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F9EB-4038-08F2-F279-8673BE87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EE208-13BE-8628-A8AF-FA9227014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BC33-08FA-8128-2DFE-FCE9F6A7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D90F9-F8C6-20D1-DD6D-70DCC4F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87AA0-DA3A-ABE4-9394-60E7EA6F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4A149-CAF6-368C-6281-509446FA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0B840-8404-65EC-B0CE-03B0012D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C2D4D-AA99-437F-2E4E-5CD05C9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4B192-6B3F-EA7E-4DAD-91E3B281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8428-430F-DA98-DCF9-5C92BFC7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F1D5A-5D64-7BBF-522B-233043D61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E3AA0-E4FB-C4D1-26B1-0078E4D3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CF414-AE03-789D-AFFD-2C1C9D8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5629-01D3-3188-BD64-F9F208EE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2706D-E74C-039D-0C38-3DC8D26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42D09-F411-77F3-311D-43EA03C6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3964-5A47-D237-53A4-FE3C5400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F158A-8F63-D62A-A496-A7289CFA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71C55-1232-D1D1-A484-0A78BB78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6B12B-B01A-13AD-045B-9AE3688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F9D6-F4E2-7786-BA22-98E58852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AD3BD-D25D-DAC2-3648-29B48266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68E51-7892-B701-59D0-9B3BC4C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B0763-57A0-2DBC-99C4-FF18439E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8C5A3-CE16-6F2A-0221-6E5FD39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180EC-C3FD-C4FF-88A5-321B0F5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84EF2-9CF7-4575-4FA3-50CDFC82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765C1-DDFC-3C87-C8FA-EA28744C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33085-CD2D-87D6-B91C-A18E9605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8BDC0-B009-6857-7CBB-4D03C6C3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B5171-462F-8EE3-6A53-A042ED4D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42B2C-F7A9-935A-F5A1-CA0EAA0E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F19C1-8661-BD05-5BDA-AD8B077A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DB563-63AC-0100-9055-C9E10782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178D6-B190-BDAF-600A-FEF2A2CFA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881DE-FA8C-6510-215F-6309733DD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1E2F0-9EBB-20E1-1D79-2355532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34329-F71A-82D9-2B95-87E71A8B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39C25-29E0-1378-42AA-1F4ED8C6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4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2FA9-96E7-F13C-952E-0D38CBA6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19352-6B1C-996D-2F75-83A9FA9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A3D58-BCA2-F9D9-BA23-29D23AFB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7F723-D7BB-301E-4562-12ABB52A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59CFC9-908C-FD5F-4CDF-9E954C07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4EABD-C9EC-7A9C-B0C8-6F36ED2E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70F2A-49D1-52B3-3C32-1A15D0E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9752-A05F-EE4C-7633-63AFE8B8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56805-5766-6A95-70F9-113590E2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4747B-7B93-FC24-009D-C225F706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455C8-8A7D-DF32-7E67-89413A81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2D95-6C6F-2A5E-6DD3-24C97BA0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86191-B380-B50C-35F7-D80DBAF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C4A2-DE58-58DA-8956-C5CE1E7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3787E-7A75-BD89-9C00-A6B520EE1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F44C-C134-0202-5E92-F8438A6F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60193-ED9E-5CF6-4325-BF44FDF8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D868A-EFD1-45B0-D414-86AA2761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6DD66-2A83-148F-C44B-28FC890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1EC08A-8B12-2855-5E7D-820B9C6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F085-55D9-3077-C7D2-783561DF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C1A17-38C7-89B3-1B1A-17FC69BD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E3B4-34F8-43AB-8846-B16A992E0F7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10A48-56B6-962F-B71E-5924E617C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21C1C-918D-87E4-114A-C656474E2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107D-567A-4635-8D71-9A6F12BA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1C09D-ABB9-7D86-739B-9F069A7EDCAC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턴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EBD8E-5382-689C-AAEA-0A64024E534B}"/>
              </a:ext>
            </a:extLst>
          </p:cNvPr>
          <p:cNvSpPr/>
          <p:nvPr/>
        </p:nvSpPr>
        <p:spPr>
          <a:xfrm>
            <a:off x="3901440" y="1325880"/>
            <a:ext cx="3666308" cy="3411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47902-9BBB-46C1-50C2-2F85F66CC9CA}"/>
              </a:ext>
            </a:extLst>
          </p:cNvPr>
          <p:cNvSpPr txBox="1"/>
          <p:nvPr/>
        </p:nvSpPr>
        <p:spPr>
          <a:xfrm>
            <a:off x="4990011" y="155883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7A772-2717-B4D7-F8E3-A2D61AE1CCDD}"/>
              </a:ext>
            </a:extLst>
          </p:cNvPr>
          <p:cNvSpPr txBox="1"/>
          <p:nvPr/>
        </p:nvSpPr>
        <p:spPr>
          <a:xfrm>
            <a:off x="4380411" y="3927566"/>
            <a:ext cx="288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턴이 지나가는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B5647-73CA-9925-7052-461AA826432A}"/>
              </a:ext>
            </a:extLst>
          </p:cNvPr>
          <p:cNvSpPr txBox="1"/>
          <p:nvPr/>
        </p:nvSpPr>
        <p:spPr>
          <a:xfrm>
            <a:off x="5155474" y="183058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숫자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115F-D6E1-499F-A2BF-6A8D87C3E51A}"/>
              </a:ext>
            </a:extLst>
          </p:cNvPr>
          <p:cNvSpPr txBox="1"/>
          <p:nvPr/>
        </p:nvSpPr>
        <p:spPr>
          <a:xfrm>
            <a:off x="4319451" y="2560320"/>
            <a:ext cx="28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14360-80F5-9178-C7E0-578D7625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58" y="353127"/>
            <a:ext cx="3268847" cy="9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96AD5-F357-12C6-F2DA-68BBDB94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35" y="545847"/>
            <a:ext cx="1414533" cy="1454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C82D7-65A3-B153-40CE-48256B02D7FC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성향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4A566-6F9B-8ACB-0172-7D35CC6A53D3}"/>
              </a:ext>
            </a:extLst>
          </p:cNvPr>
          <p:cNvSpPr/>
          <p:nvPr/>
        </p:nvSpPr>
        <p:spPr>
          <a:xfrm>
            <a:off x="4308869" y="2102860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D9CA-730D-8387-21F1-992D8A6F0D84}"/>
              </a:ext>
            </a:extLst>
          </p:cNvPr>
          <p:cNvSpPr txBox="1"/>
          <p:nvPr/>
        </p:nvSpPr>
        <p:spPr>
          <a:xfrm>
            <a:off x="4899181" y="2238104"/>
            <a:ext cx="141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82818-2308-3B77-98E3-F0C1CA04539F}"/>
              </a:ext>
            </a:extLst>
          </p:cNvPr>
          <p:cNvSpPr txBox="1"/>
          <p:nvPr/>
        </p:nvSpPr>
        <p:spPr>
          <a:xfrm>
            <a:off x="4951433" y="3032760"/>
            <a:ext cx="19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63D8C-61F5-3A58-811E-2D2E70837785}"/>
              </a:ext>
            </a:extLst>
          </p:cNvPr>
          <p:cNvSpPr txBox="1"/>
          <p:nvPr/>
        </p:nvSpPr>
        <p:spPr>
          <a:xfrm>
            <a:off x="5024846" y="2663428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6D444-3FB1-4566-FEDD-A26A7989373D}"/>
              </a:ext>
            </a:extLst>
          </p:cNvPr>
          <p:cNvSpPr txBox="1"/>
          <p:nvPr/>
        </p:nvSpPr>
        <p:spPr>
          <a:xfrm>
            <a:off x="5024846" y="4229137"/>
            <a:ext cx="19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971EA-57E2-6942-F90C-21DB52813CC3}"/>
              </a:ext>
            </a:extLst>
          </p:cNvPr>
          <p:cNvSpPr txBox="1"/>
          <p:nvPr/>
        </p:nvSpPr>
        <p:spPr>
          <a:xfrm>
            <a:off x="4554583" y="3455909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 직전일 시 텍스트</a:t>
            </a:r>
          </a:p>
        </p:txBody>
      </p:sp>
    </p:spTree>
    <p:extLst>
      <p:ext uri="{BB962C8B-B14F-4D97-AF65-F5344CB8AC3E}">
        <p14:creationId xmlns:p14="http://schemas.microsoft.com/office/powerpoint/2010/main" val="358024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0FE274-AFD8-A449-3C18-6AFC74FE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80" y="5164442"/>
            <a:ext cx="256258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B6EA2-351E-DA7E-61D1-F6CA39A9ABAA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10C43-AF7C-202F-BBA1-5F7BDEEC133E}"/>
              </a:ext>
            </a:extLst>
          </p:cNvPr>
          <p:cNvSpPr txBox="1"/>
          <p:nvPr/>
        </p:nvSpPr>
        <p:spPr>
          <a:xfrm>
            <a:off x="7201989" y="322217"/>
            <a:ext cx="36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선택지 성향 별 배경 색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CFB082-A3BB-F2F1-BDF3-8C1424208A0C}"/>
              </a:ext>
            </a:extLst>
          </p:cNvPr>
          <p:cNvSpPr/>
          <p:nvPr/>
        </p:nvSpPr>
        <p:spPr>
          <a:xfrm>
            <a:off x="383177" y="2102859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DBCB-2611-5928-4B9D-A0B3B9A8151B}"/>
              </a:ext>
            </a:extLst>
          </p:cNvPr>
          <p:cNvSpPr txBox="1"/>
          <p:nvPr/>
        </p:nvSpPr>
        <p:spPr>
          <a:xfrm>
            <a:off x="844732" y="1428988"/>
            <a:ext cx="18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무조건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DF160-641B-DEBF-BCEA-2C325C76366C}"/>
              </a:ext>
            </a:extLst>
          </p:cNvPr>
          <p:cNvSpPr txBox="1"/>
          <p:nvPr/>
        </p:nvSpPr>
        <p:spPr>
          <a:xfrm>
            <a:off x="711622" y="2342606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E59E-9282-4CC1-BB98-995652DBD22D}"/>
              </a:ext>
            </a:extLst>
          </p:cNvPr>
          <p:cNvSpPr txBox="1"/>
          <p:nvPr/>
        </p:nvSpPr>
        <p:spPr>
          <a:xfrm>
            <a:off x="3476595" y="434579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부연설명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AE195-EDC3-48C0-1AA2-6DAEC7DE8A37}"/>
              </a:ext>
            </a:extLst>
          </p:cNvPr>
          <p:cNvSpPr/>
          <p:nvPr/>
        </p:nvSpPr>
        <p:spPr>
          <a:xfrm>
            <a:off x="2967143" y="2114136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D2200-F01A-BBFC-DD37-6D7EA94D0AF4}"/>
              </a:ext>
            </a:extLst>
          </p:cNvPr>
          <p:cNvSpPr txBox="1"/>
          <p:nvPr/>
        </p:nvSpPr>
        <p:spPr>
          <a:xfrm>
            <a:off x="3428698" y="1440265"/>
            <a:ext cx="18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24B42-D158-DEB4-AF29-70F6FB47CB5F}"/>
              </a:ext>
            </a:extLst>
          </p:cNvPr>
          <p:cNvSpPr txBox="1"/>
          <p:nvPr/>
        </p:nvSpPr>
        <p:spPr>
          <a:xfrm>
            <a:off x="3428698" y="2264229"/>
            <a:ext cx="123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7617A-511B-D491-7DB8-B772EA6832E4}"/>
              </a:ext>
            </a:extLst>
          </p:cNvPr>
          <p:cNvSpPr txBox="1"/>
          <p:nvPr/>
        </p:nvSpPr>
        <p:spPr>
          <a:xfrm>
            <a:off x="3428698" y="2633561"/>
            <a:ext cx="161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대상 아이콘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292B6-9CD4-BCC3-4C68-0B9EE2B7E4DD}"/>
              </a:ext>
            </a:extLst>
          </p:cNvPr>
          <p:cNvSpPr txBox="1"/>
          <p:nvPr/>
        </p:nvSpPr>
        <p:spPr>
          <a:xfrm>
            <a:off x="3554976" y="3062960"/>
            <a:ext cx="1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지불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31638-1FD2-5DBD-0604-9ED67B3267A5}"/>
              </a:ext>
            </a:extLst>
          </p:cNvPr>
          <p:cNvSpPr txBox="1"/>
          <p:nvPr/>
        </p:nvSpPr>
        <p:spPr>
          <a:xfrm>
            <a:off x="3557893" y="3413554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8D0E6-EF34-8F33-2959-8C9955CBDFA6}"/>
              </a:ext>
            </a:extLst>
          </p:cNvPr>
          <p:cNvSpPr txBox="1"/>
          <p:nvPr/>
        </p:nvSpPr>
        <p:spPr>
          <a:xfrm>
            <a:off x="3178629" y="3764259"/>
            <a:ext cx="195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돈이 부족할 경우 성공 확률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1CAA76-9D96-7676-8858-5E7ABBF1658D}"/>
              </a:ext>
            </a:extLst>
          </p:cNvPr>
          <p:cNvSpPr/>
          <p:nvPr/>
        </p:nvSpPr>
        <p:spPr>
          <a:xfrm>
            <a:off x="5544495" y="2102859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293EC6-346E-08F3-4601-DFBA90F18602}"/>
              </a:ext>
            </a:extLst>
          </p:cNvPr>
          <p:cNvSpPr txBox="1"/>
          <p:nvPr/>
        </p:nvSpPr>
        <p:spPr>
          <a:xfrm>
            <a:off x="6006050" y="1414922"/>
            <a:ext cx="18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스킬체크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D8198-758B-D132-4E20-8B2B08AF75F6}"/>
              </a:ext>
            </a:extLst>
          </p:cNvPr>
          <p:cNvSpPr txBox="1"/>
          <p:nvPr/>
        </p:nvSpPr>
        <p:spPr>
          <a:xfrm>
            <a:off x="891196" y="395364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부연설명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1359C-CCD1-5F3C-BAAD-7B42ADC01C6F}"/>
              </a:ext>
            </a:extLst>
          </p:cNvPr>
          <p:cNvSpPr txBox="1"/>
          <p:nvPr/>
        </p:nvSpPr>
        <p:spPr>
          <a:xfrm>
            <a:off x="6307981" y="225604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C52BB5-D208-6A5E-A235-903D8A55D836}"/>
              </a:ext>
            </a:extLst>
          </p:cNvPr>
          <p:cNvSpPr txBox="1"/>
          <p:nvPr/>
        </p:nvSpPr>
        <p:spPr>
          <a:xfrm>
            <a:off x="6101844" y="418987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부연설명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E1222-5DAC-1D60-A03A-4795B743922E}"/>
              </a:ext>
            </a:extLst>
          </p:cNvPr>
          <p:cNvSpPr txBox="1"/>
          <p:nvPr/>
        </p:nvSpPr>
        <p:spPr>
          <a:xfrm>
            <a:off x="5884323" y="2605507"/>
            <a:ext cx="161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대상 아이콘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CA8374-1101-93E8-4BD7-9E3FDFD2EEB4}"/>
              </a:ext>
            </a:extLst>
          </p:cNvPr>
          <p:cNvSpPr txBox="1"/>
          <p:nvPr/>
        </p:nvSpPr>
        <p:spPr>
          <a:xfrm>
            <a:off x="6096000" y="2818227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목표 수치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8A269-7736-468C-5972-B3960913AD08}"/>
              </a:ext>
            </a:extLst>
          </p:cNvPr>
          <p:cNvSpPr txBox="1"/>
          <p:nvPr/>
        </p:nvSpPr>
        <p:spPr>
          <a:xfrm>
            <a:off x="6096000" y="3293444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 수치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24495-C34B-F5A0-6D1E-E961CB4C4D40}"/>
              </a:ext>
            </a:extLst>
          </p:cNvPr>
          <p:cNvSpPr txBox="1"/>
          <p:nvPr/>
        </p:nvSpPr>
        <p:spPr>
          <a:xfrm>
            <a:off x="6096000" y="3764259"/>
            <a:ext cx="161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 확률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723487-2CF9-C850-27E3-698F306AFCDD}"/>
              </a:ext>
            </a:extLst>
          </p:cNvPr>
          <p:cNvSpPr/>
          <p:nvPr/>
        </p:nvSpPr>
        <p:spPr>
          <a:xfrm>
            <a:off x="8607044" y="2114136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EBA298-B95B-47CF-CCB4-724554C48E74}"/>
              </a:ext>
            </a:extLst>
          </p:cNvPr>
          <p:cNvSpPr txBox="1"/>
          <p:nvPr/>
        </p:nvSpPr>
        <p:spPr>
          <a:xfrm>
            <a:off x="9068599" y="1440265"/>
            <a:ext cx="18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EDED0-83FC-99D6-DA2D-CADCA7737A99}"/>
              </a:ext>
            </a:extLst>
          </p:cNvPr>
          <p:cNvSpPr txBox="1"/>
          <p:nvPr/>
        </p:nvSpPr>
        <p:spPr>
          <a:xfrm>
            <a:off x="9068600" y="2332631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86CC5-BFB1-D5BE-08B2-CF33F68D297E}"/>
              </a:ext>
            </a:extLst>
          </p:cNvPr>
          <p:cNvSpPr txBox="1"/>
          <p:nvPr/>
        </p:nvSpPr>
        <p:spPr>
          <a:xfrm>
            <a:off x="9051074" y="416113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부연설명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8CA0C-037A-B68F-3FA9-0C3F0DDD69D9}"/>
              </a:ext>
            </a:extLst>
          </p:cNvPr>
          <p:cNvSpPr txBox="1"/>
          <p:nvPr/>
        </p:nvSpPr>
        <p:spPr>
          <a:xfrm>
            <a:off x="8937755" y="3002893"/>
            <a:ext cx="160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 변경되는지</a:t>
            </a:r>
          </a:p>
        </p:txBody>
      </p:sp>
    </p:spTree>
    <p:extLst>
      <p:ext uri="{BB962C8B-B14F-4D97-AF65-F5344CB8AC3E}">
        <p14:creationId xmlns:p14="http://schemas.microsoft.com/office/powerpoint/2010/main" val="78106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1637D-2153-E6F9-6974-D7486550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57" y="0"/>
            <a:ext cx="1611129" cy="906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43430-8386-833F-DAC2-6719138382DF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체력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AC2316-76E0-3FC4-C140-B3EDE02662AE}"/>
              </a:ext>
            </a:extLst>
          </p:cNvPr>
          <p:cNvSpPr/>
          <p:nvPr/>
        </p:nvSpPr>
        <p:spPr>
          <a:xfrm>
            <a:off x="4014653" y="906261"/>
            <a:ext cx="2299063" cy="30044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67E52-0B25-3DA6-FA46-38B99FF5C716}"/>
              </a:ext>
            </a:extLst>
          </p:cNvPr>
          <p:cNvSpPr txBox="1"/>
          <p:nvPr/>
        </p:nvSpPr>
        <p:spPr>
          <a:xfrm>
            <a:off x="4659086" y="1062446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7975D-BA48-1F03-7323-DF9BAF003604}"/>
              </a:ext>
            </a:extLst>
          </p:cNvPr>
          <p:cNvSpPr txBox="1"/>
          <p:nvPr/>
        </p:nvSpPr>
        <p:spPr>
          <a:xfrm>
            <a:off x="4267157" y="1584960"/>
            <a:ext cx="161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A8063-6E04-56AE-291D-0C6D0B7F092E}"/>
              </a:ext>
            </a:extLst>
          </p:cNvPr>
          <p:cNvSpPr txBox="1"/>
          <p:nvPr/>
        </p:nvSpPr>
        <p:spPr>
          <a:xfrm>
            <a:off x="4328160" y="2952206"/>
            <a:ext cx="16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감소 보정치</a:t>
            </a:r>
            <a:endParaRPr lang="en-US" altLang="ko-KR" dirty="0"/>
          </a:p>
          <a:p>
            <a:r>
              <a:rPr lang="ko-KR" altLang="en-US" dirty="0"/>
              <a:t>회복 보정치</a:t>
            </a:r>
          </a:p>
        </p:txBody>
      </p:sp>
    </p:spTree>
    <p:extLst>
      <p:ext uri="{BB962C8B-B14F-4D97-AF65-F5344CB8AC3E}">
        <p14:creationId xmlns:p14="http://schemas.microsoft.com/office/powerpoint/2010/main" val="1207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89A21-A76C-9205-5703-DEFADBCB2143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정신력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238503-3507-91E8-050C-7586E6AAE180}"/>
              </a:ext>
            </a:extLst>
          </p:cNvPr>
          <p:cNvSpPr/>
          <p:nvPr/>
        </p:nvSpPr>
        <p:spPr>
          <a:xfrm>
            <a:off x="3840482" y="870856"/>
            <a:ext cx="2299063" cy="30044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B4A79-611A-7093-BD2A-322A5FF3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5" y="121162"/>
            <a:ext cx="2299063" cy="749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48AAD-AC49-37CD-62ED-900DE5A919FE}"/>
              </a:ext>
            </a:extLst>
          </p:cNvPr>
          <p:cNvSpPr txBox="1"/>
          <p:nvPr/>
        </p:nvSpPr>
        <p:spPr>
          <a:xfrm>
            <a:off x="4397829" y="1132114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4E077-EA3B-BA8A-467A-D017CEC6D67D}"/>
              </a:ext>
            </a:extLst>
          </p:cNvPr>
          <p:cNvSpPr txBox="1"/>
          <p:nvPr/>
        </p:nvSpPr>
        <p:spPr>
          <a:xfrm>
            <a:off x="4367349" y="2255520"/>
            <a:ext cx="131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광기 아이콘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313B7-58C8-8E8E-42A0-517238B505E0}"/>
              </a:ext>
            </a:extLst>
          </p:cNvPr>
          <p:cNvSpPr txBox="1"/>
          <p:nvPr/>
        </p:nvSpPr>
        <p:spPr>
          <a:xfrm>
            <a:off x="4119154" y="3013166"/>
            <a:ext cx="181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감소 보정치</a:t>
            </a:r>
            <a:endParaRPr lang="en-US" altLang="ko-KR" dirty="0"/>
          </a:p>
          <a:p>
            <a:r>
              <a:rPr lang="ko-KR" altLang="en-US" dirty="0"/>
              <a:t>회복 보정치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2024F4-62CD-5069-0E69-54316B07ED38}"/>
              </a:ext>
            </a:extLst>
          </p:cNvPr>
          <p:cNvSpPr txBox="1"/>
          <p:nvPr/>
        </p:nvSpPr>
        <p:spPr>
          <a:xfrm>
            <a:off x="4519748" y="1712072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0463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CA795-1AFD-BD85-9DD0-59F048015D00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23AF9-01BA-E8E2-F310-3A2FC1E8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34" y="437215"/>
            <a:ext cx="1738566" cy="6283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42AE80-33B1-9E5A-B9F7-D507C3DED667}"/>
              </a:ext>
            </a:extLst>
          </p:cNvPr>
          <p:cNvSpPr/>
          <p:nvPr/>
        </p:nvSpPr>
        <p:spPr>
          <a:xfrm>
            <a:off x="4077185" y="1065613"/>
            <a:ext cx="2299063" cy="30044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D01-E0DF-CDD2-5C5A-435BF301145C}"/>
              </a:ext>
            </a:extLst>
          </p:cNvPr>
          <p:cNvSpPr txBox="1"/>
          <p:nvPr/>
        </p:nvSpPr>
        <p:spPr>
          <a:xfrm>
            <a:off x="4572000" y="1236617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B84C8-CD1F-533C-E564-334CF3ADE5EC}"/>
              </a:ext>
            </a:extLst>
          </p:cNvPr>
          <p:cNvSpPr txBox="1"/>
          <p:nvPr/>
        </p:nvSpPr>
        <p:spPr>
          <a:xfrm>
            <a:off x="4502331" y="2011680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EEB81-7285-9A3F-1049-E9876D857865}"/>
              </a:ext>
            </a:extLst>
          </p:cNvPr>
          <p:cNvSpPr txBox="1"/>
          <p:nvPr/>
        </p:nvSpPr>
        <p:spPr>
          <a:xfrm>
            <a:off x="4502331" y="3074126"/>
            <a:ext cx="173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감소 보정치</a:t>
            </a:r>
            <a:endParaRPr lang="en-US" altLang="ko-KR" dirty="0"/>
          </a:p>
          <a:p>
            <a:r>
              <a:rPr lang="ko-KR" altLang="en-US" dirty="0"/>
              <a:t>증가 보정치</a:t>
            </a:r>
          </a:p>
        </p:txBody>
      </p:sp>
    </p:spTree>
    <p:extLst>
      <p:ext uri="{BB962C8B-B14F-4D97-AF65-F5344CB8AC3E}">
        <p14:creationId xmlns:p14="http://schemas.microsoft.com/office/powerpoint/2010/main" val="420386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08DBCD-9595-2AD3-8E8A-FFCD8BEA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54" y="670041"/>
            <a:ext cx="1097036" cy="1201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A0519-A723-FCD0-D44E-5327CBEE859D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82A35-C139-38BA-6690-F3B9CC92CB9B}"/>
              </a:ext>
            </a:extLst>
          </p:cNvPr>
          <p:cNvSpPr/>
          <p:nvPr/>
        </p:nvSpPr>
        <p:spPr>
          <a:xfrm>
            <a:off x="4737340" y="1871556"/>
            <a:ext cx="2299063" cy="11241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41913-5427-1F73-8481-4BE1BA334951}"/>
              </a:ext>
            </a:extLst>
          </p:cNvPr>
          <p:cNvSpPr txBox="1"/>
          <p:nvPr/>
        </p:nvSpPr>
        <p:spPr>
          <a:xfrm>
            <a:off x="4981303" y="2211977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이동 가능</a:t>
            </a:r>
            <a:r>
              <a:rPr lang="en-US" altLang="ko-KR" dirty="0"/>
              <a:t>, </a:t>
            </a:r>
            <a:r>
              <a:rPr lang="ko-KR" altLang="en-US" dirty="0"/>
              <a:t>불가능 여부</a:t>
            </a:r>
          </a:p>
        </p:txBody>
      </p:sp>
    </p:spTree>
    <p:extLst>
      <p:ext uri="{BB962C8B-B14F-4D97-AF65-F5344CB8AC3E}">
        <p14:creationId xmlns:p14="http://schemas.microsoft.com/office/powerpoint/2010/main" val="40478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AF5675-1F9D-3CBD-E45A-29CED8D6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97" y="627018"/>
            <a:ext cx="1402857" cy="918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B67FFC-0D3F-FB39-F99F-EBEA6ACD89FA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퀘스트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CA81AC-950D-F941-95D6-4FB9E74E8F8F}"/>
              </a:ext>
            </a:extLst>
          </p:cNvPr>
          <p:cNvSpPr/>
          <p:nvPr/>
        </p:nvSpPr>
        <p:spPr>
          <a:xfrm>
            <a:off x="4340893" y="1545252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4DEC7-5125-5BBE-C177-EE3A458F5813}"/>
              </a:ext>
            </a:extLst>
          </p:cNvPr>
          <p:cNvSpPr txBox="1"/>
          <p:nvPr/>
        </p:nvSpPr>
        <p:spPr>
          <a:xfrm>
            <a:off x="4955177" y="1706880"/>
            <a:ext cx="14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퀘스트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71DD0-EE71-B3D5-16F4-50E5D0EF7B1D}"/>
              </a:ext>
            </a:extLst>
          </p:cNvPr>
          <p:cNvSpPr txBox="1"/>
          <p:nvPr/>
        </p:nvSpPr>
        <p:spPr>
          <a:xfrm>
            <a:off x="4890193" y="2278820"/>
            <a:ext cx="15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6E12D-601C-E4D5-50A2-3495D8CF6C8E}"/>
              </a:ext>
            </a:extLst>
          </p:cNvPr>
          <p:cNvSpPr txBox="1"/>
          <p:nvPr/>
        </p:nvSpPr>
        <p:spPr>
          <a:xfrm>
            <a:off x="4702268" y="3349795"/>
            <a:ext cx="15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이벤트 예고</a:t>
            </a:r>
          </a:p>
        </p:txBody>
      </p:sp>
    </p:spTree>
    <p:extLst>
      <p:ext uri="{BB962C8B-B14F-4D97-AF65-F5344CB8AC3E}">
        <p14:creationId xmlns:p14="http://schemas.microsoft.com/office/powerpoint/2010/main" val="320252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564981-CCB6-7838-8BF3-32B35179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76" y="354204"/>
            <a:ext cx="2074504" cy="1595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E46ED-F9B4-CE98-1843-8A72D64EE95E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CAF5CD-1C38-39FD-9D81-F986564BFBCF}"/>
              </a:ext>
            </a:extLst>
          </p:cNvPr>
          <p:cNvSpPr/>
          <p:nvPr/>
        </p:nvSpPr>
        <p:spPr>
          <a:xfrm>
            <a:off x="4092096" y="1949976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B3BAC-2AE0-E230-3B56-0AE56688DB3C}"/>
              </a:ext>
            </a:extLst>
          </p:cNvPr>
          <p:cNvSpPr txBox="1"/>
          <p:nvPr/>
        </p:nvSpPr>
        <p:spPr>
          <a:xfrm>
            <a:off x="4470917" y="2238103"/>
            <a:ext cx="15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특성 아이콘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100E7-72E2-EE0E-43AB-4C75F1731FE8}"/>
              </a:ext>
            </a:extLst>
          </p:cNvPr>
          <p:cNvSpPr txBox="1"/>
          <p:nvPr/>
        </p:nvSpPr>
        <p:spPr>
          <a:xfrm>
            <a:off x="4581642" y="2722117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특성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5D1E-9864-298C-44F4-96A5C508009C}"/>
              </a:ext>
            </a:extLst>
          </p:cNvPr>
          <p:cNvSpPr txBox="1"/>
          <p:nvPr/>
        </p:nvSpPr>
        <p:spPr>
          <a:xfrm>
            <a:off x="4833257" y="3420179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특성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F2A9F-A83F-EFCF-E4A6-7ECFFEF0B165}"/>
              </a:ext>
            </a:extLst>
          </p:cNvPr>
          <p:cNvSpPr txBox="1"/>
          <p:nvPr/>
        </p:nvSpPr>
        <p:spPr>
          <a:xfrm>
            <a:off x="4336869" y="3962400"/>
            <a:ext cx="20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효과</a:t>
            </a:r>
          </a:p>
        </p:txBody>
      </p:sp>
    </p:spTree>
    <p:extLst>
      <p:ext uri="{BB962C8B-B14F-4D97-AF65-F5344CB8AC3E}">
        <p14:creationId xmlns:p14="http://schemas.microsoft.com/office/powerpoint/2010/main" val="9178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B4F72-93B3-9E0E-3540-C9F7F5CAC645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F2388F-8F8E-F7F5-E359-D577786D4DF1}"/>
              </a:ext>
            </a:extLst>
          </p:cNvPr>
          <p:cNvSpPr/>
          <p:nvPr/>
        </p:nvSpPr>
        <p:spPr>
          <a:xfrm>
            <a:off x="4571356" y="2172564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BE835-0A7F-09DD-3C5D-709EE482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21" y="551571"/>
            <a:ext cx="2448734" cy="1620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C4577-18B4-3B48-8F2C-1157C5B88201}"/>
              </a:ext>
            </a:extLst>
          </p:cNvPr>
          <p:cNvSpPr txBox="1"/>
          <p:nvPr/>
        </p:nvSpPr>
        <p:spPr>
          <a:xfrm>
            <a:off x="7315200" y="551571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테마 아이콘별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9AF45-0E70-D488-F91B-DCF4A5D2A462}"/>
              </a:ext>
            </a:extLst>
          </p:cNvPr>
          <p:cNvSpPr txBox="1"/>
          <p:nvPr/>
        </p:nvSpPr>
        <p:spPr>
          <a:xfrm>
            <a:off x="4772297" y="2394857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83C4A-6196-14EA-2AD1-828FB578A9C8}"/>
              </a:ext>
            </a:extLst>
          </p:cNvPr>
          <p:cNvSpPr txBox="1"/>
          <p:nvPr/>
        </p:nvSpPr>
        <p:spPr>
          <a:xfrm>
            <a:off x="5094514" y="2891246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4AE0-FFDF-2F3F-F151-74596F16E69B}"/>
              </a:ext>
            </a:extLst>
          </p:cNvPr>
          <p:cNvSpPr txBox="1"/>
          <p:nvPr/>
        </p:nvSpPr>
        <p:spPr>
          <a:xfrm>
            <a:off x="5320937" y="4305219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보정치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1EE00-C320-B7C2-AE4A-EA037C87E086}"/>
              </a:ext>
            </a:extLst>
          </p:cNvPr>
          <p:cNvSpPr txBox="1"/>
          <p:nvPr/>
        </p:nvSpPr>
        <p:spPr>
          <a:xfrm>
            <a:off x="4981302" y="3385458"/>
            <a:ext cx="15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간단설명</a:t>
            </a:r>
          </a:p>
        </p:txBody>
      </p:sp>
    </p:spTree>
    <p:extLst>
      <p:ext uri="{BB962C8B-B14F-4D97-AF65-F5344CB8AC3E}">
        <p14:creationId xmlns:p14="http://schemas.microsoft.com/office/powerpoint/2010/main" val="42152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E3686A-415C-56A2-57D4-033A9795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98" y="906312"/>
            <a:ext cx="2474243" cy="1619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613D9-80B6-C9EC-6AB4-4658E2718182}"/>
              </a:ext>
            </a:extLst>
          </p:cNvPr>
          <p:cNvSpPr txBox="1"/>
          <p:nvPr/>
        </p:nvSpPr>
        <p:spPr>
          <a:xfrm>
            <a:off x="383177" y="252549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7ABEAB-C7BF-2D7B-ECDC-E7E18E36F2A7}"/>
              </a:ext>
            </a:extLst>
          </p:cNvPr>
          <p:cNvSpPr/>
          <p:nvPr/>
        </p:nvSpPr>
        <p:spPr>
          <a:xfrm>
            <a:off x="4203387" y="2721204"/>
            <a:ext cx="2299063" cy="2652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E1EEE-5FDE-5759-0CBE-60D9E8777B40}"/>
              </a:ext>
            </a:extLst>
          </p:cNvPr>
          <p:cNvSpPr txBox="1"/>
          <p:nvPr/>
        </p:nvSpPr>
        <p:spPr>
          <a:xfrm>
            <a:off x="7315200" y="551571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활성화된것만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23111-3254-5288-9E48-61D5C967C522}"/>
              </a:ext>
            </a:extLst>
          </p:cNvPr>
          <p:cNvSpPr txBox="1"/>
          <p:nvPr/>
        </p:nvSpPr>
        <p:spPr>
          <a:xfrm>
            <a:off x="4763589" y="2908663"/>
            <a:ext cx="13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396BD-7C4A-A70C-4F78-575CED655EE1}"/>
              </a:ext>
            </a:extLst>
          </p:cNvPr>
          <p:cNvSpPr txBox="1"/>
          <p:nvPr/>
        </p:nvSpPr>
        <p:spPr>
          <a:xfrm>
            <a:off x="4648030" y="3395340"/>
            <a:ext cx="19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언제 획득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1ACE5-9E38-B2D5-59ED-B55F1DEFCA47}"/>
              </a:ext>
            </a:extLst>
          </p:cNvPr>
          <p:cNvSpPr txBox="1"/>
          <p:nvPr/>
        </p:nvSpPr>
        <p:spPr>
          <a:xfrm>
            <a:off x="4763589" y="3936274"/>
            <a:ext cx="13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FF01C-6E2A-107E-114D-F048EA3380E7}"/>
              </a:ext>
            </a:extLst>
          </p:cNvPr>
          <p:cNvSpPr txBox="1"/>
          <p:nvPr/>
        </p:nvSpPr>
        <p:spPr>
          <a:xfrm>
            <a:off x="4545874" y="4781006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318671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128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정수</dc:creator>
  <cp:lastModifiedBy>박 정수</cp:lastModifiedBy>
  <cp:revision>1</cp:revision>
  <dcterms:created xsi:type="dcterms:W3CDTF">2023-04-12T02:46:01Z</dcterms:created>
  <dcterms:modified xsi:type="dcterms:W3CDTF">2023-04-12T04:48:10Z</dcterms:modified>
</cp:coreProperties>
</file>