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4" r:id="rId2"/>
    <p:sldId id="365" r:id="rId3"/>
    <p:sldId id="384" r:id="rId4"/>
    <p:sldId id="383" r:id="rId5"/>
    <p:sldId id="366" r:id="rId6"/>
    <p:sldId id="385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8373D-1995-DC42-81E2-77687DDAA82D}" v="966" dt="2022-08-24T22:23:12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1" autoAdjust="0"/>
    <p:restoredTop sz="89531" autoAdjust="0"/>
  </p:normalViewPr>
  <p:slideViewPr>
    <p:cSldViewPr snapToGrid="0" snapToObjects="1">
      <p:cViewPr varScale="1">
        <p:scale>
          <a:sx n="98" d="100"/>
          <a:sy n="98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Pierre" userId="5ec82070-fd5a-4f33-a108-a8f270b163b4" providerId="ADAL" clId="{6608373D-1995-DC42-81E2-77687DDAA82D}"/>
    <pc:docChg chg="undo redo custSel addSld delSld modSld sldOrd">
      <pc:chgData name="Walker, Pierre" userId="5ec82070-fd5a-4f33-a108-a8f270b163b4" providerId="ADAL" clId="{6608373D-1995-DC42-81E2-77687DDAA82D}" dt="2022-08-30T05:59:18.840" v="4097" actId="242"/>
      <pc:docMkLst>
        <pc:docMk/>
      </pc:docMkLst>
      <pc:sldChg chg="modSp mod">
        <pc:chgData name="Walker, Pierre" userId="5ec82070-fd5a-4f33-a108-a8f270b163b4" providerId="ADAL" clId="{6608373D-1995-DC42-81E2-77687DDAA82D}" dt="2022-08-24T02:23:15.971" v="21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6608373D-1995-DC42-81E2-77687DDAA82D}" dt="2022-08-24T02:23:15.971" v="21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addSp delSp modSp mod chgLayout">
        <pc:chgData name="Walker, Pierre" userId="5ec82070-fd5a-4f33-a108-a8f270b163b4" providerId="ADAL" clId="{6608373D-1995-DC42-81E2-77687DDAA82D}" dt="2022-08-24T03:31:26.233" v="388" actId="22"/>
        <pc:sldMkLst>
          <pc:docMk/>
          <pc:sldMk cId="4141028454" sldId="365"/>
        </pc:sldMkLst>
        <pc:spChg chg="mod ord">
          <ac:chgData name="Walker, Pierre" userId="5ec82070-fd5a-4f33-a108-a8f270b163b4" providerId="ADAL" clId="{6608373D-1995-DC42-81E2-77687DDAA82D}" dt="2022-08-24T02:23:24.107" v="23" actId="700"/>
          <ac:spMkLst>
            <pc:docMk/>
            <pc:sldMk cId="4141028454" sldId="365"/>
            <ac:spMk id="2" creationId="{2A505157-82C7-7351-F7FB-74F34DDAC9C8}"/>
          </ac:spMkLst>
        </pc:spChg>
        <pc:spChg chg="mod ord">
          <ac:chgData name="Walker, Pierre" userId="5ec82070-fd5a-4f33-a108-a8f270b163b4" providerId="ADAL" clId="{6608373D-1995-DC42-81E2-77687DDAA82D}" dt="2022-08-24T03:31:17.483" v="386" actId="20577"/>
          <ac:spMkLst>
            <pc:docMk/>
            <pc:sldMk cId="4141028454" sldId="365"/>
            <ac:spMk id="3" creationId="{3EE6E6B6-5CA5-F662-72EF-7D2A45172B54}"/>
          </ac:spMkLst>
        </pc:spChg>
        <pc:spChg chg="mod ord">
          <ac:chgData name="Walker, Pierre" userId="5ec82070-fd5a-4f33-a108-a8f270b163b4" providerId="ADAL" clId="{6608373D-1995-DC42-81E2-77687DDAA82D}" dt="2022-08-24T02:23:24.107" v="23" actId="700"/>
          <ac:spMkLst>
            <pc:docMk/>
            <pc:sldMk cId="4141028454" sldId="365"/>
            <ac:spMk id="4" creationId="{5B28616E-0E69-51A2-265F-A4C8C8CADB88}"/>
          </ac:spMkLst>
        </pc:spChg>
        <pc:spChg chg="mod ord">
          <ac:chgData name="Walker, Pierre" userId="5ec82070-fd5a-4f33-a108-a8f270b163b4" providerId="ADAL" clId="{6608373D-1995-DC42-81E2-77687DDAA82D}" dt="2022-08-24T02:23:24.107" v="23" actId="700"/>
          <ac:spMkLst>
            <pc:docMk/>
            <pc:sldMk cId="4141028454" sldId="365"/>
            <ac:spMk id="5" creationId="{C9508AA5-9BAA-112D-9865-B77ECE5EA790}"/>
          </ac:spMkLst>
        </pc:spChg>
        <pc:spChg chg="add del mod">
          <ac:chgData name="Walker, Pierre" userId="5ec82070-fd5a-4f33-a108-a8f270b163b4" providerId="ADAL" clId="{6608373D-1995-DC42-81E2-77687DDAA82D}" dt="2022-08-24T03:30:20.534" v="227" actId="478"/>
          <ac:spMkLst>
            <pc:docMk/>
            <pc:sldMk cId="4141028454" sldId="365"/>
            <ac:spMk id="6" creationId="{45247805-6CDD-1278-D2DA-10223C97239A}"/>
          </ac:spMkLst>
        </pc:spChg>
        <pc:spChg chg="add del">
          <ac:chgData name="Walker, Pierre" userId="5ec82070-fd5a-4f33-a108-a8f270b163b4" providerId="ADAL" clId="{6608373D-1995-DC42-81E2-77687DDAA82D}" dt="2022-08-24T03:31:26.233" v="388" actId="22"/>
          <ac:spMkLst>
            <pc:docMk/>
            <pc:sldMk cId="4141028454" sldId="365"/>
            <ac:spMk id="8" creationId="{22126F7A-B16D-B5FD-5AEA-22C399F7B12E}"/>
          </ac:spMkLst>
        </pc:spChg>
      </pc:sldChg>
      <pc:sldChg chg="addSp modSp mod">
        <pc:chgData name="Walker, Pierre" userId="5ec82070-fd5a-4f33-a108-a8f270b163b4" providerId="ADAL" clId="{6608373D-1995-DC42-81E2-77687DDAA82D}" dt="2022-08-24T03:35:09.420" v="915" actId="1076"/>
        <pc:sldMkLst>
          <pc:docMk/>
          <pc:sldMk cId="2772920940" sldId="366"/>
        </pc:sldMkLst>
        <pc:spChg chg="mod">
          <ac:chgData name="Walker, Pierre" userId="5ec82070-fd5a-4f33-a108-a8f270b163b4" providerId="ADAL" clId="{6608373D-1995-DC42-81E2-77687DDAA82D}" dt="2022-08-24T03:35:04.862" v="914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Walker, Pierre" userId="5ec82070-fd5a-4f33-a108-a8f270b163b4" providerId="ADAL" clId="{6608373D-1995-DC42-81E2-77687DDAA82D}" dt="2022-08-24T03:34:51.854" v="894" actId="20577"/>
          <ac:spMkLst>
            <pc:docMk/>
            <pc:sldMk cId="2772920940" sldId="366"/>
            <ac:spMk id="3" creationId="{B4C10D14-3C69-30BA-73F7-7700B21FC459}"/>
          </ac:spMkLst>
        </pc:spChg>
        <pc:picChg chg="add mod">
          <ac:chgData name="Walker, Pierre" userId="5ec82070-fd5a-4f33-a108-a8f270b163b4" providerId="ADAL" clId="{6608373D-1995-DC42-81E2-77687DDAA82D}" dt="2022-08-24T03:35:09.420" v="915" actId="1076"/>
          <ac:picMkLst>
            <pc:docMk/>
            <pc:sldMk cId="2772920940" sldId="366"/>
            <ac:picMk id="7" creationId="{EDC181E8-9757-2B7B-0688-B2E075F5239D}"/>
          </ac:picMkLst>
        </pc:picChg>
      </pc:sldChg>
      <pc:sldChg chg="del">
        <pc:chgData name="Walker, Pierre" userId="5ec82070-fd5a-4f33-a108-a8f270b163b4" providerId="ADAL" clId="{6608373D-1995-DC42-81E2-77687DDAA82D}" dt="2022-08-24T02:25:57.493" v="77" actId="2696"/>
        <pc:sldMkLst>
          <pc:docMk/>
          <pc:sldMk cId="1799393121" sldId="367"/>
        </pc:sldMkLst>
      </pc:sldChg>
      <pc:sldChg chg="del">
        <pc:chgData name="Walker, Pierre" userId="5ec82070-fd5a-4f33-a108-a8f270b163b4" providerId="ADAL" clId="{6608373D-1995-DC42-81E2-77687DDAA82D}" dt="2022-08-24T02:25:57.124" v="76" actId="2696"/>
        <pc:sldMkLst>
          <pc:docMk/>
          <pc:sldMk cId="3808214579" sldId="368"/>
        </pc:sldMkLst>
      </pc:sldChg>
      <pc:sldChg chg="del">
        <pc:chgData name="Walker, Pierre" userId="5ec82070-fd5a-4f33-a108-a8f270b163b4" providerId="ADAL" clId="{6608373D-1995-DC42-81E2-77687DDAA82D}" dt="2022-08-24T02:25:56.648" v="75" actId="2696"/>
        <pc:sldMkLst>
          <pc:docMk/>
          <pc:sldMk cId="3116539187" sldId="369"/>
        </pc:sldMkLst>
      </pc:sldChg>
      <pc:sldChg chg="del">
        <pc:chgData name="Walker, Pierre" userId="5ec82070-fd5a-4f33-a108-a8f270b163b4" providerId="ADAL" clId="{6608373D-1995-DC42-81E2-77687DDAA82D}" dt="2022-08-24T02:25:55.377" v="72" actId="2696"/>
        <pc:sldMkLst>
          <pc:docMk/>
          <pc:sldMk cId="483091164" sldId="370"/>
        </pc:sldMkLst>
      </pc:sldChg>
      <pc:sldChg chg="del">
        <pc:chgData name="Walker, Pierre" userId="5ec82070-fd5a-4f33-a108-a8f270b163b4" providerId="ADAL" clId="{6608373D-1995-DC42-81E2-77687DDAA82D}" dt="2022-08-24T02:25:56.152" v="74" actId="2696"/>
        <pc:sldMkLst>
          <pc:docMk/>
          <pc:sldMk cId="1184057206" sldId="371"/>
        </pc:sldMkLst>
      </pc:sldChg>
      <pc:sldChg chg="del">
        <pc:chgData name="Walker, Pierre" userId="5ec82070-fd5a-4f33-a108-a8f270b163b4" providerId="ADAL" clId="{6608373D-1995-DC42-81E2-77687DDAA82D}" dt="2022-08-24T02:25:51.143" v="62" actId="2696"/>
        <pc:sldMkLst>
          <pc:docMk/>
          <pc:sldMk cId="4149829395" sldId="372"/>
        </pc:sldMkLst>
      </pc:sldChg>
      <pc:sldChg chg="del">
        <pc:chgData name="Walker, Pierre" userId="5ec82070-fd5a-4f33-a108-a8f270b163b4" providerId="ADAL" clId="{6608373D-1995-DC42-81E2-77687DDAA82D}" dt="2022-08-24T02:25:51.598" v="63" actId="2696"/>
        <pc:sldMkLst>
          <pc:docMk/>
          <pc:sldMk cId="2629328339" sldId="373"/>
        </pc:sldMkLst>
      </pc:sldChg>
      <pc:sldChg chg="del">
        <pc:chgData name="Walker, Pierre" userId="5ec82070-fd5a-4f33-a108-a8f270b163b4" providerId="ADAL" clId="{6608373D-1995-DC42-81E2-77687DDAA82D}" dt="2022-08-24T02:25:55.040" v="71" actId="2696"/>
        <pc:sldMkLst>
          <pc:docMk/>
          <pc:sldMk cId="2717866649" sldId="374"/>
        </pc:sldMkLst>
      </pc:sldChg>
      <pc:sldChg chg="del">
        <pc:chgData name="Walker, Pierre" userId="5ec82070-fd5a-4f33-a108-a8f270b163b4" providerId="ADAL" clId="{6608373D-1995-DC42-81E2-77687DDAA82D}" dt="2022-08-24T02:25:52.039" v="64" actId="2696"/>
        <pc:sldMkLst>
          <pc:docMk/>
          <pc:sldMk cId="1600369536" sldId="375"/>
        </pc:sldMkLst>
      </pc:sldChg>
      <pc:sldChg chg="del">
        <pc:chgData name="Walker, Pierre" userId="5ec82070-fd5a-4f33-a108-a8f270b163b4" providerId="ADAL" clId="{6608373D-1995-DC42-81E2-77687DDAA82D}" dt="2022-08-24T02:25:52.415" v="65" actId="2696"/>
        <pc:sldMkLst>
          <pc:docMk/>
          <pc:sldMk cId="3578972884" sldId="376"/>
        </pc:sldMkLst>
      </pc:sldChg>
      <pc:sldChg chg="del">
        <pc:chgData name="Walker, Pierre" userId="5ec82070-fd5a-4f33-a108-a8f270b163b4" providerId="ADAL" clId="{6608373D-1995-DC42-81E2-77687DDAA82D}" dt="2022-08-24T02:25:52.819" v="66" actId="2696"/>
        <pc:sldMkLst>
          <pc:docMk/>
          <pc:sldMk cId="3665419169" sldId="377"/>
        </pc:sldMkLst>
      </pc:sldChg>
      <pc:sldChg chg="del">
        <pc:chgData name="Walker, Pierre" userId="5ec82070-fd5a-4f33-a108-a8f270b163b4" providerId="ADAL" clId="{6608373D-1995-DC42-81E2-77687DDAA82D}" dt="2022-08-24T02:25:53.944" v="69" actId="2696"/>
        <pc:sldMkLst>
          <pc:docMk/>
          <pc:sldMk cId="285842640" sldId="378"/>
        </pc:sldMkLst>
      </pc:sldChg>
      <pc:sldChg chg="del">
        <pc:chgData name="Walker, Pierre" userId="5ec82070-fd5a-4f33-a108-a8f270b163b4" providerId="ADAL" clId="{6608373D-1995-DC42-81E2-77687DDAA82D}" dt="2022-08-24T02:25:53.554" v="68" actId="2696"/>
        <pc:sldMkLst>
          <pc:docMk/>
          <pc:sldMk cId="2649229343" sldId="379"/>
        </pc:sldMkLst>
      </pc:sldChg>
      <pc:sldChg chg="del">
        <pc:chgData name="Walker, Pierre" userId="5ec82070-fd5a-4f33-a108-a8f270b163b4" providerId="ADAL" clId="{6608373D-1995-DC42-81E2-77687DDAA82D}" dt="2022-08-24T02:25:53.223" v="67" actId="2696"/>
        <pc:sldMkLst>
          <pc:docMk/>
          <pc:sldMk cId="4144584558" sldId="380"/>
        </pc:sldMkLst>
      </pc:sldChg>
      <pc:sldChg chg="del">
        <pc:chgData name="Walker, Pierre" userId="5ec82070-fd5a-4f33-a108-a8f270b163b4" providerId="ADAL" clId="{6608373D-1995-DC42-81E2-77687DDAA82D}" dt="2022-08-24T02:25:55.669" v="73" actId="2696"/>
        <pc:sldMkLst>
          <pc:docMk/>
          <pc:sldMk cId="4108444668" sldId="381"/>
        </pc:sldMkLst>
      </pc:sldChg>
      <pc:sldChg chg="del">
        <pc:chgData name="Walker, Pierre" userId="5ec82070-fd5a-4f33-a108-a8f270b163b4" providerId="ADAL" clId="{6608373D-1995-DC42-81E2-77687DDAA82D}" dt="2022-08-24T02:25:54.689" v="70" actId="2696"/>
        <pc:sldMkLst>
          <pc:docMk/>
          <pc:sldMk cId="1336955265" sldId="382"/>
        </pc:sldMkLst>
      </pc:sldChg>
      <pc:sldChg chg="modSp add mod ord">
        <pc:chgData name="Walker, Pierre" userId="5ec82070-fd5a-4f33-a108-a8f270b163b4" providerId="ADAL" clId="{6608373D-1995-DC42-81E2-77687DDAA82D}" dt="2022-08-24T02:25:31.280" v="61" actId="20577"/>
        <pc:sldMkLst>
          <pc:docMk/>
          <pc:sldMk cId="1713793922" sldId="383"/>
        </pc:sldMkLst>
        <pc:spChg chg="mod">
          <ac:chgData name="Walker, Pierre" userId="5ec82070-fd5a-4f33-a108-a8f270b163b4" providerId="ADAL" clId="{6608373D-1995-DC42-81E2-77687DDAA82D}" dt="2022-08-24T02:25:31.280" v="61" actId="20577"/>
          <ac:spMkLst>
            <pc:docMk/>
            <pc:sldMk cId="1713793922" sldId="383"/>
            <ac:spMk id="7" creationId="{65F4FFD0-590D-EC56-4F7C-2DBB0E74656E}"/>
          </ac:spMkLst>
        </pc:spChg>
      </pc:sldChg>
      <pc:sldChg chg="modSp new mod">
        <pc:chgData name="Walker, Pierre" userId="5ec82070-fd5a-4f33-a108-a8f270b163b4" providerId="ADAL" clId="{6608373D-1995-DC42-81E2-77687DDAA82D}" dt="2022-08-30T05:59:18.840" v="4097" actId="242"/>
        <pc:sldMkLst>
          <pc:docMk/>
          <pc:sldMk cId="2300840774" sldId="384"/>
        </pc:sldMkLst>
        <pc:spChg chg="mod">
          <ac:chgData name="Walker, Pierre" userId="5ec82070-fd5a-4f33-a108-a8f270b163b4" providerId="ADAL" clId="{6608373D-1995-DC42-81E2-77687DDAA82D}" dt="2022-08-24T03:31:34.312" v="407" actId="20577"/>
          <ac:spMkLst>
            <pc:docMk/>
            <pc:sldMk cId="2300840774" sldId="384"/>
            <ac:spMk id="2" creationId="{386D283B-08FC-44EA-6A35-25B67F9857E8}"/>
          </ac:spMkLst>
        </pc:spChg>
        <pc:spChg chg="mod">
          <ac:chgData name="Walker, Pierre" userId="5ec82070-fd5a-4f33-a108-a8f270b163b4" providerId="ADAL" clId="{6608373D-1995-DC42-81E2-77687DDAA82D}" dt="2022-08-30T05:59:18.840" v="4097" actId="242"/>
          <ac:spMkLst>
            <pc:docMk/>
            <pc:sldMk cId="2300840774" sldId="384"/>
            <ac:spMk id="3" creationId="{61A32D68-88DB-AB1E-7C5A-15AB8D7A7694}"/>
          </ac:spMkLst>
        </pc:spChg>
      </pc:sldChg>
      <pc:sldChg chg="delSp modSp add mod">
        <pc:chgData name="Walker, Pierre" userId="5ec82070-fd5a-4f33-a108-a8f270b163b4" providerId="ADAL" clId="{6608373D-1995-DC42-81E2-77687DDAA82D}" dt="2022-08-24T03:37:37.100" v="1098" actId="20577"/>
        <pc:sldMkLst>
          <pc:docMk/>
          <pc:sldMk cId="2350515734" sldId="385"/>
        </pc:sldMkLst>
        <pc:spChg chg="mod">
          <ac:chgData name="Walker, Pierre" userId="5ec82070-fd5a-4f33-a108-a8f270b163b4" providerId="ADAL" clId="{6608373D-1995-DC42-81E2-77687DDAA82D}" dt="2022-08-24T03:37:37.100" v="1098" actId="20577"/>
          <ac:spMkLst>
            <pc:docMk/>
            <pc:sldMk cId="2350515734" sldId="385"/>
            <ac:spMk id="3" creationId="{B4C10D14-3C69-30BA-73F7-7700B21FC459}"/>
          </ac:spMkLst>
        </pc:spChg>
        <pc:picChg chg="del">
          <ac:chgData name="Walker, Pierre" userId="5ec82070-fd5a-4f33-a108-a8f270b163b4" providerId="ADAL" clId="{6608373D-1995-DC42-81E2-77687DDAA82D}" dt="2022-08-24T03:35:22.528" v="917" actId="478"/>
          <ac:picMkLst>
            <pc:docMk/>
            <pc:sldMk cId="2350515734" sldId="385"/>
            <ac:picMk id="7" creationId="{EDC181E8-9757-2B7B-0688-B2E075F5239D}"/>
          </ac:picMkLst>
        </pc:picChg>
      </pc:sldChg>
      <pc:sldChg chg="new del">
        <pc:chgData name="Walker, Pierre" userId="5ec82070-fd5a-4f33-a108-a8f270b163b4" providerId="ADAL" clId="{6608373D-1995-DC42-81E2-77687DDAA82D}" dt="2022-08-24T21:18:35.956" v="1101" actId="2696"/>
        <pc:sldMkLst>
          <pc:docMk/>
          <pc:sldMk cId="1141659360" sldId="386"/>
        </pc:sldMkLst>
      </pc:sldChg>
      <pc:sldChg chg="modSp add mod">
        <pc:chgData name="Walker, Pierre" userId="5ec82070-fd5a-4f33-a108-a8f270b163b4" providerId="ADAL" clId="{6608373D-1995-DC42-81E2-77687DDAA82D}" dt="2022-08-24T21:28:56.392" v="1820" actId="114"/>
        <pc:sldMkLst>
          <pc:docMk/>
          <pc:sldMk cId="4058133933" sldId="387"/>
        </pc:sldMkLst>
        <pc:spChg chg="mod">
          <ac:chgData name="Walker, Pierre" userId="5ec82070-fd5a-4f33-a108-a8f270b163b4" providerId="ADAL" clId="{6608373D-1995-DC42-81E2-77687DDAA82D}" dt="2022-08-24T21:28:56.392" v="1820" actId="114"/>
          <ac:spMkLst>
            <pc:docMk/>
            <pc:sldMk cId="4058133933" sldId="387"/>
            <ac:spMk id="3" creationId="{B4C10D14-3C69-30BA-73F7-7700B21FC459}"/>
          </ac:spMkLst>
        </pc:spChg>
      </pc:sldChg>
      <pc:sldChg chg="modSp add mod">
        <pc:chgData name="Walker, Pierre" userId="5ec82070-fd5a-4f33-a108-a8f270b163b4" providerId="ADAL" clId="{6608373D-1995-DC42-81E2-77687DDAA82D}" dt="2022-08-24T21:28:18.939" v="1793" actId="27636"/>
        <pc:sldMkLst>
          <pc:docMk/>
          <pc:sldMk cId="3604261467" sldId="388"/>
        </pc:sldMkLst>
        <pc:spChg chg="mod">
          <ac:chgData name="Walker, Pierre" userId="5ec82070-fd5a-4f33-a108-a8f270b163b4" providerId="ADAL" clId="{6608373D-1995-DC42-81E2-77687DDAA82D}" dt="2022-08-24T21:28:18.939" v="1793" actId="27636"/>
          <ac:spMkLst>
            <pc:docMk/>
            <pc:sldMk cId="3604261467" sldId="388"/>
            <ac:spMk id="3" creationId="{B4C10D14-3C69-30BA-73F7-7700B21FC459}"/>
          </ac:spMkLst>
        </pc:spChg>
      </pc:sldChg>
      <pc:sldChg chg="modSp add mod">
        <pc:chgData name="Walker, Pierre" userId="5ec82070-fd5a-4f33-a108-a8f270b163b4" providerId="ADAL" clId="{6608373D-1995-DC42-81E2-77687DDAA82D}" dt="2022-08-24T21:30:30.722" v="1986" actId="20577"/>
        <pc:sldMkLst>
          <pc:docMk/>
          <pc:sldMk cId="3736019566" sldId="389"/>
        </pc:sldMkLst>
        <pc:spChg chg="mod">
          <ac:chgData name="Walker, Pierre" userId="5ec82070-fd5a-4f33-a108-a8f270b163b4" providerId="ADAL" clId="{6608373D-1995-DC42-81E2-77687DDAA82D}" dt="2022-08-24T21:30:30.722" v="1986" actId="20577"/>
          <ac:spMkLst>
            <pc:docMk/>
            <pc:sldMk cId="3736019566" sldId="389"/>
            <ac:spMk id="3" creationId="{B4C10D14-3C69-30BA-73F7-7700B21FC459}"/>
          </ac:spMkLst>
        </pc:spChg>
      </pc:sldChg>
      <pc:sldChg chg="add">
        <pc:chgData name="Walker, Pierre" userId="5ec82070-fd5a-4f33-a108-a8f270b163b4" providerId="ADAL" clId="{6608373D-1995-DC42-81E2-77687DDAA82D}" dt="2022-08-24T21:30:33.247" v="1987"/>
        <pc:sldMkLst>
          <pc:docMk/>
          <pc:sldMk cId="3902716928" sldId="390"/>
        </pc:sldMkLst>
      </pc:sldChg>
      <pc:sldChg chg="addSp modSp add mod">
        <pc:chgData name="Walker, Pierre" userId="5ec82070-fd5a-4f33-a108-a8f270b163b4" providerId="ADAL" clId="{6608373D-1995-DC42-81E2-77687DDAA82D}" dt="2022-08-24T21:33:48.215" v="2073" actId="114"/>
        <pc:sldMkLst>
          <pc:docMk/>
          <pc:sldMk cId="2225372064" sldId="391"/>
        </pc:sldMkLst>
        <pc:spChg chg="mod">
          <ac:chgData name="Walker, Pierre" userId="5ec82070-fd5a-4f33-a108-a8f270b163b4" providerId="ADAL" clId="{6608373D-1995-DC42-81E2-77687DDAA82D}" dt="2022-08-24T21:31:31.632" v="1989" actId="20577"/>
          <ac:spMkLst>
            <pc:docMk/>
            <pc:sldMk cId="2225372064" sldId="391"/>
            <ac:spMk id="3" creationId="{B4C10D14-3C69-30BA-73F7-7700B21FC459}"/>
          </ac:spMkLst>
        </pc:spChg>
        <pc:spChg chg="add mod">
          <ac:chgData name="Walker, Pierre" userId="5ec82070-fd5a-4f33-a108-a8f270b163b4" providerId="ADAL" clId="{6608373D-1995-DC42-81E2-77687DDAA82D}" dt="2022-08-24T21:33:48.215" v="2073" actId="114"/>
          <ac:spMkLst>
            <pc:docMk/>
            <pc:sldMk cId="2225372064" sldId="391"/>
            <ac:spMk id="8" creationId="{DE5412FB-724A-12B5-4298-486EACA6798D}"/>
          </ac:spMkLst>
        </pc:spChg>
        <pc:picChg chg="add mod">
          <ac:chgData name="Walker, Pierre" userId="5ec82070-fd5a-4f33-a108-a8f270b163b4" providerId="ADAL" clId="{6608373D-1995-DC42-81E2-77687DDAA82D}" dt="2022-08-24T21:33:23.144" v="2065" actId="1076"/>
          <ac:picMkLst>
            <pc:docMk/>
            <pc:sldMk cId="2225372064" sldId="391"/>
            <ac:picMk id="7" creationId="{BA22549F-B5A6-3EA6-ED34-BC1286ECCD1A}"/>
          </ac:picMkLst>
        </pc:picChg>
      </pc:sldChg>
      <pc:sldChg chg="delSp modSp add mod">
        <pc:chgData name="Walker, Pierre" userId="5ec82070-fd5a-4f33-a108-a8f270b163b4" providerId="ADAL" clId="{6608373D-1995-DC42-81E2-77687DDAA82D}" dt="2022-08-24T21:36:24.561" v="2384" actId="20577"/>
        <pc:sldMkLst>
          <pc:docMk/>
          <pc:sldMk cId="4222532685" sldId="392"/>
        </pc:sldMkLst>
        <pc:spChg chg="mod">
          <ac:chgData name="Walker, Pierre" userId="5ec82070-fd5a-4f33-a108-a8f270b163b4" providerId="ADAL" clId="{6608373D-1995-DC42-81E2-77687DDAA82D}" dt="2022-08-24T21:36:24.561" v="2384" actId="20577"/>
          <ac:spMkLst>
            <pc:docMk/>
            <pc:sldMk cId="4222532685" sldId="392"/>
            <ac:spMk id="3" creationId="{B4C10D14-3C69-30BA-73F7-7700B21FC459}"/>
          </ac:spMkLst>
        </pc:spChg>
        <pc:spChg chg="del">
          <ac:chgData name="Walker, Pierre" userId="5ec82070-fd5a-4f33-a108-a8f270b163b4" providerId="ADAL" clId="{6608373D-1995-DC42-81E2-77687DDAA82D}" dt="2022-08-24T21:34:59.677" v="2107" actId="478"/>
          <ac:spMkLst>
            <pc:docMk/>
            <pc:sldMk cId="4222532685" sldId="392"/>
            <ac:spMk id="8" creationId="{DE5412FB-724A-12B5-4298-486EACA6798D}"/>
          </ac:spMkLst>
        </pc:spChg>
        <pc:picChg chg="del">
          <ac:chgData name="Walker, Pierre" userId="5ec82070-fd5a-4f33-a108-a8f270b163b4" providerId="ADAL" clId="{6608373D-1995-DC42-81E2-77687DDAA82D}" dt="2022-08-24T21:35:00.897" v="2108" actId="478"/>
          <ac:picMkLst>
            <pc:docMk/>
            <pc:sldMk cId="4222532685" sldId="392"/>
            <ac:picMk id="7" creationId="{BA22549F-B5A6-3EA6-ED34-BC1286ECCD1A}"/>
          </ac:picMkLst>
        </pc:picChg>
      </pc:sldChg>
      <pc:sldChg chg="addSp modSp add mod">
        <pc:chgData name="Walker, Pierre" userId="5ec82070-fd5a-4f33-a108-a8f270b163b4" providerId="ADAL" clId="{6608373D-1995-DC42-81E2-77687DDAA82D}" dt="2022-08-24T21:38:28.098" v="2562" actId="11"/>
        <pc:sldMkLst>
          <pc:docMk/>
          <pc:sldMk cId="2314191116" sldId="393"/>
        </pc:sldMkLst>
        <pc:spChg chg="mod">
          <ac:chgData name="Walker, Pierre" userId="5ec82070-fd5a-4f33-a108-a8f270b163b4" providerId="ADAL" clId="{6608373D-1995-DC42-81E2-77687DDAA82D}" dt="2022-08-24T21:38:28.098" v="2562" actId="11"/>
          <ac:spMkLst>
            <pc:docMk/>
            <pc:sldMk cId="2314191116" sldId="393"/>
            <ac:spMk id="3" creationId="{B4C10D14-3C69-30BA-73F7-7700B21FC459}"/>
          </ac:spMkLst>
        </pc:spChg>
        <pc:picChg chg="add mod">
          <ac:chgData name="Walker, Pierre" userId="5ec82070-fd5a-4f33-a108-a8f270b163b4" providerId="ADAL" clId="{6608373D-1995-DC42-81E2-77687DDAA82D}" dt="2022-08-24T21:38:09.696" v="2561" actId="1076"/>
          <ac:picMkLst>
            <pc:docMk/>
            <pc:sldMk cId="2314191116" sldId="393"/>
            <ac:picMk id="7" creationId="{20EB5DFC-F52C-DE3A-103B-A7A66F3FD2E5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1:41:44.832" v="2732" actId="22"/>
        <pc:sldMkLst>
          <pc:docMk/>
          <pc:sldMk cId="4044352573" sldId="394"/>
        </pc:sldMkLst>
        <pc:spChg chg="mod">
          <ac:chgData name="Walker, Pierre" userId="5ec82070-fd5a-4f33-a108-a8f270b163b4" providerId="ADAL" clId="{6608373D-1995-DC42-81E2-77687DDAA82D}" dt="2022-08-24T21:40:53.648" v="2728" actId="20577"/>
          <ac:spMkLst>
            <pc:docMk/>
            <pc:sldMk cId="4044352573" sldId="394"/>
            <ac:spMk id="3" creationId="{B4C10D14-3C69-30BA-73F7-7700B21FC459}"/>
          </ac:spMkLst>
        </pc:spChg>
        <pc:spChg chg="add del mod">
          <ac:chgData name="Walker, Pierre" userId="5ec82070-fd5a-4f33-a108-a8f270b163b4" providerId="ADAL" clId="{6608373D-1995-DC42-81E2-77687DDAA82D}" dt="2022-08-24T21:40:56.429" v="2730"/>
          <ac:spMkLst>
            <pc:docMk/>
            <pc:sldMk cId="4044352573" sldId="394"/>
            <ac:spMk id="6" creationId="{73202BBF-5A9E-FFD6-0CDB-8AB200D8BB66}"/>
          </ac:spMkLst>
        </pc:spChg>
        <pc:spChg chg="add del">
          <ac:chgData name="Walker, Pierre" userId="5ec82070-fd5a-4f33-a108-a8f270b163b4" providerId="ADAL" clId="{6608373D-1995-DC42-81E2-77687DDAA82D}" dt="2022-08-24T21:41:44.832" v="2732" actId="22"/>
          <ac:spMkLst>
            <pc:docMk/>
            <pc:sldMk cId="4044352573" sldId="394"/>
            <ac:spMk id="9" creationId="{BE665943-4CB0-E8E3-7972-AE6D2DC3682B}"/>
          </ac:spMkLst>
        </pc:spChg>
        <pc:picChg chg="del">
          <ac:chgData name="Walker, Pierre" userId="5ec82070-fd5a-4f33-a108-a8f270b163b4" providerId="ADAL" clId="{6608373D-1995-DC42-81E2-77687DDAA82D}" dt="2022-08-24T21:39:01.400" v="2601" actId="478"/>
          <ac:picMkLst>
            <pc:docMk/>
            <pc:sldMk cId="4044352573" sldId="394"/>
            <ac:picMk id="7" creationId="{20EB5DFC-F52C-DE3A-103B-A7A66F3FD2E5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1:46:48.008" v="3111" actId="208"/>
        <pc:sldMkLst>
          <pc:docMk/>
          <pc:sldMk cId="1815565672" sldId="395"/>
        </pc:sldMkLst>
        <pc:spChg chg="mod">
          <ac:chgData name="Walker, Pierre" userId="5ec82070-fd5a-4f33-a108-a8f270b163b4" providerId="ADAL" clId="{6608373D-1995-DC42-81E2-77687DDAA82D}" dt="2022-08-24T21:43:41.379" v="3039" actId="20577"/>
          <ac:spMkLst>
            <pc:docMk/>
            <pc:sldMk cId="1815565672" sldId="395"/>
            <ac:spMk id="3" creationId="{B4C10D14-3C69-30BA-73F7-7700B21FC459}"/>
          </ac:spMkLst>
        </pc:spChg>
        <pc:spChg chg="add del mod">
          <ac:chgData name="Walker, Pierre" userId="5ec82070-fd5a-4f33-a108-a8f270b163b4" providerId="ADAL" clId="{6608373D-1995-DC42-81E2-77687DDAA82D}" dt="2022-08-24T21:44:21.697" v="3047" actId="478"/>
          <ac:spMkLst>
            <pc:docMk/>
            <pc:sldMk cId="1815565672" sldId="395"/>
            <ac:spMk id="7" creationId="{4A5DEF01-05F7-F039-7D27-FF1834343856}"/>
          </ac:spMkLst>
        </pc:spChg>
        <pc:spChg chg="add mod">
          <ac:chgData name="Walker, Pierre" userId="5ec82070-fd5a-4f33-a108-a8f270b163b4" providerId="ADAL" clId="{6608373D-1995-DC42-81E2-77687DDAA82D}" dt="2022-08-24T21:46:03.125" v="3092" actId="208"/>
          <ac:spMkLst>
            <pc:docMk/>
            <pc:sldMk cId="1815565672" sldId="395"/>
            <ac:spMk id="8" creationId="{40DD1737-0C64-B20D-FC86-2FEEB639E352}"/>
          </ac:spMkLst>
        </pc:spChg>
        <pc:spChg chg="add mod">
          <ac:chgData name="Walker, Pierre" userId="5ec82070-fd5a-4f33-a108-a8f270b163b4" providerId="ADAL" clId="{6608373D-1995-DC42-81E2-77687DDAA82D}" dt="2022-08-24T21:46:08.520" v="3093" actId="208"/>
          <ac:spMkLst>
            <pc:docMk/>
            <pc:sldMk cId="1815565672" sldId="395"/>
            <ac:spMk id="9" creationId="{3D963874-EAAD-56D1-654F-F6F04D2C6047}"/>
          </ac:spMkLst>
        </pc:spChg>
        <pc:spChg chg="add mod">
          <ac:chgData name="Walker, Pierre" userId="5ec82070-fd5a-4f33-a108-a8f270b163b4" providerId="ADAL" clId="{6608373D-1995-DC42-81E2-77687DDAA82D}" dt="2022-08-24T21:46:08.520" v="3093" actId="208"/>
          <ac:spMkLst>
            <pc:docMk/>
            <pc:sldMk cId="1815565672" sldId="395"/>
            <ac:spMk id="10" creationId="{368A9F83-EF45-4517-0A11-D47DD1C25583}"/>
          </ac:spMkLst>
        </pc:spChg>
        <pc:spChg chg="add mod">
          <ac:chgData name="Walker, Pierre" userId="5ec82070-fd5a-4f33-a108-a8f270b163b4" providerId="ADAL" clId="{6608373D-1995-DC42-81E2-77687DDAA82D}" dt="2022-08-24T21:46:11.875" v="3094" actId="208"/>
          <ac:spMkLst>
            <pc:docMk/>
            <pc:sldMk cId="1815565672" sldId="395"/>
            <ac:spMk id="11" creationId="{D1E963BA-A46B-8B05-5C2D-C1EFE49BEB73}"/>
          </ac:spMkLst>
        </pc:spChg>
        <pc:spChg chg="add mod">
          <ac:chgData name="Walker, Pierre" userId="5ec82070-fd5a-4f33-a108-a8f270b163b4" providerId="ADAL" clId="{6608373D-1995-DC42-81E2-77687DDAA82D}" dt="2022-08-24T21:46:24.072" v="3104" actId="1076"/>
          <ac:spMkLst>
            <pc:docMk/>
            <pc:sldMk cId="1815565672" sldId="395"/>
            <ac:spMk id="12" creationId="{7F19BC28-C390-2E77-A18F-1B04AE800209}"/>
          </ac:spMkLst>
        </pc:spChg>
        <pc:spChg chg="add mod">
          <ac:chgData name="Walker, Pierre" userId="5ec82070-fd5a-4f33-a108-a8f270b163b4" providerId="ADAL" clId="{6608373D-1995-DC42-81E2-77687DDAA82D}" dt="2022-08-24T21:46:30.772" v="3106" actId="1076"/>
          <ac:spMkLst>
            <pc:docMk/>
            <pc:sldMk cId="1815565672" sldId="395"/>
            <ac:spMk id="14" creationId="{ABF43FFD-7BF0-F91E-62F3-4C61B4B06BF4}"/>
          </ac:spMkLst>
        </pc:spChg>
        <pc:spChg chg="add mod">
          <ac:chgData name="Walker, Pierre" userId="5ec82070-fd5a-4f33-a108-a8f270b163b4" providerId="ADAL" clId="{6608373D-1995-DC42-81E2-77687DDAA82D}" dt="2022-08-24T21:46:30.772" v="3106" actId="1076"/>
          <ac:spMkLst>
            <pc:docMk/>
            <pc:sldMk cId="1815565672" sldId="395"/>
            <ac:spMk id="15" creationId="{413ECCB7-7A4D-F862-246E-06E37959F65B}"/>
          </ac:spMkLst>
        </pc:spChg>
        <pc:spChg chg="add mod">
          <ac:chgData name="Walker, Pierre" userId="5ec82070-fd5a-4f33-a108-a8f270b163b4" providerId="ADAL" clId="{6608373D-1995-DC42-81E2-77687DDAA82D}" dt="2022-08-24T21:46:48.008" v="3111" actId="208"/>
          <ac:spMkLst>
            <pc:docMk/>
            <pc:sldMk cId="1815565672" sldId="395"/>
            <ac:spMk id="16" creationId="{461E9F2E-FA0D-83E8-22E3-762851C0163B}"/>
          </ac:spMkLst>
        </pc:spChg>
        <pc:spChg chg="add del mod">
          <ac:chgData name="Walker, Pierre" userId="5ec82070-fd5a-4f33-a108-a8f270b163b4" providerId="ADAL" clId="{6608373D-1995-DC42-81E2-77687DDAA82D}" dt="2022-08-24T21:46:33.544" v="3107" actId="478"/>
          <ac:spMkLst>
            <pc:docMk/>
            <pc:sldMk cId="1815565672" sldId="395"/>
            <ac:spMk id="17" creationId="{774AD4BB-8CA5-D649-EFF2-0DCB96EB896E}"/>
          </ac:spMkLst>
        </pc:spChg>
        <pc:picChg chg="add mod modCrop">
          <ac:chgData name="Walker, Pierre" userId="5ec82070-fd5a-4f33-a108-a8f270b163b4" providerId="ADAL" clId="{6608373D-1995-DC42-81E2-77687DDAA82D}" dt="2022-08-24T21:45:42.677" v="3081" actId="1076"/>
          <ac:picMkLst>
            <pc:docMk/>
            <pc:sldMk cId="1815565672" sldId="395"/>
            <ac:picMk id="6" creationId="{5D33F808-897E-6B10-45B5-F4237CD9B365}"/>
          </ac:picMkLst>
        </pc:picChg>
        <pc:picChg chg="add mod">
          <ac:chgData name="Walker, Pierre" userId="5ec82070-fd5a-4f33-a108-a8f270b163b4" providerId="ADAL" clId="{6608373D-1995-DC42-81E2-77687DDAA82D}" dt="2022-08-24T21:46:30.772" v="3106" actId="1076"/>
          <ac:picMkLst>
            <pc:docMk/>
            <pc:sldMk cId="1815565672" sldId="395"/>
            <ac:picMk id="13" creationId="{BC572A6E-258A-539B-51E2-32823A343704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1:50:22.367" v="3451" actId="1076"/>
        <pc:sldMkLst>
          <pc:docMk/>
          <pc:sldMk cId="3599423897" sldId="396"/>
        </pc:sldMkLst>
        <pc:spChg chg="mod">
          <ac:chgData name="Walker, Pierre" userId="5ec82070-fd5a-4f33-a108-a8f270b163b4" providerId="ADAL" clId="{6608373D-1995-DC42-81E2-77687DDAA82D}" dt="2022-08-24T21:50:17.662" v="3450" actId="20577"/>
          <ac:spMkLst>
            <pc:docMk/>
            <pc:sldMk cId="3599423897" sldId="396"/>
            <ac:spMk id="3" creationId="{B4C10D14-3C69-30BA-73F7-7700B21FC459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5" creationId="{54312D90-79CA-26A1-B197-B212681C0EFD}"/>
          </ac:spMkLst>
        </pc:spChg>
        <pc:spChg chg="add mod">
          <ac:chgData name="Walker, Pierre" userId="5ec82070-fd5a-4f33-a108-a8f270b163b4" providerId="ADAL" clId="{6608373D-1995-DC42-81E2-77687DDAA82D}" dt="2022-08-24T21:50:22.367" v="3451" actId="1076"/>
          <ac:spMkLst>
            <pc:docMk/>
            <pc:sldMk cId="3599423897" sldId="396"/>
            <ac:spMk id="7" creationId="{DA1F94C9-E77F-A229-0479-5B3BED9A8908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8" creationId="{40DD1737-0C64-B20D-FC86-2FEEB639E352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9" creationId="{3D963874-EAAD-56D1-654F-F6F04D2C6047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0" creationId="{368A9F83-EF45-4517-0A11-D47DD1C25583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1" creationId="{D1E963BA-A46B-8B05-5C2D-C1EFE49BEB73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2" creationId="{7F19BC28-C390-2E77-A18F-1B04AE800209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4" creationId="{ABF43FFD-7BF0-F91E-62F3-4C61B4B06BF4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5" creationId="{413ECCB7-7A4D-F862-246E-06E37959F65B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6" creationId="{461E9F2E-FA0D-83E8-22E3-762851C0163B}"/>
          </ac:spMkLst>
        </pc:spChg>
        <pc:picChg chg="del">
          <ac:chgData name="Walker, Pierre" userId="5ec82070-fd5a-4f33-a108-a8f270b163b4" providerId="ADAL" clId="{6608373D-1995-DC42-81E2-77687DDAA82D}" dt="2022-08-24T21:48:31.833" v="3174" actId="478"/>
          <ac:picMkLst>
            <pc:docMk/>
            <pc:sldMk cId="3599423897" sldId="396"/>
            <ac:picMk id="6" creationId="{5D33F808-897E-6B10-45B5-F4237CD9B365}"/>
          </ac:picMkLst>
        </pc:picChg>
        <pc:picChg chg="del">
          <ac:chgData name="Walker, Pierre" userId="5ec82070-fd5a-4f33-a108-a8f270b163b4" providerId="ADAL" clId="{6608373D-1995-DC42-81E2-77687DDAA82D}" dt="2022-08-24T21:48:31.833" v="3174" actId="478"/>
          <ac:picMkLst>
            <pc:docMk/>
            <pc:sldMk cId="3599423897" sldId="396"/>
            <ac:picMk id="13" creationId="{BC572A6E-258A-539B-51E2-32823A343704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2:23:12.222" v="3553"/>
        <pc:sldMkLst>
          <pc:docMk/>
          <pc:sldMk cId="3542360268" sldId="397"/>
        </pc:sldMkLst>
        <pc:spChg chg="mod">
          <ac:chgData name="Walker, Pierre" userId="5ec82070-fd5a-4f33-a108-a8f270b163b4" providerId="ADAL" clId="{6608373D-1995-DC42-81E2-77687DDAA82D}" dt="2022-08-24T22:23:11.300" v="3552" actId="20577"/>
          <ac:spMkLst>
            <pc:docMk/>
            <pc:sldMk cId="3542360268" sldId="397"/>
            <ac:spMk id="3" creationId="{B4C10D14-3C69-30BA-73F7-7700B21FC459}"/>
          </ac:spMkLst>
        </pc:spChg>
        <pc:spChg chg="add mod">
          <ac:chgData name="Walker, Pierre" userId="5ec82070-fd5a-4f33-a108-a8f270b163b4" providerId="ADAL" clId="{6608373D-1995-DC42-81E2-77687DDAA82D}" dt="2022-08-24T22:23:12.222" v="3553"/>
          <ac:spMkLst>
            <pc:docMk/>
            <pc:sldMk cId="3542360268" sldId="397"/>
            <ac:spMk id="5" creationId="{37F6ED32-8C73-E556-5977-944C59E7AF10}"/>
          </ac:spMkLst>
        </pc:spChg>
        <pc:spChg chg="del mod">
          <ac:chgData name="Walker, Pierre" userId="5ec82070-fd5a-4f33-a108-a8f270b163b4" providerId="ADAL" clId="{6608373D-1995-DC42-81E2-77687DDAA82D}" dt="2022-08-24T21:50:32.189" v="3455" actId="478"/>
          <ac:spMkLst>
            <pc:docMk/>
            <pc:sldMk cId="3542360268" sldId="397"/>
            <ac:spMk id="7" creationId="{DA1F94C9-E77F-A229-0479-5B3BED9A8908}"/>
          </ac:spMkLst>
        </pc:spChg>
      </pc:sldChg>
      <pc:sldChg chg="modSp new mod">
        <pc:chgData name="Walker, Pierre" userId="5ec82070-fd5a-4f33-a108-a8f270b163b4" providerId="ADAL" clId="{6608373D-1995-DC42-81E2-77687DDAA82D}" dt="2022-08-25T01:24:26.476" v="4096" actId="20577"/>
        <pc:sldMkLst>
          <pc:docMk/>
          <pc:sldMk cId="518288994" sldId="398"/>
        </pc:sldMkLst>
        <pc:spChg chg="mod">
          <ac:chgData name="Walker, Pierre" userId="5ec82070-fd5a-4f33-a108-a8f270b163b4" providerId="ADAL" clId="{6608373D-1995-DC42-81E2-77687DDAA82D}" dt="2022-08-25T01:22:17.803" v="3566" actId="20577"/>
          <ac:spMkLst>
            <pc:docMk/>
            <pc:sldMk cId="518288994" sldId="398"/>
            <ac:spMk id="2" creationId="{D0B9382A-D313-9F70-4DC8-97B1CFAEAEA3}"/>
          </ac:spMkLst>
        </pc:spChg>
        <pc:spChg chg="mod">
          <ac:chgData name="Walker, Pierre" userId="5ec82070-fd5a-4f33-a108-a8f270b163b4" providerId="ADAL" clId="{6608373D-1995-DC42-81E2-77687DDAA82D}" dt="2022-08-25T01:24:26.476" v="4096" actId="20577"/>
          <ac:spMkLst>
            <pc:docMk/>
            <pc:sldMk cId="518288994" sldId="398"/>
            <ac:spMk id="3" creationId="{B9873279-578D-6E5A-0D6F-B7A75A2496FD}"/>
          </ac:spMkLst>
        </pc:spChg>
      </pc:sldChg>
    </pc:docChg>
  </pc:docChgLst>
  <pc:docChgLst>
    <pc:chgData name="Walker, Pierre" userId="5ec82070-fd5a-4f33-a108-a8f270b163b4" providerId="ADAL" clId="{37E00105-2B55-D24B-BF0F-87704CD8341C}"/>
    <pc:docChg chg="modSld">
      <pc:chgData name="Walker, Pierre" userId="5ec82070-fd5a-4f33-a108-a8f270b163b4" providerId="ADAL" clId="{37E00105-2B55-D24B-BF0F-87704CD8341C}" dt="2022-08-17T09:40:56.611" v="44" actId="20577"/>
      <pc:docMkLst>
        <pc:docMk/>
      </pc:docMkLst>
      <pc:sldChg chg="modSp mod">
        <pc:chgData name="Walker, Pierre" userId="5ec82070-fd5a-4f33-a108-a8f270b163b4" providerId="ADAL" clId="{37E00105-2B55-D24B-BF0F-87704CD8341C}" dt="2022-08-17T09:40:56.611" v="44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37E00105-2B55-D24B-BF0F-87704CD8341C}" dt="2022-08-17T09:40:56.611" v="4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A51D4D23-08C4-4ECC-82F5-6F788D210A33}"/>
    <pc:docChg chg="undo redo custSel addSld delSld modSld sldOrd addMainMaster delMainMaster modMainMaster">
      <pc:chgData name="Luc Paoli" userId="28bcbf778cf7ff89" providerId="LiveId" clId="{A51D4D23-08C4-4ECC-82F5-6F788D210A33}" dt="2022-08-12T12:30:25.066" v="6569"/>
      <pc:docMkLst>
        <pc:docMk/>
      </pc:docMkLst>
      <pc:sldChg chg="del">
        <pc:chgData name="Luc Paoli" userId="28bcbf778cf7ff89" providerId="LiveId" clId="{A51D4D23-08C4-4ECC-82F5-6F788D210A33}" dt="2022-08-09T22:44:51.920" v="698" actId="2696"/>
        <pc:sldMkLst>
          <pc:docMk/>
          <pc:sldMk cId="2050486948" sldId="362"/>
        </pc:sldMkLst>
      </pc:sldChg>
      <pc:sldChg chg="modSp del mod">
        <pc:chgData name="Luc Paoli" userId="28bcbf778cf7ff89" providerId="LiveId" clId="{A51D4D23-08C4-4ECC-82F5-6F788D210A33}" dt="2022-08-09T22:44:50.538" v="697" actId="2696"/>
        <pc:sldMkLst>
          <pc:docMk/>
          <pc:sldMk cId="4063741020" sldId="363"/>
        </pc:sldMkLst>
        <pc:spChg chg="mod">
          <ac:chgData name="Luc Paoli" userId="28bcbf778cf7ff89" providerId="LiveId" clId="{A51D4D23-08C4-4ECC-82F5-6F788D210A33}" dt="2022-08-09T22:36:58.963" v="40" actId="20577"/>
          <ac:spMkLst>
            <pc:docMk/>
            <pc:sldMk cId="4063741020" sldId="363"/>
            <ac:spMk id="2" creationId="{5DBAED29-B7B2-0110-CD5C-067E9CB5D218}"/>
          </ac:spMkLst>
        </pc:spChg>
        <pc:spChg chg="mod">
          <ac:chgData name="Luc Paoli" userId="28bcbf778cf7ff89" providerId="LiveId" clId="{A51D4D23-08C4-4ECC-82F5-6F788D210A33}" dt="2022-08-09T22:38:59.255" v="415" actId="20577"/>
          <ac:spMkLst>
            <pc:docMk/>
            <pc:sldMk cId="4063741020" sldId="363"/>
            <ac:spMk id="3" creationId="{B2241216-ECC7-484C-5F9A-08F525B1624C}"/>
          </ac:spMkLst>
        </pc:spChg>
      </pc:sldChg>
      <pc:sldChg chg="addSp delSp modSp new mod modClrScheme chgLayout">
        <pc:chgData name="Luc Paoli" userId="28bcbf778cf7ff89" providerId="LiveId" clId="{A51D4D23-08C4-4ECC-82F5-6F788D210A33}" dt="2022-08-09T22:44:11.951" v="584"/>
        <pc:sldMkLst>
          <pc:docMk/>
          <pc:sldMk cId="1780438321" sldId="364"/>
        </pc:sldMkLst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2" creationId="{717E98ED-BDFC-57CB-CDDD-6A82B67E7E9E}"/>
          </ac:spMkLst>
        </pc:spChg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3" creationId="{47C0985B-BF22-463D-140E-0643BC34764E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4" creationId="{C91307F9-C1EC-8CE8-81CD-164AB196F749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5" creationId="{26092308-E59D-1B66-CDD6-C2631476DC1B}"/>
          </ac:spMkLst>
        </pc:spChg>
        <pc:spChg chg="add mod ord">
          <ac:chgData name="Luc Paoli" userId="28bcbf778cf7ff89" providerId="LiveId" clId="{A51D4D23-08C4-4ECC-82F5-6F788D210A33}" dt="2022-08-09T22:44:08.855" v="583"/>
          <ac:spMkLst>
            <pc:docMk/>
            <pc:sldMk cId="1780438321" sldId="364"/>
            <ac:spMk id="6" creationId="{01BB6557-AF5C-A354-9E78-E964B9EE0F67}"/>
          </ac:spMkLst>
        </pc:spChg>
        <pc:spChg chg="add mod ord">
          <ac:chgData name="Luc Paoli" userId="28bcbf778cf7ff89" providerId="LiveId" clId="{A51D4D23-08C4-4ECC-82F5-6F788D210A33}" dt="2022-08-09T22:44:11.951" v="584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A51D4D23-08C4-4ECC-82F5-6F788D210A33}" dt="2022-08-10T00:35:08.552" v="2490" actId="113"/>
        <pc:sldMkLst>
          <pc:docMk/>
          <pc:sldMk cId="4141028454" sldId="365"/>
        </pc:sldMkLst>
        <pc:spChg chg="mod">
          <ac:chgData name="Luc Paoli" userId="28bcbf778cf7ff89" providerId="LiveId" clId="{A51D4D23-08C4-4ECC-82F5-6F788D210A33}" dt="2022-08-09T22:44:47.238" v="696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Luc Paoli" userId="28bcbf778cf7ff89" providerId="LiveId" clId="{A51D4D23-08C4-4ECC-82F5-6F788D210A33}" dt="2022-08-10T00:35:08.552" v="2490" actId="113"/>
          <ac:spMkLst>
            <pc:docMk/>
            <pc:sldMk cId="4141028454" sldId="365"/>
            <ac:spMk id="3" creationId="{3EE6E6B6-5CA5-F662-72EF-7D2A45172B54}"/>
          </ac:spMkLst>
        </pc:spChg>
      </pc:sldChg>
      <pc:sldChg chg="addSp delSp modSp new mod">
        <pc:chgData name="Luc Paoli" userId="28bcbf778cf7ff89" providerId="LiveId" clId="{A51D4D23-08C4-4ECC-82F5-6F788D210A33}" dt="2022-08-10T22:02:12.852" v="2626" actId="20577"/>
        <pc:sldMkLst>
          <pc:docMk/>
          <pc:sldMk cId="2772920940" sldId="366"/>
        </pc:sldMkLst>
        <pc:spChg chg="mod">
          <ac:chgData name="Luc Paoli" userId="28bcbf778cf7ff89" providerId="LiveId" clId="{A51D4D23-08C4-4ECC-82F5-6F788D210A33}" dt="2022-08-10T22:02:12.852" v="2626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Luc Paoli" userId="28bcbf778cf7ff89" providerId="LiveId" clId="{A51D4D23-08C4-4ECC-82F5-6F788D210A33}" dt="2022-08-10T00:35:10.324" v="2491" actId="113"/>
          <ac:spMkLst>
            <pc:docMk/>
            <pc:sldMk cId="2772920940" sldId="366"/>
            <ac:spMk id="3" creationId="{B4C10D14-3C69-30BA-73F7-7700B21FC459}"/>
          </ac:spMkLst>
        </pc:spChg>
        <pc:picChg chg="add del mod">
          <ac:chgData name="Luc Paoli" userId="28bcbf778cf7ff89" providerId="LiveId" clId="{A51D4D23-08C4-4ECC-82F5-6F788D210A33}" dt="2022-08-09T23:12:10.408" v="920" actId="478"/>
          <ac:picMkLst>
            <pc:docMk/>
            <pc:sldMk cId="2772920940" sldId="366"/>
            <ac:picMk id="7" creationId="{0FFA5176-C2E6-23DA-60A1-C60D89D53D36}"/>
          </ac:picMkLst>
        </pc:picChg>
        <pc:picChg chg="add del mod">
          <ac:chgData name="Luc Paoli" userId="28bcbf778cf7ff89" providerId="LiveId" clId="{A51D4D23-08C4-4ECC-82F5-6F788D210A33}" dt="2022-08-09T23:13:24.655" v="937" actId="478"/>
          <ac:picMkLst>
            <pc:docMk/>
            <pc:sldMk cId="2772920940" sldId="366"/>
            <ac:picMk id="9" creationId="{BF403AC1-B664-51FC-7152-D82EDFDE5E57}"/>
          </ac:picMkLst>
        </pc:picChg>
        <pc:picChg chg="add del mod">
          <ac:chgData name="Luc Paoli" userId="28bcbf778cf7ff89" providerId="LiveId" clId="{A51D4D23-08C4-4ECC-82F5-6F788D210A33}" dt="2022-08-09T23:12:34.334" v="936" actId="478"/>
          <ac:picMkLst>
            <pc:docMk/>
            <pc:sldMk cId="2772920940" sldId="366"/>
            <ac:picMk id="11" creationId="{D4C031FC-648B-42E4-2BB8-ED7643134F37}"/>
          </ac:picMkLst>
        </pc:picChg>
        <pc:picChg chg="add del mod">
          <ac:chgData name="Luc Paoli" userId="28bcbf778cf7ff89" providerId="LiveId" clId="{A51D4D23-08C4-4ECC-82F5-6F788D210A33}" dt="2022-08-09T23:13:30.404" v="942" actId="478"/>
          <ac:picMkLst>
            <pc:docMk/>
            <pc:sldMk cId="2772920940" sldId="366"/>
            <ac:picMk id="13" creationId="{1A144E5F-C62A-889D-6CE2-3DEED761C4C2}"/>
          </ac:picMkLst>
        </pc:picChg>
        <pc:picChg chg="add del mod">
          <ac:chgData name="Luc Paoli" userId="28bcbf778cf7ff89" providerId="LiveId" clId="{A51D4D23-08C4-4ECC-82F5-6F788D210A33}" dt="2022-08-09T23:19:33.097" v="947" actId="478"/>
          <ac:picMkLst>
            <pc:docMk/>
            <pc:sldMk cId="2772920940" sldId="366"/>
            <ac:picMk id="15" creationId="{92D2B558-A546-5155-0505-051D092FBB52}"/>
          </ac:picMkLst>
        </pc:picChg>
        <pc:picChg chg="add del mod">
          <ac:chgData name="Luc Paoli" userId="28bcbf778cf7ff89" providerId="LiveId" clId="{A51D4D23-08C4-4ECC-82F5-6F788D210A33}" dt="2022-08-09T23:20:23.069" v="954" actId="478"/>
          <ac:picMkLst>
            <pc:docMk/>
            <pc:sldMk cId="2772920940" sldId="366"/>
            <ac:picMk id="17" creationId="{F61AC8DC-22FC-B934-5522-C6ACB6520C93}"/>
          </ac:picMkLst>
        </pc:picChg>
        <pc:picChg chg="add del mod">
          <ac:chgData name="Luc Paoli" userId="28bcbf778cf7ff89" providerId="LiveId" clId="{A51D4D23-08C4-4ECC-82F5-6F788D210A33}" dt="2022-08-09T23:20:32.263" v="958" actId="478"/>
          <ac:picMkLst>
            <pc:docMk/>
            <pc:sldMk cId="2772920940" sldId="366"/>
            <ac:picMk id="19" creationId="{6912FDFE-79A4-A893-91E3-AA96EE24298D}"/>
          </ac:picMkLst>
        </pc:picChg>
        <pc:picChg chg="add del mod">
          <ac:chgData name="Luc Paoli" userId="28bcbf778cf7ff89" providerId="LiveId" clId="{A51D4D23-08C4-4ECC-82F5-6F788D210A33}" dt="2022-08-09T23:22:44.348" v="1168" actId="478"/>
          <ac:picMkLst>
            <pc:docMk/>
            <pc:sldMk cId="2772920940" sldId="366"/>
            <ac:picMk id="21" creationId="{7D086186-D09F-C04B-8E2C-305C99D2025D}"/>
          </ac:picMkLst>
        </pc:picChg>
      </pc:sldChg>
      <pc:sldChg chg="modSp new mod">
        <pc:chgData name="Luc Paoli" userId="28bcbf778cf7ff89" providerId="LiveId" clId="{A51D4D23-08C4-4ECC-82F5-6F788D210A33}" dt="2022-08-10T22:02:15.189" v="2629" actId="20577"/>
        <pc:sldMkLst>
          <pc:docMk/>
          <pc:sldMk cId="1799393121" sldId="367"/>
        </pc:sldMkLst>
        <pc:spChg chg="mod">
          <ac:chgData name="Luc Paoli" userId="28bcbf778cf7ff89" providerId="LiveId" clId="{A51D4D23-08C4-4ECC-82F5-6F788D210A33}" dt="2022-08-10T22:02:15.189" v="2629" actId="20577"/>
          <ac:spMkLst>
            <pc:docMk/>
            <pc:sldMk cId="1799393121" sldId="367"/>
            <ac:spMk id="2" creationId="{7F6C7133-569E-75DD-2DA3-A3FE95752679}"/>
          </ac:spMkLst>
        </pc:spChg>
        <pc:spChg chg="mod">
          <ac:chgData name="Luc Paoli" userId="28bcbf778cf7ff89" providerId="LiveId" clId="{A51D4D23-08C4-4ECC-82F5-6F788D210A33}" dt="2022-08-10T00:35:12.586" v="2492" actId="113"/>
          <ac:spMkLst>
            <pc:docMk/>
            <pc:sldMk cId="1799393121" sldId="367"/>
            <ac:spMk id="3" creationId="{EA1C409D-B248-E2D7-6DB0-626ADBFA962A}"/>
          </ac:spMkLst>
        </pc:spChg>
      </pc:sldChg>
      <pc:sldChg chg="modSp new mod ord">
        <pc:chgData name="Luc Paoli" userId="28bcbf778cf7ff89" providerId="LiveId" clId="{A51D4D23-08C4-4ECC-82F5-6F788D210A33}" dt="2022-08-10T22:10:07.483" v="3226"/>
        <pc:sldMkLst>
          <pc:docMk/>
          <pc:sldMk cId="3808214579" sldId="368"/>
        </pc:sldMkLst>
        <pc:spChg chg="mod">
          <ac:chgData name="Luc Paoli" userId="28bcbf778cf7ff89" providerId="LiveId" clId="{A51D4D23-08C4-4ECC-82F5-6F788D210A33}" dt="2022-08-10T22:02:17.910" v="2630"/>
          <ac:spMkLst>
            <pc:docMk/>
            <pc:sldMk cId="3808214579" sldId="368"/>
            <ac:spMk id="2" creationId="{FCBBF1CE-699F-8C4F-0270-65C219E94730}"/>
          </ac:spMkLst>
        </pc:spChg>
        <pc:spChg chg="mod">
          <ac:chgData name="Luc Paoli" userId="28bcbf778cf7ff89" providerId="LiveId" clId="{A51D4D23-08C4-4ECC-82F5-6F788D210A33}" dt="2022-08-10T22:08:11.468" v="2939" actId="20577"/>
          <ac:spMkLst>
            <pc:docMk/>
            <pc:sldMk cId="3808214579" sldId="368"/>
            <ac:spMk id="3" creationId="{87DE340E-8465-0702-6DA6-22CFFD2DFAD5}"/>
          </ac:spMkLst>
        </pc:spChg>
      </pc:sldChg>
      <pc:sldChg chg="addSp delSp modSp new mod ord">
        <pc:chgData name="Luc Paoli" userId="28bcbf778cf7ff89" providerId="LiveId" clId="{A51D4D23-08C4-4ECC-82F5-6F788D210A33}" dt="2022-08-10T23:34:38.998" v="5126" actId="1076"/>
        <pc:sldMkLst>
          <pc:docMk/>
          <pc:sldMk cId="3116539187" sldId="369"/>
        </pc:sldMkLst>
        <pc:spChg chg="mod">
          <ac:chgData name="Luc Paoli" userId="28bcbf778cf7ff89" providerId="LiveId" clId="{A51D4D23-08C4-4ECC-82F5-6F788D210A33}" dt="2022-08-10T22:02:20.701" v="2631"/>
          <ac:spMkLst>
            <pc:docMk/>
            <pc:sldMk cId="3116539187" sldId="369"/>
            <ac:spMk id="2" creationId="{7E231412-DD3D-DBB1-0811-EC62E840A6D2}"/>
          </ac:spMkLst>
        </pc:spChg>
        <pc:spChg chg="del mod">
          <ac:chgData name="Luc Paoli" userId="28bcbf778cf7ff89" providerId="LiveId" clId="{A51D4D23-08C4-4ECC-82F5-6F788D210A33}" dt="2022-08-10T22:10:33.781" v="3233" actId="478"/>
          <ac:spMkLst>
            <pc:docMk/>
            <pc:sldMk cId="3116539187" sldId="369"/>
            <ac:spMk id="3" creationId="{B02CAB30-F782-602B-4BA4-84163AE3F5C3}"/>
          </ac:spMkLst>
        </pc:spChg>
        <pc:spChg chg="add mod">
          <ac:chgData name="Luc Paoli" userId="28bcbf778cf7ff89" providerId="LiveId" clId="{A51D4D23-08C4-4ECC-82F5-6F788D210A33}" dt="2022-08-10T23:34:38.998" v="5126" actId="1076"/>
          <ac:spMkLst>
            <pc:docMk/>
            <pc:sldMk cId="3116539187" sldId="369"/>
            <ac:spMk id="6" creationId="{DC142C38-4AA9-B715-CF8F-915282F302CA}"/>
          </ac:spMkLst>
        </pc:spChg>
      </pc:sldChg>
      <pc:sldChg chg="modSp new mod">
        <pc:chgData name="Luc Paoli" userId="28bcbf778cf7ff89" providerId="LiveId" clId="{A51D4D23-08C4-4ECC-82F5-6F788D210A33}" dt="2022-08-10T23:34:04.057" v="5067" actId="113"/>
        <pc:sldMkLst>
          <pc:docMk/>
          <pc:sldMk cId="483091164" sldId="370"/>
        </pc:sldMkLst>
        <pc:spChg chg="mod">
          <ac:chgData name="Luc Paoli" userId="28bcbf778cf7ff89" providerId="LiveId" clId="{A51D4D23-08C4-4ECC-82F5-6F788D210A33}" dt="2022-08-10T22:23:11.331" v="4119" actId="20577"/>
          <ac:spMkLst>
            <pc:docMk/>
            <pc:sldMk cId="483091164" sldId="370"/>
            <ac:spMk id="2" creationId="{878AACCE-CD5F-F7FD-2F84-FD73D61D3434}"/>
          </ac:spMkLst>
        </pc:spChg>
        <pc:spChg chg="mod">
          <ac:chgData name="Luc Paoli" userId="28bcbf778cf7ff89" providerId="LiveId" clId="{A51D4D23-08C4-4ECC-82F5-6F788D210A33}" dt="2022-08-10T23:34:04.057" v="5067" actId="113"/>
          <ac:spMkLst>
            <pc:docMk/>
            <pc:sldMk cId="483091164" sldId="370"/>
            <ac:spMk id="3" creationId="{338C0894-1848-AED4-EAA1-56D4EFA7246A}"/>
          </ac:spMkLst>
        </pc:spChg>
      </pc:sldChg>
      <pc:sldChg chg="modSp new mod">
        <pc:chgData name="Luc Paoli" userId="28bcbf778cf7ff89" providerId="LiveId" clId="{A51D4D23-08C4-4ECC-82F5-6F788D210A33}" dt="2022-08-10T22:10:25.740" v="3230" actId="20577"/>
        <pc:sldMkLst>
          <pc:docMk/>
          <pc:sldMk cId="1184057206" sldId="371"/>
        </pc:sldMkLst>
        <pc:spChg chg="mod">
          <ac:chgData name="Luc Paoli" userId="28bcbf778cf7ff89" providerId="LiveId" clId="{A51D4D23-08C4-4ECC-82F5-6F788D210A33}" dt="2022-08-10T22:02:32.555" v="2647" actId="20577"/>
          <ac:spMkLst>
            <pc:docMk/>
            <pc:sldMk cId="1184057206" sldId="371"/>
            <ac:spMk id="2" creationId="{A4E08B75-24E2-9A8F-3670-8DA43910D658}"/>
          </ac:spMkLst>
        </pc:spChg>
        <pc:spChg chg="mod">
          <ac:chgData name="Luc Paoli" userId="28bcbf778cf7ff89" providerId="LiveId" clId="{A51D4D23-08C4-4ECC-82F5-6F788D210A33}" dt="2022-08-10T22:10:25.740" v="3230" actId="20577"/>
          <ac:spMkLst>
            <pc:docMk/>
            <pc:sldMk cId="1184057206" sldId="371"/>
            <ac:spMk id="3" creationId="{6A3B82A3-D687-1F3D-6829-CC068E7A3827}"/>
          </ac:spMkLst>
        </pc:spChg>
      </pc:sldChg>
      <pc:sldChg chg="modSp new mod">
        <pc:chgData name="Luc Paoli" userId="28bcbf778cf7ff89" providerId="LiveId" clId="{A51D4D23-08C4-4ECC-82F5-6F788D210A33}" dt="2022-08-10T23:57:33.266" v="6354" actId="20577"/>
        <pc:sldMkLst>
          <pc:docMk/>
          <pc:sldMk cId="4149829395" sldId="372"/>
        </pc:sldMkLst>
        <pc:spChg chg="mod">
          <ac:chgData name="Luc Paoli" userId="28bcbf778cf7ff89" providerId="LiveId" clId="{A51D4D23-08C4-4ECC-82F5-6F788D210A33}" dt="2022-08-10T22:23:16.881" v="4122" actId="20577"/>
          <ac:spMkLst>
            <pc:docMk/>
            <pc:sldMk cId="4149829395" sldId="372"/>
            <ac:spMk id="2" creationId="{E6BBFF26-53A7-2DDB-8E11-83991195E057}"/>
          </ac:spMkLst>
        </pc:spChg>
        <pc:spChg chg="mod">
          <ac:chgData name="Luc Paoli" userId="28bcbf778cf7ff89" providerId="LiveId" clId="{A51D4D23-08C4-4ECC-82F5-6F788D210A33}" dt="2022-08-10T23:57:33.266" v="6354" actId="20577"/>
          <ac:spMkLst>
            <pc:docMk/>
            <pc:sldMk cId="4149829395" sldId="372"/>
            <ac:spMk id="3" creationId="{890F53C5-BBE4-7451-827F-D7D94195D7A0}"/>
          </ac:spMkLst>
        </pc:spChg>
      </pc:sldChg>
      <pc:sldChg chg="modSp new mod">
        <pc:chgData name="Luc Paoli" userId="28bcbf778cf7ff89" providerId="LiveId" clId="{A51D4D23-08C4-4ECC-82F5-6F788D210A33}" dt="2022-08-10T22:28:16.466" v="4803" actId="20577"/>
        <pc:sldMkLst>
          <pc:docMk/>
          <pc:sldMk cId="2629328339" sldId="373"/>
        </pc:sldMkLst>
        <pc:spChg chg="mod">
          <ac:chgData name="Luc Paoli" userId="28bcbf778cf7ff89" providerId="LiveId" clId="{A51D4D23-08C4-4ECC-82F5-6F788D210A33}" dt="2022-08-10T22:23:21.157" v="4125" actId="20577"/>
          <ac:spMkLst>
            <pc:docMk/>
            <pc:sldMk cId="2629328339" sldId="373"/>
            <ac:spMk id="2" creationId="{011FA65A-C47B-DE55-472E-FEA9DC98B2E3}"/>
          </ac:spMkLst>
        </pc:spChg>
        <pc:spChg chg="mod">
          <ac:chgData name="Luc Paoli" userId="28bcbf778cf7ff89" providerId="LiveId" clId="{A51D4D23-08C4-4ECC-82F5-6F788D210A33}" dt="2022-08-10T22:28:16.466" v="4803" actId="20577"/>
          <ac:spMkLst>
            <pc:docMk/>
            <pc:sldMk cId="2629328339" sldId="373"/>
            <ac:spMk id="3" creationId="{265BAA88-1E04-131D-2758-361C30C68471}"/>
          </ac:spMkLst>
        </pc:spChg>
      </pc:sldChg>
      <pc:sldChg chg="addSp delSp modSp new mod">
        <pc:chgData name="Luc Paoli" userId="28bcbf778cf7ff89" providerId="LiveId" clId="{A51D4D23-08C4-4ECC-82F5-6F788D210A33}" dt="2022-08-10T23:35:02.184" v="5137" actId="478"/>
        <pc:sldMkLst>
          <pc:docMk/>
          <pc:sldMk cId="2717866649" sldId="374"/>
        </pc:sldMkLst>
        <pc:spChg chg="mod">
          <ac:chgData name="Luc Paoli" userId="28bcbf778cf7ff89" providerId="LiveId" clId="{A51D4D23-08C4-4ECC-82F5-6F788D210A33}" dt="2022-08-10T22:23:49.085" v="4190" actId="20577"/>
          <ac:spMkLst>
            <pc:docMk/>
            <pc:sldMk cId="2717866649" sldId="374"/>
            <ac:spMk id="2" creationId="{AB665672-57A7-D777-7178-5C72E26B15EA}"/>
          </ac:spMkLst>
        </pc:spChg>
        <pc:spChg chg="del mod">
          <ac:chgData name="Luc Paoli" userId="28bcbf778cf7ff89" providerId="LiveId" clId="{A51D4D23-08C4-4ECC-82F5-6F788D210A33}" dt="2022-08-10T23:35:02.184" v="5137" actId="478"/>
          <ac:spMkLst>
            <pc:docMk/>
            <pc:sldMk cId="2717866649" sldId="374"/>
            <ac:spMk id="3" creationId="{9E0B4500-EF4C-2F92-1181-5AB893B616D4}"/>
          </ac:spMkLst>
        </pc:spChg>
        <pc:spChg chg="add del mod">
          <ac:chgData name="Luc Paoli" userId="28bcbf778cf7ff89" providerId="LiveId" clId="{A51D4D23-08C4-4ECC-82F5-6F788D210A33}" dt="2022-08-10T23:34:48.138" v="5128" actId="478"/>
          <ac:spMkLst>
            <pc:docMk/>
            <pc:sldMk cId="2717866649" sldId="374"/>
            <ac:spMk id="6" creationId="{1EEAACE3-CC84-A642-FBDF-E7B90A8EFC33}"/>
          </ac:spMkLst>
        </pc:spChg>
        <pc:spChg chg="add mod">
          <ac:chgData name="Luc Paoli" userId="28bcbf778cf7ff89" providerId="LiveId" clId="{A51D4D23-08C4-4ECC-82F5-6F788D210A33}" dt="2022-08-10T23:34:58.984" v="5136" actId="1076"/>
          <ac:spMkLst>
            <pc:docMk/>
            <pc:sldMk cId="2717866649" sldId="374"/>
            <ac:spMk id="7" creationId="{5564F4DE-0B32-905B-C84A-33C19DEF8F9F}"/>
          </ac:spMkLst>
        </pc:spChg>
      </pc:sldChg>
      <pc:sldChg chg="modSp add mod">
        <pc:chgData name="Luc Paoli" userId="28bcbf778cf7ff89" providerId="LiveId" clId="{A51D4D23-08C4-4ECC-82F5-6F788D210A33}" dt="2022-08-10T23:54:45.902" v="6334" actId="20577"/>
        <pc:sldMkLst>
          <pc:docMk/>
          <pc:sldMk cId="1600369536" sldId="375"/>
        </pc:sldMkLst>
        <pc:spChg chg="mod">
          <ac:chgData name="Luc Paoli" userId="28bcbf778cf7ff89" providerId="LiveId" clId="{A51D4D23-08C4-4ECC-82F5-6F788D210A33}" dt="2022-08-10T23:54:45.902" v="6334" actId="20577"/>
          <ac:spMkLst>
            <pc:docMk/>
            <pc:sldMk cId="1600369536" sldId="375"/>
            <ac:spMk id="3" creationId="{265BAA88-1E04-131D-2758-361C30C68471}"/>
          </ac:spMkLst>
        </pc:spChg>
      </pc:sldChg>
      <pc:sldChg chg="modSp new mod">
        <pc:chgData name="Luc Paoli" userId="28bcbf778cf7ff89" providerId="LiveId" clId="{A51D4D23-08C4-4ECC-82F5-6F788D210A33}" dt="2022-08-10T23:48:50.388" v="6257" actId="20577"/>
        <pc:sldMkLst>
          <pc:docMk/>
          <pc:sldMk cId="3578972884" sldId="376"/>
        </pc:sldMkLst>
        <pc:spChg chg="mod">
          <ac:chgData name="Luc Paoli" userId="28bcbf778cf7ff89" providerId="LiveId" clId="{A51D4D23-08C4-4ECC-82F5-6F788D210A33}" dt="2022-08-10T23:37:15.308" v="5369" actId="20577"/>
          <ac:spMkLst>
            <pc:docMk/>
            <pc:sldMk cId="3578972884" sldId="376"/>
            <ac:spMk id="2" creationId="{099BF66A-29A6-4CDB-FE47-AF59A321B017}"/>
          </ac:spMkLst>
        </pc:spChg>
        <pc:spChg chg="mod">
          <ac:chgData name="Luc Paoli" userId="28bcbf778cf7ff89" providerId="LiveId" clId="{A51D4D23-08C4-4ECC-82F5-6F788D210A33}" dt="2022-08-10T23:48:50.388" v="6257" actId="20577"/>
          <ac:spMkLst>
            <pc:docMk/>
            <pc:sldMk cId="3578972884" sldId="376"/>
            <ac:spMk id="3" creationId="{8804F330-741A-308D-245E-8B225D9FAD07}"/>
          </ac:spMkLst>
        </pc:spChg>
      </pc:sldChg>
      <pc:sldChg chg="addSp delSp modSp new mod">
        <pc:chgData name="Luc Paoli" userId="28bcbf778cf7ff89" providerId="LiveId" clId="{A51D4D23-08C4-4ECC-82F5-6F788D210A33}" dt="2022-08-12T12:30:25.066" v="6569"/>
        <pc:sldMkLst>
          <pc:docMk/>
          <pc:sldMk cId="3665419169" sldId="377"/>
        </pc:sldMkLst>
        <pc:spChg chg="mod">
          <ac:chgData name="Luc Paoli" userId="28bcbf778cf7ff89" providerId="LiveId" clId="{A51D4D23-08C4-4ECC-82F5-6F788D210A33}" dt="2022-08-12T12:30:25.066" v="6569"/>
          <ac:spMkLst>
            <pc:docMk/>
            <pc:sldMk cId="3665419169" sldId="377"/>
            <ac:spMk id="2" creationId="{41359AA3-6B93-3107-163F-E1A76DCDD4E0}"/>
          </ac:spMkLst>
        </pc:spChg>
        <pc:spChg chg="mod">
          <ac:chgData name="Luc Paoli" userId="28bcbf778cf7ff89" providerId="LiveId" clId="{A51D4D23-08C4-4ECC-82F5-6F788D210A33}" dt="2022-08-11T20:42:20.599" v="6540" actId="20577"/>
          <ac:spMkLst>
            <pc:docMk/>
            <pc:sldMk cId="3665419169" sldId="377"/>
            <ac:spMk id="3" creationId="{9A4582D4-38AB-20E6-B74F-29380ECD1176}"/>
          </ac:spMkLst>
        </pc:spChg>
        <pc:spChg chg="del mod">
          <ac:chgData name="Luc Paoli" userId="28bcbf778cf7ff89" providerId="LiveId" clId="{A51D4D23-08C4-4ECC-82F5-6F788D210A33}" dt="2022-08-11T20:41:41.143" v="6471" actId="21"/>
          <ac:spMkLst>
            <pc:docMk/>
            <pc:sldMk cId="3665419169" sldId="377"/>
            <ac:spMk id="6" creationId="{8D8FF776-2B42-80BD-3BBF-B1535A2089B1}"/>
          </ac:spMkLst>
        </pc:spChg>
        <pc:spChg chg="add mod">
          <ac:chgData name="Luc Paoli" userId="28bcbf778cf7ff89" providerId="LiveId" clId="{A51D4D23-08C4-4ECC-82F5-6F788D210A33}" dt="2022-08-11T20:42:25.906" v="6543" actId="1076"/>
          <ac:spMkLst>
            <pc:docMk/>
            <pc:sldMk cId="3665419169" sldId="377"/>
            <ac:spMk id="7" creationId="{DA4FBE79-AAB7-13F1-695E-678F6055FF76}"/>
          </ac:spMkLst>
        </pc:spChg>
      </pc:sldChg>
      <pc:sldChg chg="modSp new mod">
        <pc:chgData name="Luc Paoli" userId="28bcbf778cf7ff89" providerId="LiveId" clId="{A51D4D23-08C4-4ECC-82F5-6F788D210A33}" dt="2022-08-10T23:54:37.413" v="6315" actId="20577"/>
        <pc:sldMkLst>
          <pc:docMk/>
          <pc:sldMk cId="285842640" sldId="378"/>
        </pc:sldMkLst>
        <pc:spChg chg="mod">
          <ac:chgData name="Luc Paoli" userId="28bcbf778cf7ff89" providerId="LiveId" clId="{A51D4D23-08C4-4ECC-82F5-6F788D210A33}" dt="2022-08-10T23:54:26.356" v="6270" actId="20577"/>
          <ac:spMkLst>
            <pc:docMk/>
            <pc:sldMk cId="285842640" sldId="378"/>
            <ac:spMk id="2" creationId="{CB33CA43-6C48-ADA8-2EF0-8961CE8DDC41}"/>
          </ac:spMkLst>
        </pc:spChg>
        <pc:spChg chg="mod">
          <ac:chgData name="Luc Paoli" userId="28bcbf778cf7ff89" providerId="LiveId" clId="{A51D4D23-08C4-4ECC-82F5-6F788D210A33}" dt="2022-08-10T23:54:37.413" v="6315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new del mod">
        <pc:chgData name="Luc Paoli" userId="28bcbf778cf7ff89" providerId="LiveId" clId="{A51D4D23-08C4-4ECC-82F5-6F788D210A33}" dt="2022-08-11T00:02:16.680" v="6371" actId="2696"/>
        <pc:sldMkLst>
          <pc:docMk/>
          <pc:sldMk cId="1062317922" sldId="379"/>
        </pc:sldMkLst>
        <pc:spChg chg="mod">
          <ac:chgData name="Luc Paoli" userId="28bcbf778cf7ff89" providerId="LiveId" clId="{A51D4D23-08C4-4ECC-82F5-6F788D210A33}" dt="2022-08-11T00:02:05.347" v="6370" actId="20577"/>
          <ac:spMkLst>
            <pc:docMk/>
            <pc:sldMk cId="1062317922" sldId="379"/>
            <ac:spMk id="2" creationId="{6A084677-C256-420C-D6D1-FE5A074E5A7A}"/>
          </ac:spMkLst>
        </pc:spChg>
      </pc:sldChg>
      <pc:sldChg chg="modSp new mod">
        <pc:chgData name="Luc Paoli" userId="28bcbf778cf7ff89" providerId="LiveId" clId="{A51D4D23-08C4-4ECC-82F5-6F788D210A33}" dt="2022-08-11T00:03:23.617" v="6469" actId="20577"/>
        <pc:sldMkLst>
          <pc:docMk/>
          <pc:sldMk cId="2649229343" sldId="379"/>
        </pc:sldMkLst>
        <pc:spChg chg="mod">
          <ac:chgData name="Luc Paoli" userId="28bcbf778cf7ff89" providerId="LiveId" clId="{A51D4D23-08C4-4ECC-82F5-6F788D210A33}" dt="2022-08-11T00:02:25.378" v="6388" actId="20577"/>
          <ac:spMkLst>
            <pc:docMk/>
            <pc:sldMk cId="2649229343" sldId="379"/>
            <ac:spMk id="2" creationId="{6E2BF505-E818-409A-7C51-F93284C10C59}"/>
          </ac:spMkLst>
        </pc:spChg>
        <pc:spChg chg="mod">
          <ac:chgData name="Luc Paoli" userId="28bcbf778cf7ff89" providerId="LiveId" clId="{A51D4D23-08C4-4ECC-82F5-6F788D210A33}" dt="2022-08-11T00:03:23.617" v="6469" actId="20577"/>
          <ac:spMkLst>
            <pc:docMk/>
            <pc:sldMk cId="2649229343" sldId="379"/>
            <ac:spMk id="3" creationId="{4A95DFB6-61DC-088F-5C9F-41AB0C66740F}"/>
          </ac:spMkLst>
        </pc:spChg>
      </pc:sldChg>
      <pc:sldChg chg="modSp new mod">
        <pc:chgData name="Luc Paoli" userId="28bcbf778cf7ff89" providerId="LiveId" clId="{A51D4D23-08C4-4ECC-82F5-6F788D210A33}" dt="2022-08-12T12:27:16.001" v="6568" actId="20577"/>
        <pc:sldMkLst>
          <pc:docMk/>
          <pc:sldMk cId="1336955265" sldId="382"/>
        </pc:sldMkLst>
        <pc:spChg chg="mod">
          <ac:chgData name="Luc Paoli" userId="28bcbf778cf7ff89" providerId="LiveId" clId="{A51D4D23-08C4-4ECC-82F5-6F788D210A33}" dt="2022-08-12T12:27:16.001" v="6568" actId="20577"/>
          <ac:spMkLst>
            <pc:docMk/>
            <pc:sldMk cId="1336955265" sldId="382"/>
            <ac:spMk id="2" creationId="{39A776CD-2091-68EB-CB6A-0F8250AD4065}"/>
          </ac:spMkLst>
        </pc:spChg>
      </pc:sldChg>
      <pc:sldChg chg="addSp delSp modSp new del mod">
        <pc:chgData name="Luc Paoli" userId="28bcbf778cf7ff89" providerId="LiveId" clId="{A51D4D23-08C4-4ECC-82F5-6F788D210A33}" dt="2022-08-11T20:42:27.864" v="6544" actId="2696"/>
        <pc:sldMkLst>
          <pc:docMk/>
          <pc:sldMk cId="3112704941" sldId="382"/>
        </pc:sldMkLst>
        <pc:spChg chg="mod">
          <ac:chgData name="Luc Paoli" userId="28bcbf778cf7ff89" providerId="LiveId" clId="{A51D4D23-08C4-4ECC-82F5-6F788D210A33}" dt="2022-08-11T20:41:53.217" v="6496" actId="20577"/>
          <ac:spMkLst>
            <pc:docMk/>
            <pc:sldMk cId="3112704941" sldId="382"/>
            <ac:spMk id="2" creationId="{FA624228-E9D5-A34E-D4C0-BE16830BC8A3}"/>
          </ac:spMkLst>
        </pc:spChg>
        <pc:spChg chg="del">
          <ac:chgData name="Luc Paoli" userId="28bcbf778cf7ff89" providerId="LiveId" clId="{A51D4D23-08C4-4ECC-82F5-6F788D210A33}" dt="2022-08-11T20:41:49.096" v="6475" actId="478"/>
          <ac:spMkLst>
            <pc:docMk/>
            <pc:sldMk cId="3112704941" sldId="382"/>
            <ac:spMk id="3" creationId="{A0099549-A9CA-34FF-3449-33D8BFC43B5E}"/>
          </ac:spMkLst>
        </pc:spChg>
        <pc:spChg chg="add del mod">
          <ac:chgData name="Luc Paoli" userId="28bcbf778cf7ff89" providerId="LiveId" clId="{A51D4D23-08C4-4ECC-82F5-6F788D210A33}" dt="2022-08-11T20:42:23.323" v="6541" actId="21"/>
          <ac:spMkLst>
            <pc:docMk/>
            <pc:sldMk cId="3112704941" sldId="382"/>
            <ac:spMk id="6" creationId="{8C701871-3471-CF7C-BEE6-44D15DC73031}"/>
          </ac:spMkLst>
        </pc:spChg>
      </pc:sldChg>
      <pc:sldChg chg="modSp add del mod">
        <pc:chgData name="Luc Paoli" userId="28bcbf778cf7ff89" providerId="LiveId" clId="{A51D4D23-08C4-4ECC-82F5-6F788D210A33}" dt="2022-08-11T20:42:47.060" v="6555" actId="2696"/>
        <pc:sldMkLst>
          <pc:docMk/>
          <pc:sldMk cId="2938186435" sldId="383"/>
        </pc:sldMkLst>
        <pc:spChg chg="mod">
          <ac:chgData name="Luc Paoli" userId="28bcbf778cf7ff89" providerId="LiveId" clId="{A51D4D23-08C4-4ECC-82F5-6F788D210A33}" dt="2022-08-11T20:42:32.145" v="6554" actId="20577"/>
          <ac:spMkLst>
            <pc:docMk/>
            <pc:sldMk cId="2938186435" sldId="383"/>
            <ac:spMk id="3" creationId="{9A4582D4-38AB-20E6-B74F-29380ECD1176}"/>
          </ac:spMkLst>
        </pc:spChg>
      </pc:sldChg>
      <pc:sldMasterChg chg="addSp delSp modSp mod modSldLayout">
        <pc:chgData name="Luc Paoli" userId="28bcbf778cf7ff89" providerId="LiveId" clId="{A51D4D23-08C4-4ECC-82F5-6F788D210A33}" dt="2022-08-09T22:43:16.907" v="576" actId="20577"/>
        <pc:sldMasterMkLst>
          <pc:docMk/>
          <pc:sldMasterMk cId="0" sldId="2147483648"/>
        </pc:sldMasterMkLst>
        <pc:spChg chg="add del">
          <ac:chgData name="Luc Paoli" userId="28bcbf778cf7ff89" providerId="LiveId" clId="{A51D4D23-08C4-4ECC-82F5-6F788D210A33}" dt="2022-08-09T22:41:13.297" v="496" actId="47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Luc Paoli" userId="28bcbf778cf7ff89" providerId="LiveId" clId="{A51D4D23-08C4-4ECC-82F5-6F788D210A33}" dt="2022-08-09T22:41:24.823" v="509" actId="404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Luc Paoli" userId="28bcbf778cf7ff89" providerId="LiveId" clId="{A51D4D23-08C4-4ECC-82F5-6F788D210A33}" dt="2022-08-09T22:43:16.907" v="576" actId="20577"/>
          <ac:spMkLst>
            <pc:docMk/>
            <pc:sldMasterMk cId="0" sldId="2147483648"/>
            <ac:spMk id="15" creationId="{00000000-0000-0000-0000-000000000000}"/>
          </ac:spMkLst>
        </pc:spChg>
        <pc:sldLayoutChg chg="addSp delSp modSp mod">
          <pc:chgData name="Luc Paoli" userId="28bcbf778cf7ff89" providerId="LiveId" clId="{A51D4D23-08C4-4ECC-82F5-6F788D210A33}" dt="2022-08-09T22:43:13.185" v="573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4" creationId="{0107ED70-950E-6AF7-9BD8-8A8C9A8A5F9D}"/>
            </ac:spMkLst>
          </pc:spChg>
          <pc:spChg chg="add del mod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5" creationId="{CDBE2BD6-4C2F-54C0-1AEB-DA54C20EDB7C}"/>
            </ac:spMkLst>
          </pc:spChg>
          <pc:spChg chg="add del">
            <ac:chgData name="Luc Paoli" userId="28bcbf778cf7ff89" providerId="LiveId" clId="{A51D4D23-08C4-4ECC-82F5-6F788D210A33}" dt="2022-08-09T22:41:12.148" v="493" actId="478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13.185" v="573" actId="20577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9.813" v="570" actId="20577"/>
          <pc:sldLayoutMkLst>
            <pc:docMk/>
            <pc:sldMasterMk cId="0" sldId="2147483648"/>
            <pc:sldLayoutMk cId="0" sldId="2147483650"/>
          </pc:sldLayoutMkLst>
          <pc:spChg chg="add del">
            <ac:chgData name="Luc Paoli" userId="28bcbf778cf7ff89" providerId="LiveId" clId="{A51D4D23-08C4-4ECC-82F5-6F788D210A33}" dt="2022-08-09T22:41:03.532" v="485" actId="478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9.813" v="570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2.331" v="564" actId="20577"/>
          <pc:sldLayoutMkLst>
            <pc:docMk/>
            <pc:sldMasterMk cId="0" sldId="2147483648"/>
            <pc:sldLayoutMk cId="0" sldId="2147483651"/>
          </pc:sldLayoutMkLst>
          <pc:spChg chg="add del">
            <ac:chgData name="Luc Paoli" userId="28bcbf778cf7ff89" providerId="LiveId" clId="{A51D4D23-08C4-4ECC-82F5-6F788D210A33}" dt="2022-08-09T22:41:04.036" v="486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2.331" v="564" actId="20577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7.425" v="561" actId="20577"/>
          <pc:sldLayoutMkLst>
            <pc:docMk/>
            <pc:sldMasterMk cId="0" sldId="2147483648"/>
            <pc:sldLayoutMk cId="0" sldId="2147483652"/>
          </pc:sldLayoutMkLst>
          <pc:spChg chg="mod">
            <ac:chgData name="Luc Paoli" userId="28bcbf778cf7ff89" providerId="LiveId" clId="{A51D4D23-08C4-4ECC-82F5-6F788D210A33}" dt="2022-08-09T22:42:57.425" v="561" actId="20577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4.573" v="558" actId="20577"/>
          <pc:sldLayoutMkLst>
            <pc:docMk/>
            <pc:sldMasterMk cId="0" sldId="2147483648"/>
            <pc:sldLayoutMk cId="0" sldId="2147483653"/>
          </pc:sldLayoutMkLst>
          <pc:spChg chg="mod">
            <ac:chgData name="Luc Paoli" userId="28bcbf778cf7ff89" providerId="LiveId" clId="{A51D4D23-08C4-4ECC-82F5-6F788D210A33}" dt="2022-08-09T22:42:54.573" v="558" actId="20577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1.363" v="555" actId="20577"/>
          <pc:sldLayoutMkLst>
            <pc:docMk/>
            <pc:sldMasterMk cId="0" sldId="2147483648"/>
            <pc:sldLayoutMk cId="0" sldId="2147483654"/>
          </pc:sldLayoutMkLst>
          <pc:spChg chg="mod">
            <ac:chgData name="Luc Paoli" userId="28bcbf778cf7ff89" providerId="LiveId" clId="{A51D4D23-08C4-4ECC-82F5-6F788D210A33}" dt="2022-08-09T22:42:51.363" v="555" actId="2057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7.179" v="552" actId="20577"/>
          <pc:sldLayoutMkLst>
            <pc:docMk/>
            <pc:sldMasterMk cId="0" sldId="2147483648"/>
            <pc:sldLayoutMk cId="0" sldId="2147483655"/>
          </pc:sldLayoutMkLst>
          <pc:spChg chg="mod">
            <ac:chgData name="Luc Paoli" userId="28bcbf778cf7ff89" providerId="LiveId" clId="{A51D4D23-08C4-4ECC-82F5-6F788D210A33}" dt="2022-08-09T22:42:47.179" v="552" actId="2057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3.826" v="549" actId="20577"/>
          <pc:sldLayoutMkLst>
            <pc:docMk/>
            <pc:sldMasterMk cId="0" sldId="2147483648"/>
            <pc:sldLayoutMk cId="0" sldId="2147483656"/>
          </pc:sldLayoutMkLst>
          <pc:spChg chg="mod">
            <ac:chgData name="Luc Paoli" userId="28bcbf778cf7ff89" providerId="LiveId" clId="{A51D4D23-08C4-4ECC-82F5-6F788D210A33}" dt="2022-08-09T22:42:43.826" v="549" actId="2057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9.003" v="546" actId="20577"/>
          <pc:sldLayoutMkLst>
            <pc:docMk/>
            <pc:sldMasterMk cId="0" sldId="2147483648"/>
            <pc:sldLayoutMk cId="0" sldId="2147483657"/>
          </pc:sldLayoutMkLst>
          <pc:spChg chg="mod">
            <ac:chgData name="Luc Paoli" userId="28bcbf778cf7ff89" providerId="LiveId" clId="{A51D4D23-08C4-4ECC-82F5-6F788D210A33}" dt="2022-08-09T22:42:39.003" v="546" actId="2057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1.626" v="540" actId="20577"/>
          <pc:sldLayoutMkLst>
            <pc:docMk/>
            <pc:sldMasterMk cId="0" sldId="2147483648"/>
            <pc:sldLayoutMk cId="0" sldId="2147483658"/>
          </pc:sldLayoutMkLst>
          <pc:spChg chg="mod">
            <ac:chgData name="Luc Paoli" userId="28bcbf778cf7ff89" providerId="LiveId" clId="{A51D4D23-08C4-4ECC-82F5-6F788D210A33}" dt="2022-08-09T22:42:31.626" v="540" actId="20577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4.903" v="543" actId="20577"/>
          <pc:sldLayoutMkLst>
            <pc:docMk/>
            <pc:sldMasterMk cId="0" sldId="2147483648"/>
            <pc:sldLayoutMk cId="0" sldId="2147483659"/>
          </pc:sldLayoutMkLst>
          <pc:spChg chg="mod">
            <ac:chgData name="Luc Paoli" userId="28bcbf778cf7ff89" providerId="LiveId" clId="{A51D4D23-08C4-4ECC-82F5-6F788D210A33}" dt="2022-08-09T22:42:34.903" v="543" actId="20577"/>
            <ac:spMkLst>
              <pc:docMk/>
              <pc:sldMasterMk cId="0" sldId="2147483648"/>
              <pc:sldLayoutMk cId="0" sldId="2147483659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3:05.973" v="567" actId="20577"/>
          <pc:sldLayoutMkLst>
            <pc:docMk/>
            <pc:sldMasterMk cId="0" sldId="2147483648"/>
            <pc:sldLayoutMk cId="0" sldId="2147483660"/>
          </pc:sldLayoutMkLst>
          <pc:spChg chg="mod">
            <ac:chgData name="Luc Paoli" userId="28bcbf778cf7ff89" providerId="LiveId" clId="{A51D4D23-08C4-4ECC-82F5-6F788D210A33}" dt="2022-08-09T22:43:05.973" v="567" actId="20577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Luc Paoli" userId="28bcbf778cf7ff89" providerId="LiveId" clId="{A51D4D23-08C4-4ECC-82F5-6F788D210A33}" dt="2022-08-09T22:43:44.015" v="578" actId="6938"/>
        <pc:sldMasterMkLst>
          <pc:docMk/>
          <pc:sldMasterMk cId="341001162" sldId="2147483661"/>
        </pc:sldMasterMkLst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593858983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932575045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55409653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978057001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314712730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408692756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84432205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676516171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06259013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30311114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676585297" sldId="2147483672"/>
          </pc:sldLayoutMkLst>
        </pc:sldLayoutChg>
      </pc:sldMasterChg>
      <pc:sldMasterChg chg="new del mod addSldLayout delSldLayout">
        <pc:chgData name="Luc Paoli" userId="28bcbf778cf7ff89" providerId="LiveId" clId="{A51D4D23-08C4-4ECC-82F5-6F788D210A33}" dt="2022-08-09T22:43:46.607" v="580" actId="6938"/>
        <pc:sldMasterMkLst>
          <pc:docMk/>
          <pc:sldMasterMk cId="435371976" sldId="2147483661"/>
        </pc:sldMasterMkLst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926575379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989173493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033699781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37240493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1434719488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72242484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618902140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173356913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717848004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823524818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92805731" sldId="2147483672"/>
          </pc:sldLayoutMkLst>
        </pc:sldLayoutChg>
      </pc:sldMasterChg>
    </pc:docChg>
  </pc:docChgLst>
  <pc:docChgLst>
    <pc:chgData name="Luc Paoli" userId="28bcbf778cf7ff89" providerId="LiveId" clId="{62069B7B-D563-4C92-ADDF-0E587AE5C401}"/>
    <pc:docChg chg="undo custSel addSld delSld modSld">
      <pc:chgData name="Luc Paoli" userId="28bcbf778cf7ff89" providerId="LiveId" clId="{62069B7B-D563-4C92-ADDF-0E587AE5C401}" dt="2022-08-09T22:27:55.992" v="183" actId="20577"/>
      <pc:docMkLst>
        <pc:docMk/>
      </pc:docMkLst>
      <pc:sldChg chg="modSp add del mod">
        <pc:chgData name="Luc Paoli" userId="28bcbf778cf7ff89" providerId="LiveId" clId="{62069B7B-D563-4C92-ADDF-0E587AE5C401}" dt="2022-08-09T22:27:55.992" v="183" actId="20577"/>
        <pc:sldMkLst>
          <pc:docMk/>
          <pc:sldMk cId="2050486948" sldId="362"/>
        </pc:sldMkLst>
        <pc:spChg chg="mod">
          <ac:chgData name="Luc Paoli" userId="28bcbf778cf7ff89" providerId="LiveId" clId="{62069B7B-D563-4C92-ADDF-0E587AE5C401}" dt="2022-08-09T22:27:55.992" v="183" actId="20577"/>
          <ac:spMkLst>
            <pc:docMk/>
            <pc:sldMk cId="2050486948" sldId="362"/>
            <ac:spMk id="3" creationId="{00000000-0000-0000-0000-000000000000}"/>
          </ac:spMkLst>
        </pc:spChg>
        <pc:spChg chg="mod">
          <ac:chgData name="Luc Paoli" userId="28bcbf778cf7ff89" providerId="LiveId" clId="{62069B7B-D563-4C92-ADDF-0E587AE5C401}" dt="2022-08-09T22:27:43.515" v="141" actId="20577"/>
          <ac:spMkLst>
            <pc:docMk/>
            <pc:sldMk cId="2050486948" sldId="362"/>
            <ac:spMk id="6" creationId="{00000000-0000-0000-0000-000000000000}"/>
          </ac:spMkLst>
        </pc:spChg>
      </pc:sldChg>
      <pc:sldChg chg="new">
        <pc:chgData name="Luc Paoli" userId="28bcbf778cf7ff89" providerId="LiveId" clId="{62069B7B-D563-4C92-ADDF-0E587AE5C401}" dt="2022-08-09T22:27:28.951" v="82" actId="680"/>
        <pc:sldMkLst>
          <pc:docMk/>
          <pc:sldMk cId="4063741020" sldId="363"/>
        </pc:sldMkLst>
      </pc:sldChg>
      <pc:sldChg chg="del">
        <pc:chgData name="Luc Paoli" userId="28bcbf778cf7ff89" providerId="LiveId" clId="{62069B7B-D563-4C92-ADDF-0E587AE5C401}" dt="2022-08-09T22:27:00.850" v="0" actId="2696"/>
        <pc:sldMkLst>
          <pc:docMk/>
          <pc:sldMk cId="2431838022" sldId="367"/>
        </pc:sldMkLst>
      </pc:sldChg>
      <pc:sldChg chg="del">
        <pc:chgData name="Luc Paoli" userId="28bcbf778cf7ff89" providerId="LiveId" clId="{62069B7B-D563-4C92-ADDF-0E587AE5C401}" dt="2022-08-09T22:27:02.424" v="1" actId="2696"/>
        <pc:sldMkLst>
          <pc:docMk/>
          <pc:sldMk cId="465449979" sldId="369"/>
        </pc:sldMkLst>
      </pc:sldChg>
      <pc:sldChg chg="del">
        <pc:chgData name="Luc Paoli" userId="28bcbf778cf7ff89" providerId="LiveId" clId="{62069B7B-D563-4C92-ADDF-0E587AE5C401}" dt="2022-08-09T22:27:04.136" v="2" actId="2696"/>
        <pc:sldMkLst>
          <pc:docMk/>
          <pc:sldMk cId="2637185417" sldId="370"/>
        </pc:sldMkLst>
      </pc:sldChg>
      <pc:sldChg chg="del">
        <pc:chgData name="Luc Paoli" userId="28bcbf778cf7ff89" providerId="LiveId" clId="{62069B7B-D563-4C92-ADDF-0E587AE5C401}" dt="2022-08-09T22:27:05.569" v="3" actId="2696"/>
        <pc:sldMkLst>
          <pc:docMk/>
          <pc:sldMk cId="1944686318" sldId="371"/>
        </pc:sldMkLst>
      </pc:sldChg>
      <pc:sldChg chg="del">
        <pc:chgData name="Luc Paoli" userId="28bcbf778cf7ff89" providerId="LiveId" clId="{62069B7B-D563-4C92-ADDF-0E587AE5C401}" dt="2022-08-09T22:27:08.800" v="5" actId="2696"/>
        <pc:sldMkLst>
          <pc:docMk/>
          <pc:sldMk cId="2703864808" sldId="372"/>
        </pc:sldMkLst>
      </pc:sldChg>
      <pc:sldChg chg="del">
        <pc:chgData name="Luc Paoli" userId="28bcbf778cf7ff89" providerId="LiveId" clId="{62069B7B-D563-4C92-ADDF-0E587AE5C401}" dt="2022-08-09T22:27:14.234" v="6" actId="2696"/>
        <pc:sldMkLst>
          <pc:docMk/>
          <pc:sldMk cId="1778099271" sldId="373"/>
        </pc:sldMkLst>
      </pc:sldChg>
      <pc:sldChg chg="del">
        <pc:chgData name="Luc Paoli" userId="28bcbf778cf7ff89" providerId="LiveId" clId="{62069B7B-D563-4C92-ADDF-0E587AE5C401}" dt="2022-08-09T22:27:07.224" v="4" actId="2696"/>
        <pc:sldMkLst>
          <pc:docMk/>
          <pc:sldMk cId="2598103428" sldId="374"/>
        </pc:sldMkLst>
      </pc:sldChg>
      <pc:sldChg chg="del">
        <pc:chgData name="Luc Paoli" userId="28bcbf778cf7ff89" providerId="LiveId" clId="{62069B7B-D563-4C92-ADDF-0E587AE5C401}" dt="2022-08-09T22:27:16.189" v="9" actId="47"/>
        <pc:sldMkLst>
          <pc:docMk/>
          <pc:sldMk cId="2506860238" sldId="379"/>
        </pc:sldMkLst>
      </pc:sldChg>
      <pc:sldChg chg="del">
        <pc:chgData name="Luc Paoli" userId="28bcbf778cf7ff89" providerId="LiveId" clId="{62069B7B-D563-4C92-ADDF-0E587AE5C401}" dt="2022-08-09T22:27:16.220" v="10" actId="47"/>
        <pc:sldMkLst>
          <pc:docMk/>
          <pc:sldMk cId="907565743" sldId="380"/>
        </pc:sldMkLst>
      </pc:sldChg>
      <pc:sldChg chg="del">
        <pc:chgData name="Luc Paoli" userId="28bcbf778cf7ff89" providerId="LiveId" clId="{62069B7B-D563-4C92-ADDF-0E587AE5C401}" dt="2022-08-09T22:27:16.236" v="11" actId="47"/>
        <pc:sldMkLst>
          <pc:docMk/>
          <pc:sldMk cId="2001628497" sldId="382"/>
        </pc:sldMkLst>
      </pc:sldChg>
      <pc:sldChg chg="del">
        <pc:chgData name="Luc Paoli" userId="28bcbf778cf7ff89" providerId="LiveId" clId="{62069B7B-D563-4C92-ADDF-0E587AE5C401}" dt="2022-08-09T22:27:16.274" v="12" actId="47"/>
        <pc:sldMkLst>
          <pc:docMk/>
          <pc:sldMk cId="1731896434" sldId="383"/>
        </pc:sldMkLst>
      </pc:sldChg>
      <pc:sldChg chg="del">
        <pc:chgData name="Luc Paoli" userId="28bcbf778cf7ff89" providerId="LiveId" clId="{62069B7B-D563-4C92-ADDF-0E587AE5C401}" dt="2022-08-09T22:27:16.367" v="13" actId="47"/>
        <pc:sldMkLst>
          <pc:docMk/>
          <pc:sldMk cId="545243998" sldId="384"/>
        </pc:sldMkLst>
      </pc:sldChg>
      <pc:sldChg chg="del">
        <pc:chgData name="Luc Paoli" userId="28bcbf778cf7ff89" providerId="LiveId" clId="{62069B7B-D563-4C92-ADDF-0E587AE5C401}" dt="2022-08-09T22:27:17.825" v="26" actId="47"/>
        <pc:sldMkLst>
          <pc:docMk/>
          <pc:sldMk cId="787689237" sldId="385"/>
        </pc:sldMkLst>
      </pc:sldChg>
      <pc:sldChg chg="del">
        <pc:chgData name="Luc Paoli" userId="28bcbf778cf7ff89" providerId="LiveId" clId="{62069B7B-D563-4C92-ADDF-0E587AE5C401}" dt="2022-08-09T22:27:17.894" v="28" actId="47"/>
        <pc:sldMkLst>
          <pc:docMk/>
          <pc:sldMk cId="3265749882" sldId="386"/>
        </pc:sldMkLst>
      </pc:sldChg>
      <pc:sldChg chg="del">
        <pc:chgData name="Luc Paoli" userId="28bcbf778cf7ff89" providerId="LiveId" clId="{62069B7B-D563-4C92-ADDF-0E587AE5C401}" dt="2022-08-09T22:27:18.542" v="31" actId="47"/>
        <pc:sldMkLst>
          <pc:docMk/>
          <pc:sldMk cId="1433052975" sldId="387"/>
        </pc:sldMkLst>
      </pc:sldChg>
      <pc:sldChg chg="del">
        <pc:chgData name="Luc Paoli" userId="28bcbf778cf7ff89" providerId="LiveId" clId="{62069B7B-D563-4C92-ADDF-0E587AE5C401}" dt="2022-08-09T22:27:19.027" v="32" actId="47"/>
        <pc:sldMkLst>
          <pc:docMk/>
          <pc:sldMk cId="319285524" sldId="388"/>
        </pc:sldMkLst>
      </pc:sldChg>
      <pc:sldChg chg="del">
        <pc:chgData name="Luc Paoli" userId="28bcbf778cf7ff89" providerId="LiveId" clId="{62069B7B-D563-4C92-ADDF-0E587AE5C401}" dt="2022-08-09T22:27:19.096" v="33" actId="47"/>
        <pc:sldMkLst>
          <pc:docMk/>
          <pc:sldMk cId="1357533975" sldId="389"/>
        </pc:sldMkLst>
      </pc:sldChg>
      <pc:sldChg chg="del">
        <pc:chgData name="Luc Paoli" userId="28bcbf778cf7ff89" providerId="LiveId" clId="{62069B7B-D563-4C92-ADDF-0E587AE5C401}" dt="2022-08-09T22:27:19.159" v="35" actId="47"/>
        <pc:sldMkLst>
          <pc:docMk/>
          <pc:sldMk cId="1583716722" sldId="390"/>
        </pc:sldMkLst>
      </pc:sldChg>
      <pc:sldChg chg="del">
        <pc:chgData name="Luc Paoli" userId="28bcbf778cf7ff89" providerId="LiveId" clId="{62069B7B-D563-4C92-ADDF-0E587AE5C401}" dt="2022-08-09T22:27:19.197" v="36" actId="47"/>
        <pc:sldMkLst>
          <pc:docMk/>
          <pc:sldMk cId="3566571552" sldId="391"/>
        </pc:sldMkLst>
      </pc:sldChg>
      <pc:sldChg chg="del">
        <pc:chgData name="Luc Paoli" userId="28bcbf778cf7ff89" providerId="LiveId" clId="{62069B7B-D563-4C92-ADDF-0E587AE5C401}" dt="2022-08-09T22:27:19.228" v="37" actId="47"/>
        <pc:sldMkLst>
          <pc:docMk/>
          <pc:sldMk cId="3484543306" sldId="392"/>
        </pc:sldMkLst>
      </pc:sldChg>
      <pc:sldChg chg="del">
        <pc:chgData name="Luc Paoli" userId="28bcbf778cf7ff89" providerId="LiveId" clId="{62069B7B-D563-4C92-ADDF-0E587AE5C401}" dt="2022-08-09T22:27:19.259" v="38" actId="47"/>
        <pc:sldMkLst>
          <pc:docMk/>
          <pc:sldMk cId="965634292" sldId="393"/>
        </pc:sldMkLst>
      </pc:sldChg>
      <pc:sldChg chg="del">
        <pc:chgData name="Luc Paoli" userId="28bcbf778cf7ff89" providerId="LiveId" clId="{62069B7B-D563-4C92-ADDF-0E587AE5C401}" dt="2022-08-09T22:27:19.281" v="39" actId="47"/>
        <pc:sldMkLst>
          <pc:docMk/>
          <pc:sldMk cId="2412592991" sldId="394"/>
        </pc:sldMkLst>
      </pc:sldChg>
      <pc:sldChg chg="del">
        <pc:chgData name="Luc Paoli" userId="28bcbf778cf7ff89" providerId="LiveId" clId="{62069B7B-D563-4C92-ADDF-0E587AE5C401}" dt="2022-08-09T22:27:19.313" v="40" actId="47"/>
        <pc:sldMkLst>
          <pc:docMk/>
          <pc:sldMk cId="2027922058" sldId="395"/>
        </pc:sldMkLst>
      </pc:sldChg>
      <pc:sldChg chg="del">
        <pc:chgData name="Luc Paoli" userId="28bcbf778cf7ff89" providerId="LiveId" clId="{62069B7B-D563-4C92-ADDF-0E587AE5C401}" dt="2022-08-09T22:27:19.873" v="41" actId="47"/>
        <pc:sldMkLst>
          <pc:docMk/>
          <pc:sldMk cId="3961069681" sldId="396"/>
        </pc:sldMkLst>
      </pc:sldChg>
      <pc:sldChg chg="del">
        <pc:chgData name="Luc Paoli" userId="28bcbf778cf7ff89" providerId="LiveId" clId="{62069B7B-D563-4C92-ADDF-0E587AE5C401}" dt="2022-08-09T22:27:20.351" v="42" actId="47"/>
        <pc:sldMkLst>
          <pc:docMk/>
          <pc:sldMk cId="4080786461" sldId="397"/>
        </pc:sldMkLst>
      </pc:sldChg>
      <pc:sldChg chg="del">
        <pc:chgData name="Luc Paoli" userId="28bcbf778cf7ff89" providerId="LiveId" clId="{62069B7B-D563-4C92-ADDF-0E587AE5C401}" dt="2022-08-09T22:27:20.405" v="43" actId="47"/>
        <pc:sldMkLst>
          <pc:docMk/>
          <pc:sldMk cId="2937415134" sldId="398"/>
        </pc:sldMkLst>
      </pc:sldChg>
      <pc:sldChg chg="del">
        <pc:chgData name="Luc Paoli" userId="28bcbf778cf7ff89" providerId="LiveId" clId="{62069B7B-D563-4C92-ADDF-0E587AE5C401}" dt="2022-08-09T22:27:20.436" v="44" actId="47"/>
        <pc:sldMkLst>
          <pc:docMk/>
          <pc:sldMk cId="3770542179" sldId="399"/>
        </pc:sldMkLst>
      </pc:sldChg>
      <pc:sldChg chg="del">
        <pc:chgData name="Luc Paoli" userId="28bcbf778cf7ff89" providerId="LiveId" clId="{62069B7B-D563-4C92-ADDF-0E587AE5C401}" dt="2022-08-09T22:27:20.467" v="45" actId="47"/>
        <pc:sldMkLst>
          <pc:docMk/>
          <pc:sldMk cId="1642505301" sldId="400"/>
        </pc:sldMkLst>
      </pc:sldChg>
      <pc:sldChg chg="del">
        <pc:chgData name="Luc Paoli" userId="28bcbf778cf7ff89" providerId="LiveId" clId="{62069B7B-D563-4C92-ADDF-0E587AE5C401}" dt="2022-08-09T22:27:20.489" v="46" actId="47"/>
        <pc:sldMkLst>
          <pc:docMk/>
          <pc:sldMk cId="3137822369" sldId="401"/>
        </pc:sldMkLst>
      </pc:sldChg>
      <pc:sldChg chg="del">
        <pc:chgData name="Luc Paoli" userId="28bcbf778cf7ff89" providerId="LiveId" clId="{62069B7B-D563-4C92-ADDF-0E587AE5C401}" dt="2022-08-09T22:27:20.552" v="48" actId="47"/>
        <pc:sldMkLst>
          <pc:docMk/>
          <pc:sldMk cId="1681603322" sldId="402"/>
        </pc:sldMkLst>
      </pc:sldChg>
      <pc:sldChg chg="del">
        <pc:chgData name="Luc Paoli" userId="28bcbf778cf7ff89" providerId="LiveId" clId="{62069B7B-D563-4C92-ADDF-0E587AE5C401}" dt="2022-08-09T22:27:20.574" v="49" actId="47"/>
        <pc:sldMkLst>
          <pc:docMk/>
          <pc:sldMk cId="555638859" sldId="403"/>
        </pc:sldMkLst>
      </pc:sldChg>
      <pc:sldChg chg="del">
        <pc:chgData name="Luc Paoli" userId="28bcbf778cf7ff89" providerId="LiveId" clId="{62069B7B-D563-4C92-ADDF-0E587AE5C401}" dt="2022-08-09T22:27:20.621" v="50" actId="47"/>
        <pc:sldMkLst>
          <pc:docMk/>
          <pc:sldMk cId="3132362609" sldId="404"/>
        </pc:sldMkLst>
      </pc:sldChg>
      <pc:sldChg chg="del">
        <pc:chgData name="Luc Paoli" userId="28bcbf778cf7ff89" providerId="LiveId" clId="{62069B7B-D563-4C92-ADDF-0E587AE5C401}" dt="2022-08-09T22:27:20.652" v="51" actId="47"/>
        <pc:sldMkLst>
          <pc:docMk/>
          <pc:sldMk cId="1098033813" sldId="405"/>
        </pc:sldMkLst>
      </pc:sldChg>
      <pc:sldChg chg="del">
        <pc:chgData name="Luc Paoli" userId="28bcbf778cf7ff89" providerId="LiveId" clId="{62069B7B-D563-4C92-ADDF-0E587AE5C401}" dt="2022-08-09T22:27:21.176" v="52" actId="47"/>
        <pc:sldMkLst>
          <pc:docMk/>
          <pc:sldMk cId="3624031898" sldId="406"/>
        </pc:sldMkLst>
      </pc:sldChg>
      <pc:sldChg chg="del">
        <pc:chgData name="Luc Paoli" userId="28bcbf778cf7ff89" providerId="LiveId" clId="{62069B7B-D563-4C92-ADDF-0E587AE5C401}" dt="2022-08-09T22:27:21.708" v="54" actId="47"/>
        <pc:sldMkLst>
          <pc:docMk/>
          <pc:sldMk cId="3694380514" sldId="407"/>
        </pc:sldMkLst>
      </pc:sldChg>
      <pc:sldChg chg="del">
        <pc:chgData name="Luc Paoli" userId="28bcbf778cf7ff89" providerId="LiveId" clId="{62069B7B-D563-4C92-ADDF-0E587AE5C401}" dt="2022-08-09T22:27:21.739" v="55" actId="47"/>
        <pc:sldMkLst>
          <pc:docMk/>
          <pc:sldMk cId="756478522" sldId="408"/>
        </pc:sldMkLst>
      </pc:sldChg>
      <pc:sldChg chg="del">
        <pc:chgData name="Luc Paoli" userId="28bcbf778cf7ff89" providerId="LiveId" clId="{62069B7B-D563-4C92-ADDF-0E587AE5C401}" dt="2022-08-09T22:27:21.800" v="57" actId="47"/>
        <pc:sldMkLst>
          <pc:docMk/>
          <pc:sldMk cId="286354481" sldId="409"/>
        </pc:sldMkLst>
      </pc:sldChg>
      <pc:sldChg chg="del">
        <pc:chgData name="Luc Paoli" userId="28bcbf778cf7ff89" providerId="LiveId" clId="{62069B7B-D563-4C92-ADDF-0E587AE5C401}" dt="2022-08-09T22:27:21.863" v="58" actId="47"/>
        <pc:sldMkLst>
          <pc:docMk/>
          <pc:sldMk cId="4108938321" sldId="410"/>
        </pc:sldMkLst>
      </pc:sldChg>
      <pc:sldChg chg="del">
        <pc:chgData name="Luc Paoli" userId="28bcbf778cf7ff89" providerId="LiveId" clId="{62069B7B-D563-4C92-ADDF-0E587AE5C401}" dt="2022-08-09T22:27:22.372" v="60" actId="47"/>
        <pc:sldMkLst>
          <pc:docMk/>
          <pc:sldMk cId="1567210742" sldId="411"/>
        </pc:sldMkLst>
      </pc:sldChg>
      <pc:sldChg chg="del">
        <pc:chgData name="Luc Paoli" userId="28bcbf778cf7ff89" providerId="LiveId" clId="{62069B7B-D563-4C92-ADDF-0E587AE5C401}" dt="2022-08-09T22:27:22.858" v="61" actId="47"/>
        <pc:sldMkLst>
          <pc:docMk/>
          <pc:sldMk cId="666569991" sldId="412"/>
        </pc:sldMkLst>
      </pc:sldChg>
      <pc:sldChg chg="del">
        <pc:chgData name="Luc Paoli" userId="28bcbf778cf7ff89" providerId="LiveId" clId="{62069B7B-D563-4C92-ADDF-0E587AE5C401}" dt="2022-08-09T22:27:22.927" v="62" actId="47"/>
        <pc:sldMkLst>
          <pc:docMk/>
          <pc:sldMk cId="1211758178" sldId="413"/>
        </pc:sldMkLst>
      </pc:sldChg>
      <pc:sldChg chg="del">
        <pc:chgData name="Luc Paoli" userId="28bcbf778cf7ff89" providerId="LiveId" clId="{62069B7B-D563-4C92-ADDF-0E587AE5C401}" dt="2022-08-09T22:27:22.980" v="63" actId="47"/>
        <pc:sldMkLst>
          <pc:docMk/>
          <pc:sldMk cId="2707119693" sldId="414"/>
        </pc:sldMkLst>
      </pc:sldChg>
      <pc:sldChg chg="del">
        <pc:chgData name="Luc Paoli" userId="28bcbf778cf7ff89" providerId="LiveId" clId="{62069B7B-D563-4C92-ADDF-0E587AE5C401}" dt="2022-08-09T22:27:23.011" v="64" actId="47"/>
        <pc:sldMkLst>
          <pc:docMk/>
          <pc:sldMk cId="245512006" sldId="415"/>
        </pc:sldMkLst>
      </pc:sldChg>
      <pc:sldChg chg="del">
        <pc:chgData name="Luc Paoli" userId="28bcbf778cf7ff89" providerId="LiveId" clId="{62069B7B-D563-4C92-ADDF-0E587AE5C401}" dt="2022-08-09T22:27:23.058" v="65" actId="47"/>
        <pc:sldMkLst>
          <pc:docMk/>
          <pc:sldMk cId="1194314849" sldId="416"/>
        </pc:sldMkLst>
      </pc:sldChg>
      <pc:sldChg chg="del">
        <pc:chgData name="Luc Paoli" userId="28bcbf778cf7ff89" providerId="LiveId" clId="{62069B7B-D563-4C92-ADDF-0E587AE5C401}" dt="2022-08-09T22:27:23.096" v="66" actId="47"/>
        <pc:sldMkLst>
          <pc:docMk/>
          <pc:sldMk cId="2639749979" sldId="417"/>
        </pc:sldMkLst>
      </pc:sldChg>
      <pc:sldChg chg="del">
        <pc:chgData name="Luc Paoli" userId="28bcbf778cf7ff89" providerId="LiveId" clId="{62069B7B-D563-4C92-ADDF-0E587AE5C401}" dt="2022-08-09T22:27:23.512" v="67" actId="47"/>
        <pc:sldMkLst>
          <pc:docMk/>
          <pc:sldMk cId="1670667011" sldId="418"/>
        </pc:sldMkLst>
      </pc:sldChg>
      <pc:sldChg chg="del">
        <pc:chgData name="Luc Paoli" userId="28bcbf778cf7ff89" providerId="LiveId" clId="{62069B7B-D563-4C92-ADDF-0E587AE5C401}" dt="2022-08-09T22:27:24.029" v="68" actId="47"/>
        <pc:sldMkLst>
          <pc:docMk/>
          <pc:sldMk cId="2423072061" sldId="419"/>
        </pc:sldMkLst>
      </pc:sldChg>
      <pc:sldChg chg="del">
        <pc:chgData name="Luc Paoli" userId="28bcbf778cf7ff89" providerId="LiveId" clId="{62069B7B-D563-4C92-ADDF-0E587AE5C401}" dt="2022-08-09T22:27:24.076" v="69" actId="47"/>
        <pc:sldMkLst>
          <pc:docMk/>
          <pc:sldMk cId="893630889" sldId="420"/>
        </pc:sldMkLst>
      </pc:sldChg>
      <pc:sldChg chg="del">
        <pc:chgData name="Luc Paoli" userId="28bcbf778cf7ff89" providerId="LiveId" clId="{62069B7B-D563-4C92-ADDF-0E587AE5C401}" dt="2022-08-09T22:27:24.114" v="70" actId="47"/>
        <pc:sldMkLst>
          <pc:docMk/>
          <pc:sldMk cId="3046736718" sldId="421"/>
        </pc:sldMkLst>
      </pc:sldChg>
      <pc:sldChg chg="del">
        <pc:chgData name="Luc Paoli" userId="28bcbf778cf7ff89" providerId="LiveId" clId="{62069B7B-D563-4C92-ADDF-0E587AE5C401}" dt="2022-08-09T22:27:24.145" v="71" actId="47"/>
        <pc:sldMkLst>
          <pc:docMk/>
          <pc:sldMk cId="475573927" sldId="422"/>
        </pc:sldMkLst>
      </pc:sldChg>
      <pc:sldChg chg="del">
        <pc:chgData name="Luc Paoli" userId="28bcbf778cf7ff89" providerId="LiveId" clId="{62069B7B-D563-4C92-ADDF-0E587AE5C401}" dt="2022-08-09T22:27:17.925" v="29" actId="47"/>
        <pc:sldMkLst>
          <pc:docMk/>
          <pc:sldMk cId="845700775" sldId="423"/>
        </pc:sldMkLst>
      </pc:sldChg>
      <pc:sldChg chg="del">
        <pc:chgData name="Luc Paoli" userId="28bcbf778cf7ff89" providerId="LiveId" clId="{62069B7B-D563-4C92-ADDF-0E587AE5C401}" dt="2022-08-09T22:27:25.348" v="79" actId="47"/>
        <pc:sldMkLst>
          <pc:docMk/>
          <pc:sldMk cId="983442347" sldId="425"/>
        </pc:sldMkLst>
      </pc:sldChg>
      <pc:sldChg chg="del">
        <pc:chgData name="Luc Paoli" userId="28bcbf778cf7ff89" providerId="LiveId" clId="{62069B7B-D563-4C92-ADDF-0E587AE5C401}" dt="2022-08-09T22:27:24.784" v="76" actId="47"/>
        <pc:sldMkLst>
          <pc:docMk/>
          <pc:sldMk cId="4168239029" sldId="427"/>
        </pc:sldMkLst>
      </pc:sldChg>
      <pc:sldChg chg="del">
        <pc:chgData name="Luc Paoli" userId="28bcbf778cf7ff89" providerId="LiveId" clId="{62069B7B-D563-4C92-ADDF-0E587AE5C401}" dt="2022-08-09T22:27:25.263" v="77" actId="47"/>
        <pc:sldMkLst>
          <pc:docMk/>
          <pc:sldMk cId="3956210618" sldId="428"/>
        </pc:sldMkLst>
      </pc:sldChg>
      <pc:sldChg chg="del">
        <pc:chgData name="Luc Paoli" userId="28bcbf778cf7ff89" providerId="LiveId" clId="{62069B7B-D563-4C92-ADDF-0E587AE5C401}" dt="2022-08-09T22:27:25.332" v="78" actId="47"/>
        <pc:sldMkLst>
          <pc:docMk/>
          <pc:sldMk cId="2594387519" sldId="429"/>
        </pc:sldMkLst>
      </pc:sldChg>
      <pc:sldChg chg="del">
        <pc:chgData name="Luc Paoli" userId="28bcbf778cf7ff89" providerId="LiveId" clId="{62069B7B-D563-4C92-ADDF-0E587AE5C401}" dt="2022-08-09T22:27:19.128" v="34" actId="47"/>
        <pc:sldMkLst>
          <pc:docMk/>
          <pc:sldMk cId="1177542939" sldId="430"/>
        </pc:sldMkLst>
      </pc:sldChg>
      <pc:sldChg chg="del">
        <pc:chgData name="Luc Paoli" userId="28bcbf778cf7ff89" providerId="LiveId" clId="{62069B7B-D563-4C92-ADDF-0E587AE5C401}" dt="2022-08-09T22:27:20.521" v="47" actId="47"/>
        <pc:sldMkLst>
          <pc:docMk/>
          <pc:sldMk cId="4095555428" sldId="431"/>
        </pc:sldMkLst>
      </pc:sldChg>
      <pc:sldChg chg="del">
        <pc:chgData name="Luc Paoli" userId="28bcbf778cf7ff89" providerId="LiveId" clId="{62069B7B-D563-4C92-ADDF-0E587AE5C401}" dt="2022-08-09T22:27:21.670" v="53" actId="47"/>
        <pc:sldMkLst>
          <pc:docMk/>
          <pc:sldMk cId="1835672251" sldId="432"/>
        </pc:sldMkLst>
      </pc:sldChg>
      <pc:sldChg chg="del">
        <pc:chgData name="Luc Paoli" userId="28bcbf778cf7ff89" providerId="LiveId" clId="{62069B7B-D563-4C92-ADDF-0E587AE5C401}" dt="2022-08-09T22:27:15.688" v="8" actId="47"/>
        <pc:sldMkLst>
          <pc:docMk/>
          <pc:sldMk cId="392909150" sldId="433"/>
        </pc:sldMkLst>
      </pc:sldChg>
      <pc:sldChg chg="del">
        <pc:chgData name="Luc Paoli" userId="28bcbf778cf7ff89" providerId="LiveId" clId="{62069B7B-D563-4C92-ADDF-0E587AE5C401}" dt="2022-08-09T22:27:17.856" v="27" actId="47"/>
        <pc:sldMkLst>
          <pc:docMk/>
          <pc:sldMk cId="2208822849" sldId="434"/>
        </pc:sldMkLst>
      </pc:sldChg>
      <pc:sldChg chg="del">
        <pc:chgData name="Luc Paoli" userId="28bcbf778cf7ff89" providerId="LiveId" clId="{62069B7B-D563-4C92-ADDF-0E587AE5C401}" dt="2022-08-09T22:27:21.877" v="59" actId="47"/>
        <pc:sldMkLst>
          <pc:docMk/>
          <pc:sldMk cId="1322779535" sldId="435"/>
        </pc:sldMkLst>
      </pc:sldChg>
      <pc:sldChg chg="del">
        <pc:chgData name="Luc Paoli" userId="28bcbf778cf7ff89" providerId="LiveId" clId="{62069B7B-D563-4C92-ADDF-0E587AE5C401}" dt="2022-08-09T22:27:15.271" v="7" actId="47"/>
        <pc:sldMkLst>
          <pc:docMk/>
          <pc:sldMk cId="2677231765" sldId="436"/>
        </pc:sldMkLst>
      </pc:sldChg>
      <pc:sldChg chg="del">
        <pc:chgData name="Luc Paoli" userId="28bcbf778cf7ff89" providerId="LiveId" clId="{62069B7B-D563-4C92-ADDF-0E587AE5C401}" dt="2022-08-09T22:27:21.777" v="56" actId="47"/>
        <pc:sldMkLst>
          <pc:docMk/>
          <pc:sldMk cId="1274537066" sldId="437"/>
        </pc:sldMkLst>
      </pc:sldChg>
      <pc:sldChg chg="del">
        <pc:chgData name="Luc Paoli" userId="28bcbf778cf7ff89" providerId="LiveId" clId="{62069B7B-D563-4C92-ADDF-0E587AE5C401}" dt="2022-08-09T22:27:16.405" v="14" actId="47"/>
        <pc:sldMkLst>
          <pc:docMk/>
          <pc:sldMk cId="2636197977" sldId="438"/>
        </pc:sldMkLst>
      </pc:sldChg>
      <pc:sldChg chg="del">
        <pc:chgData name="Luc Paoli" userId="28bcbf778cf7ff89" providerId="LiveId" clId="{62069B7B-D563-4C92-ADDF-0E587AE5C401}" dt="2022-08-09T22:27:16.452" v="15" actId="47"/>
        <pc:sldMkLst>
          <pc:docMk/>
          <pc:sldMk cId="2325287253" sldId="439"/>
        </pc:sldMkLst>
      </pc:sldChg>
      <pc:sldChg chg="del">
        <pc:chgData name="Luc Paoli" userId="28bcbf778cf7ff89" providerId="LiveId" clId="{62069B7B-D563-4C92-ADDF-0E587AE5C401}" dt="2022-08-09T22:27:16.490" v="16" actId="47"/>
        <pc:sldMkLst>
          <pc:docMk/>
          <pc:sldMk cId="177807207" sldId="440"/>
        </pc:sldMkLst>
      </pc:sldChg>
      <pc:sldChg chg="del">
        <pc:chgData name="Luc Paoli" userId="28bcbf778cf7ff89" providerId="LiveId" clId="{62069B7B-D563-4C92-ADDF-0E587AE5C401}" dt="2022-08-09T22:27:16.521" v="17" actId="47"/>
        <pc:sldMkLst>
          <pc:docMk/>
          <pc:sldMk cId="3333659810" sldId="441"/>
        </pc:sldMkLst>
      </pc:sldChg>
      <pc:sldChg chg="del">
        <pc:chgData name="Luc Paoli" userId="28bcbf778cf7ff89" providerId="LiveId" clId="{62069B7B-D563-4C92-ADDF-0E587AE5C401}" dt="2022-08-09T22:27:16.575" v="18" actId="47"/>
        <pc:sldMkLst>
          <pc:docMk/>
          <pc:sldMk cId="3057941394" sldId="442"/>
        </pc:sldMkLst>
      </pc:sldChg>
      <pc:sldChg chg="del">
        <pc:chgData name="Luc Paoli" userId="28bcbf778cf7ff89" providerId="LiveId" clId="{62069B7B-D563-4C92-ADDF-0E587AE5C401}" dt="2022-08-09T22:27:16.621" v="19" actId="47"/>
        <pc:sldMkLst>
          <pc:docMk/>
          <pc:sldMk cId="1336152469" sldId="443"/>
        </pc:sldMkLst>
      </pc:sldChg>
      <pc:sldChg chg="del">
        <pc:chgData name="Luc Paoli" userId="28bcbf778cf7ff89" providerId="LiveId" clId="{62069B7B-D563-4C92-ADDF-0E587AE5C401}" dt="2022-08-09T22:27:17.192" v="20" actId="47"/>
        <pc:sldMkLst>
          <pc:docMk/>
          <pc:sldMk cId="3714358319" sldId="444"/>
        </pc:sldMkLst>
      </pc:sldChg>
      <pc:sldChg chg="del">
        <pc:chgData name="Luc Paoli" userId="28bcbf778cf7ff89" providerId="LiveId" clId="{62069B7B-D563-4C92-ADDF-0E587AE5C401}" dt="2022-08-09T22:27:17.656" v="21" actId="47"/>
        <pc:sldMkLst>
          <pc:docMk/>
          <pc:sldMk cId="1090900583" sldId="445"/>
        </pc:sldMkLst>
      </pc:sldChg>
      <pc:sldChg chg="del">
        <pc:chgData name="Luc Paoli" userId="28bcbf778cf7ff89" providerId="LiveId" clId="{62069B7B-D563-4C92-ADDF-0E587AE5C401}" dt="2022-08-09T22:27:17.725" v="22" actId="47"/>
        <pc:sldMkLst>
          <pc:docMk/>
          <pc:sldMk cId="302862406" sldId="446"/>
        </pc:sldMkLst>
      </pc:sldChg>
      <pc:sldChg chg="del">
        <pc:chgData name="Luc Paoli" userId="28bcbf778cf7ff89" providerId="LiveId" clId="{62069B7B-D563-4C92-ADDF-0E587AE5C401}" dt="2022-08-09T22:27:24.183" v="72" actId="47"/>
        <pc:sldMkLst>
          <pc:docMk/>
          <pc:sldMk cId="1410409764" sldId="447"/>
        </pc:sldMkLst>
      </pc:sldChg>
      <pc:sldChg chg="del">
        <pc:chgData name="Luc Paoli" userId="28bcbf778cf7ff89" providerId="LiveId" clId="{62069B7B-D563-4C92-ADDF-0E587AE5C401}" dt="2022-08-09T22:27:24.230" v="73" actId="47"/>
        <pc:sldMkLst>
          <pc:docMk/>
          <pc:sldMk cId="3702001572" sldId="448"/>
        </pc:sldMkLst>
      </pc:sldChg>
      <pc:sldChg chg="del">
        <pc:chgData name="Luc Paoli" userId="28bcbf778cf7ff89" providerId="LiveId" clId="{62069B7B-D563-4C92-ADDF-0E587AE5C401}" dt="2022-08-09T22:27:24.245" v="74" actId="47"/>
        <pc:sldMkLst>
          <pc:docMk/>
          <pc:sldMk cId="3289923769" sldId="449"/>
        </pc:sldMkLst>
      </pc:sldChg>
      <pc:sldChg chg="del">
        <pc:chgData name="Luc Paoli" userId="28bcbf778cf7ff89" providerId="LiveId" clId="{62069B7B-D563-4C92-ADDF-0E587AE5C401}" dt="2022-08-09T22:27:24.277" v="75" actId="47"/>
        <pc:sldMkLst>
          <pc:docMk/>
          <pc:sldMk cId="3502784950" sldId="450"/>
        </pc:sldMkLst>
      </pc:sldChg>
      <pc:sldChg chg="del">
        <pc:chgData name="Luc Paoli" userId="28bcbf778cf7ff89" providerId="LiveId" clId="{62069B7B-D563-4C92-ADDF-0E587AE5C401}" dt="2022-08-09T22:27:17.756" v="23" actId="47"/>
        <pc:sldMkLst>
          <pc:docMk/>
          <pc:sldMk cId="2426500321" sldId="451"/>
        </pc:sldMkLst>
      </pc:sldChg>
      <pc:sldChg chg="del">
        <pc:chgData name="Luc Paoli" userId="28bcbf778cf7ff89" providerId="LiveId" clId="{62069B7B-D563-4C92-ADDF-0E587AE5C401}" dt="2022-08-09T22:27:17.794" v="24" actId="47"/>
        <pc:sldMkLst>
          <pc:docMk/>
          <pc:sldMk cId="3835057336" sldId="452"/>
        </pc:sldMkLst>
      </pc:sldChg>
      <pc:sldChg chg="del">
        <pc:chgData name="Luc Paoli" userId="28bcbf778cf7ff89" providerId="LiveId" clId="{62069B7B-D563-4C92-ADDF-0E587AE5C401}" dt="2022-08-09T22:27:17.809" v="25" actId="47"/>
        <pc:sldMkLst>
          <pc:docMk/>
          <pc:sldMk cId="681308524" sldId="453"/>
        </pc:sldMkLst>
      </pc:sldChg>
      <pc:sldChg chg="del">
        <pc:chgData name="Luc Paoli" userId="28bcbf778cf7ff89" providerId="LiveId" clId="{62069B7B-D563-4C92-ADDF-0E587AE5C401}" dt="2022-08-09T22:27:18.157" v="30" actId="47"/>
        <pc:sldMkLst>
          <pc:docMk/>
          <pc:sldMk cId="1543582243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  <a:p>
            <a:r>
              <a:rPr lang="en-US" dirty="0"/>
              <a:t>Equations of State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/>
                  <a:t>Integrating:</a:t>
                </a:r>
                <a:br>
                  <a:rPr lang="en-GB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Note: subscripts 0 denote the </a:t>
                </a:r>
                <a:r>
                  <a:rPr lang="en-US" b="0" i="1" dirty="0"/>
                  <a:t>reference state.</a:t>
                </a:r>
                <a:r>
                  <a:rPr lang="en-US" b="0" dirty="0"/>
                  <a:t> Can be neglected for most properties.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b="0" dirty="0"/>
                  <a:t> can usually be obtained from correlations (but need to be careful)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27105" r="-2232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1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b="0" dirty="0"/>
                  <a:t> can usually be obtained from correlations (but need to be careful)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2549F-B5A6-3EA6-ED34-BC1286EC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4" y="2753704"/>
            <a:ext cx="5535743" cy="3690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412FB-724A-12B5-4298-486EACA6798D}"/>
              </a:ext>
            </a:extLst>
          </p:cNvPr>
          <p:cNvSpPr txBox="1"/>
          <p:nvPr/>
        </p:nvSpPr>
        <p:spPr>
          <a:xfrm>
            <a:off x="6003592" y="2892917"/>
            <a:ext cx="291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>
                <a:latin typeface="Arial"/>
                <a:cs typeface="Arial"/>
              </a:rPr>
              <a:t>ReidIdeal</a:t>
            </a:r>
            <a:r>
              <a:rPr lang="en-US" i="1" dirty="0">
                <a:latin typeface="Arial"/>
                <a:cs typeface="Arial"/>
              </a:rPr>
              <a:t> (correlation) can give unphysical values!</a:t>
            </a:r>
          </a:p>
        </p:txBody>
      </p:sp>
    </p:spTree>
    <p:extLst>
      <p:ext uri="{BB962C8B-B14F-4D97-AF65-F5344CB8AC3E}">
        <p14:creationId xmlns:p14="http://schemas.microsoft.com/office/powerpoint/2010/main" val="22253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/>
                  <a:t>Two types of ideal gas models: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0" dirty="0"/>
                  <a:t>Species-specific: the correlation parameters are fitted to one species. For example, Reid polynomials: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b="0" dirty="0"/>
                </a:br>
                <a:r>
                  <a:rPr lang="en-US" b="0" dirty="0"/>
                  <a:t>Tend to be very accurate for the species they’re modelling (within the fitted temperature range). </a:t>
                </a:r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Limited to just the species they are fitted to.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488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3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81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/>
              <a:t>Two types of ideal gas models: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b="0" dirty="0"/>
              <a:t>Group-contribution: Species are assembled from ‘groups’:</a:t>
            </a: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r>
              <a:rPr lang="en-GB" b="0" dirty="0"/>
              <a:t>Parameters are now associated with the groups, not species.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B5DFC-F52C-DE3A-103B-A7A66F3F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0" y="3195611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9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/>
                  <a:t>Two types of ideal gas models: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dirty="0"/>
                  <a:t>Group-contribution: For example, the </a:t>
                </a:r>
                <a:r>
                  <a:rPr lang="en-GB" b="0" dirty="0" err="1"/>
                  <a:t>Joback</a:t>
                </a:r>
                <a:r>
                  <a:rPr lang="en-GB" b="0" dirty="0"/>
                  <a:t> method: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−37.93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0.210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.91×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2.06×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488" t="-2895" b="-3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5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81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/>
              <a:t>Two types of ideal gas models: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b="0" dirty="0"/>
              <a:t>Group-contribution: </a:t>
            </a:r>
            <a:r>
              <a:rPr lang="en-US" b="0" dirty="0"/>
              <a:t>A few comments:</a:t>
            </a:r>
          </a:p>
          <a:p>
            <a:pPr marL="914400" lvl="1" indent="-514350"/>
            <a:r>
              <a:rPr lang="en-US" dirty="0"/>
              <a:t>With a small set of parameters, can model a large range of species</a:t>
            </a:r>
          </a:p>
          <a:p>
            <a:pPr marL="914400" lvl="1" indent="-514350"/>
            <a:r>
              <a:rPr lang="en-US" dirty="0"/>
              <a:t>Less accurate than species-specific approaches</a:t>
            </a:r>
          </a:p>
          <a:p>
            <a:pPr marL="914400" lvl="1" indent="-514350"/>
            <a:r>
              <a:rPr lang="en-US" dirty="0"/>
              <a:t>Typically, if more-specific groups can be used to model a species, it should be more accurate:</a:t>
            </a:r>
            <a:br>
              <a:rPr lang="en-US" dirty="0"/>
            </a:br>
            <a:endParaRPr lang="en-US" dirty="0"/>
          </a:p>
          <a:p>
            <a:pPr marL="914400" lvl="1" indent="-514350"/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3F808-897E-6B10-45B5-F4237CD9B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69861" b="34635"/>
          <a:stretch/>
        </p:blipFill>
        <p:spPr>
          <a:xfrm>
            <a:off x="1335711" y="4803268"/>
            <a:ext cx="2342489" cy="12701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DD1737-0C64-B20D-FC86-2FEEB639E352}"/>
              </a:ext>
            </a:extLst>
          </p:cNvPr>
          <p:cNvSpPr/>
          <p:nvPr/>
        </p:nvSpPr>
        <p:spPr>
          <a:xfrm rot="1932321">
            <a:off x="1260761" y="4799728"/>
            <a:ext cx="914400" cy="100146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963874-EAAD-56D1-654F-F6F04D2C6047}"/>
              </a:ext>
            </a:extLst>
          </p:cNvPr>
          <p:cNvSpPr/>
          <p:nvPr/>
        </p:nvSpPr>
        <p:spPr>
          <a:xfrm>
            <a:off x="1873577" y="5310527"/>
            <a:ext cx="846318" cy="8424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8A9F83-EF45-4517-0A11-D47DD1C25583}"/>
              </a:ext>
            </a:extLst>
          </p:cNvPr>
          <p:cNvSpPr/>
          <p:nvPr/>
        </p:nvSpPr>
        <p:spPr>
          <a:xfrm>
            <a:off x="2296736" y="4701678"/>
            <a:ext cx="846318" cy="8424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E963BA-A46B-8B05-5C2D-C1EFE49BEB73}"/>
              </a:ext>
            </a:extLst>
          </p:cNvPr>
          <p:cNvSpPr/>
          <p:nvPr/>
        </p:nvSpPr>
        <p:spPr>
          <a:xfrm rot="19782221">
            <a:off x="2834603" y="5051467"/>
            <a:ext cx="846318" cy="69719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9BC28-C390-2E77-A18F-1B04AE800209}"/>
              </a:ext>
            </a:extLst>
          </p:cNvPr>
          <p:cNvSpPr txBox="1"/>
          <p:nvPr/>
        </p:nvSpPr>
        <p:spPr>
          <a:xfrm>
            <a:off x="3986582" y="4970790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vs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72A6E-258A-539B-51E2-32823A343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69861" b="34635"/>
          <a:stretch/>
        </p:blipFill>
        <p:spPr>
          <a:xfrm>
            <a:off x="5181839" y="4773923"/>
            <a:ext cx="2342489" cy="127011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BF43FFD-7BF0-F91E-62F3-4C61B4B06BF4}"/>
              </a:ext>
            </a:extLst>
          </p:cNvPr>
          <p:cNvSpPr/>
          <p:nvPr/>
        </p:nvSpPr>
        <p:spPr>
          <a:xfrm rot="1932321">
            <a:off x="5106889" y="4770383"/>
            <a:ext cx="914400" cy="100146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3ECCB7-7A4D-F862-246E-06E37959F65B}"/>
              </a:ext>
            </a:extLst>
          </p:cNvPr>
          <p:cNvSpPr/>
          <p:nvPr/>
        </p:nvSpPr>
        <p:spPr>
          <a:xfrm>
            <a:off x="5719705" y="5281182"/>
            <a:ext cx="846318" cy="8424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1E9F2E-FA0D-83E8-22E3-762851C0163B}"/>
              </a:ext>
            </a:extLst>
          </p:cNvPr>
          <p:cNvSpPr/>
          <p:nvPr/>
        </p:nvSpPr>
        <p:spPr>
          <a:xfrm rot="1469567">
            <a:off x="6117373" y="4789768"/>
            <a:ext cx="1412845" cy="84245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56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There are many ideal gas models to choose from: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Make sure to test how accurate the predictions are!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1F94C9-E77F-A229-0479-5B3BED9A8908}"/>
              </a:ext>
            </a:extLst>
          </p:cNvPr>
          <p:cNvSpPr txBox="1">
            <a:spLocks/>
          </p:cNvSpPr>
          <p:nvPr/>
        </p:nvSpPr>
        <p:spPr>
          <a:xfrm>
            <a:off x="346844" y="2428407"/>
            <a:ext cx="8526223" cy="335779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0" dirty="0"/>
              <a:t>Species-specific:</a:t>
            </a:r>
          </a:p>
          <a:p>
            <a:r>
              <a:rPr lang="en-US" b="0" dirty="0"/>
              <a:t>Reid polynomial</a:t>
            </a:r>
          </a:p>
          <a:p>
            <a:r>
              <a:rPr lang="en-US" b="0" dirty="0"/>
              <a:t>NASA polynomial</a:t>
            </a:r>
          </a:p>
          <a:p>
            <a:r>
              <a:rPr lang="en-US" b="0" dirty="0" err="1"/>
              <a:t>Wilhoit</a:t>
            </a:r>
            <a:r>
              <a:rPr lang="en-US" b="0" dirty="0"/>
              <a:t> correlation</a:t>
            </a:r>
          </a:p>
          <a:p>
            <a:r>
              <a:rPr lang="en-US" b="0" dirty="0"/>
              <a:t>Aly and Lee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Group-contribution:</a:t>
            </a:r>
          </a:p>
          <a:p>
            <a:r>
              <a:rPr lang="en-US" b="0" dirty="0" err="1"/>
              <a:t>Joback</a:t>
            </a:r>
            <a:r>
              <a:rPr lang="en-US" b="0" dirty="0"/>
              <a:t> method</a:t>
            </a:r>
          </a:p>
          <a:p>
            <a:r>
              <a:rPr lang="en-US" b="0" dirty="0"/>
              <a:t>Coniglio </a:t>
            </a:r>
            <a:r>
              <a:rPr lang="en-US" b="0" i="1" dirty="0"/>
              <a:t>et al</a:t>
            </a:r>
            <a:r>
              <a:rPr lang="en-US" b="0" dirty="0"/>
              <a:t>.</a:t>
            </a:r>
          </a:p>
          <a:p>
            <a:r>
              <a:rPr lang="en-US" b="0" dirty="0"/>
              <a:t>Walker and Haslam</a:t>
            </a:r>
          </a:p>
          <a:p>
            <a:pPr marL="0" indent="0">
              <a:buFont typeface="Arial"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942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56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The ideal contribution can be very important, even for real properties of complex species.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6ED32-8C73-E556-5977-944C59E7AF10}"/>
              </a:ext>
            </a:extLst>
          </p:cNvPr>
          <p:cNvSpPr txBox="1"/>
          <p:nvPr/>
        </p:nvSpPr>
        <p:spPr>
          <a:xfrm>
            <a:off x="3296992" y="3928056"/>
            <a:ext cx="3438659" cy="646331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Switch to notebook and show “live”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4236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382A-D313-9F70-4DC8-97B1CFAE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3279-578D-6E5A-0D6F-B7A75A24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Ideal models need to account for translational, rotational and vibrational contributions.</a:t>
            </a:r>
          </a:p>
          <a:p>
            <a:r>
              <a:rPr lang="en-US" b="0" dirty="0"/>
              <a:t>Ideal isobaric heat capacity models can be used to provide the missing contributions.</a:t>
            </a:r>
          </a:p>
          <a:p>
            <a:r>
              <a:rPr lang="en-US" b="0" dirty="0"/>
              <a:t>Need to evaluate whether the correlations are appropriate within the conditions.</a:t>
            </a:r>
          </a:p>
          <a:p>
            <a:pPr lvl="1"/>
            <a:r>
              <a:rPr lang="en-US" dirty="0"/>
              <a:t>Can verify that the equipartition theory limit is satisfied</a:t>
            </a:r>
          </a:p>
          <a:p>
            <a:r>
              <a:rPr lang="en-US" b="0" dirty="0"/>
              <a:t>Group-contribution approaches provide methods to obtain predictions for species with little experimental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C99B0-8084-0D48-6BD3-A432943AB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A8D4-3209-D1B7-FC86-76910426F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In this section, we will cover the tools we can use to mimic real-life systems: Equations of State</a:t>
                </a:r>
              </a:p>
              <a:p>
                <a:r>
                  <a:rPr lang="en-GB" b="0" dirty="0"/>
                  <a:t>Typically, these are functions: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There are many!</a:t>
                </a:r>
              </a:p>
              <a:p>
                <a:pPr lvl="1"/>
                <a:r>
                  <a:rPr lang="en-GB" b="0" dirty="0"/>
                  <a:t>How are they different?</a:t>
                </a:r>
              </a:p>
              <a:p>
                <a:pPr lvl="1"/>
                <a:r>
                  <a:rPr lang="en-GB" dirty="0"/>
                  <a:t>What are the pros / cons?</a:t>
                </a:r>
              </a:p>
              <a:p>
                <a:pPr lvl="1"/>
                <a:r>
                  <a:rPr lang="en-GB" b="0" dirty="0"/>
                  <a:t>How do we choo</a:t>
                </a:r>
                <a:r>
                  <a:rPr lang="en-GB" dirty="0"/>
                  <a:t>se the best one?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283B-08FC-44EA-6A35-25B67F98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2D68-88DB-AB1E-7C5A-15AB8D7A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0" dirty="0"/>
              <a:t>This section is split into 5 parts: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Ideal gas equations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Activity coefficient models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Cubic equations of state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SAFT equations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Multi-parameter equations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929E5-439E-53F7-BD98-65444248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A1A97-1979-9D1C-55B9-F66A48D98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2.1</a:t>
            </a:r>
          </a:p>
          <a:p>
            <a:r>
              <a:rPr lang="en-US" dirty="0"/>
              <a:t>Ideal Gas Equation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4508501" cy="48185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0" dirty="0"/>
                  <a:t>We are all familiar with: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The physical picture of an ideal gas:</a:t>
                </a:r>
              </a:p>
              <a:p>
                <a:pPr lvl="1"/>
                <a:r>
                  <a:rPr lang="en-GB" dirty="0"/>
                  <a:t>Infinitesimally-small particles</a:t>
                </a:r>
              </a:p>
              <a:p>
                <a:pPr lvl="1"/>
                <a:r>
                  <a:rPr lang="en-GB" b="0" dirty="0"/>
                  <a:t>Perfectly elastic coll</a:t>
                </a:r>
                <a:r>
                  <a:rPr lang="en-GB" dirty="0"/>
                  <a:t>isions</a:t>
                </a:r>
              </a:p>
              <a:p>
                <a:r>
                  <a:rPr lang="en-GB" b="0" dirty="0"/>
                  <a:t>Can be appropriate for some systems</a:t>
                </a:r>
              </a:p>
              <a:p>
                <a:pPr lvl="1"/>
                <a:r>
                  <a:rPr lang="en-GB" b="0" dirty="0"/>
                  <a:t>Small, spherical species (methane, noble gases, etc.)</a:t>
                </a:r>
              </a:p>
              <a:p>
                <a:pPr lvl="1"/>
                <a:r>
                  <a:rPr lang="en-GB" dirty="0"/>
                  <a:t>High temperature, low pressure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4508501" cy="4818599"/>
              </a:xfrm>
              <a:blipFill>
                <a:blip r:embed="rId2"/>
                <a:stretch>
                  <a:fillRect l="-2247" t="-2105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C181E8-9757-2B7B-0688-B2E075F52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2040" y="1802752"/>
            <a:ext cx="4119322" cy="41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/>
                  <a:t>We are all familiar with: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Missing some key pieces of information: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𝑝𝑑𝑉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b="0" dirty="0"/>
                  <a:t>?</a:t>
                </a:r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1579" b="-2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1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b="0" dirty="0"/>
                  <a:t>?</a:t>
                </a:r>
              </a:p>
              <a:p>
                <a:r>
                  <a:rPr lang="en-GB" b="0" dirty="0"/>
                  <a:t>From statistical mechanics, this represents the</a:t>
                </a:r>
                <a:r>
                  <a:rPr lang="en-GB" dirty="0"/>
                  <a:t> </a:t>
                </a:r>
                <a:r>
                  <a:rPr lang="en-GB" b="1" dirty="0"/>
                  <a:t>intramolecular</a:t>
                </a:r>
                <a:r>
                  <a:rPr lang="en-GB" dirty="0"/>
                  <a:t> </a:t>
                </a:r>
                <a:r>
                  <a:rPr lang="en-GB" b="1" dirty="0"/>
                  <a:t>rotational</a:t>
                </a:r>
                <a:r>
                  <a:rPr lang="en-GB" dirty="0"/>
                  <a:t> </a:t>
                </a:r>
                <a:r>
                  <a:rPr lang="en-GB" b="0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vibrational</a:t>
                </a:r>
                <a:r>
                  <a:rPr lang="en-GB" dirty="0"/>
                  <a:t> </a:t>
                </a:r>
                <a:r>
                  <a:rPr lang="en-GB" b="0" dirty="0"/>
                  <a:t>contributions (only important for polyatomic molecules):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rot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vib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Typically, we express this in terms of ideal </a:t>
                </a:r>
                <a:r>
                  <a:rPr lang="en-GB" b="0" i="1" dirty="0"/>
                  <a:t>isobaric</a:t>
                </a:r>
                <a:r>
                  <a:rPr lang="en-GB" b="0" dirty="0"/>
                  <a:t> heat capacity correlations: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488" t="-1579" r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3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b="0" dirty="0"/>
                  <a:t>From the first law of thermodynamics: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𝑉𝑑𝑝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b="0" dirty="0"/>
                  <a:t>We also know: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GB" b="0" dirty="0"/>
                  <a:t>Integrating:</a:t>
                </a:r>
                <a:br>
                  <a:rPr lang="en-GB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2105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6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/>
                  <a:t>Integrating:</a:t>
                </a:r>
                <a:br>
                  <a:rPr lang="en-GB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Note: subscripts 0 denote the </a:t>
                </a:r>
                <a:r>
                  <a:rPr lang="en-US" b="0" i="1" dirty="0"/>
                  <a:t>reference state.</a:t>
                </a:r>
                <a:r>
                  <a:rPr lang="en-US" b="0" dirty="0"/>
                  <a:t> Can be neglected for most properties.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b="0" dirty="0"/>
                  <a:t> can usually be obtained from correlations (but need to be careful)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27105" r="-2232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1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152494</TotalTime>
  <Words>887</Words>
  <Application>Microsoft Macintosh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Introduction</vt:lpstr>
      <vt:lpstr>Introduction to Computational Thermodynamics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Walker, Pierre</cp:lastModifiedBy>
  <cp:revision>956</cp:revision>
  <dcterms:created xsi:type="dcterms:W3CDTF">2014-05-08T12:48:22Z</dcterms:created>
  <dcterms:modified xsi:type="dcterms:W3CDTF">2022-08-30T05:59:29Z</dcterms:modified>
</cp:coreProperties>
</file>