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64" r:id="rId2"/>
    <p:sldId id="365" r:id="rId3"/>
    <p:sldId id="36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4FF"/>
    <a:srgbClr val="215891"/>
    <a:srgbClr val="CCDBFF"/>
    <a:srgbClr val="1B447D"/>
    <a:srgbClr val="6399DE"/>
    <a:srgbClr val="DCF6FF"/>
    <a:srgbClr val="00E302"/>
    <a:srgbClr val="0FA1C3"/>
    <a:srgbClr val="010000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8" autoAdjust="0"/>
    <p:restoredTop sz="89569" autoAdjust="0"/>
  </p:normalViewPr>
  <p:slideViewPr>
    <p:cSldViewPr snapToGrid="0" snapToObjects="1">
      <p:cViewPr varScale="1">
        <p:scale>
          <a:sx n="74" d="100"/>
          <a:sy n="74" d="100"/>
        </p:scale>
        <p:origin x="72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Paoli" userId="28bcbf778cf7ff89" providerId="LiveId" clId="{383512B5-F5F2-4149-9F56-1C225E310E1E}"/>
    <pc:docChg chg="modSld">
      <pc:chgData name="Luc Paoli" userId="28bcbf778cf7ff89" providerId="LiveId" clId="{383512B5-F5F2-4149-9F56-1C225E310E1E}" dt="2022-08-09T22:48:02.789" v="34" actId="20577"/>
      <pc:docMkLst>
        <pc:docMk/>
      </pc:docMkLst>
      <pc:sldChg chg="modSp mod">
        <pc:chgData name="Luc Paoli" userId="28bcbf778cf7ff89" providerId="LiveId" clId="{383512B5-F5F2-4149-9F56-1C225E310E1E}" dt="2022-08-09T22:48:02.789" v="34" actId="20577"/>
        <pc:sldMkLst>
          <pc:docMk/>
          <pc:sldMk cId="1780438321" sldId="364"/>
        </pc:sldMkLst>
        <pc:spChg chg="mod">
          <ac:chgData name="Luc Paoli" userId="28bcbf778cf7ff89" providerId="LiveId" clId="{383512B5-F5F2-4149-9F56-1C225E310E1E}" dt="2022-08-09T22:48:02.789" v="34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136952F7-12C4-4ED8-834F-D6498F2B074D}"/>
    <pc:docChg chg="modSld">
      <pc:chgData name="Luc Paoli" userId="28bcbf778cf7ff89" providerId="LiveId" clId="{136952F7-12C4-4ED8-834F-D6498F2B074D}" dt="2022-08-09T22:48:45.916" v="37" actId="20577"/>
      <pc:docMkLst>
        <pc:docMk/>
      </pc:docMkLst>
      <pc:sldChg chg="modSp mod">
        <pc:chgData name="Luc Paoli" userId="28bcbf778cf7ff89" providerId="LiveId" clId="{136952F7-12C4-4ED8-834F-D6498F2B074D}" dt="2022-08-09T22:48:45.916" v="37" actId="20577"/>
        <pc:sldMkLst>
          <pc:docMk/>
          <pc:sldMk cId="1780438321" sldId="364"/>
        </pc:sldMkLst>
        <pc:spChg chg="mod">
          <ac:chgData name="Luc Paoli" userId="28bcbf778cf7ff89" providerId="LiveId" clId="{136952F7-12C4-4ED8-834F-D6498F2B074D}" dt="2022-08-09T22:48:45.916" v="37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A715A6D7-CC45-4B7E-9A55-80EA4D641264}"/>
    <pc:docChg chg="modSld">
      <pc:chgData name="Luc Paoli" userId="28bcbf778cf7ff89" providerId="LiveId" clId="{A715A6D7-CC45-4B7E-9A55-80EA4D641264}" dt="2022-08-09T22:49:32.046" v="28" actId="20577"/>
      <pc:docMkLst>
        <pc:docMk/>
      </pc:docMkLst>
      <pc:sldChg chg="modSp mod">
        <pc:chgData name="Luc Paoli" userId="28bcbf778cf7ff89" providerId="LiveId" clId="{A715A6D7-CC45-4B7E-9A55-80EA4D641264}" dt="2022-08-09T22:49:32.046" v="28" actId="20577"/>
        <pc:sldMkLst>
          <pc:docMk/>
          <pc:sldMk cId="1780438321" sldId="364"/>
        </pc:sldMkLst>
        <pc:spChg chg="mod">
          <ac:chgData name="Luc Paoli" userId="28bcbf778cf7ff89" providerId="LiveId" clId="{A715A6D7-CC45-4B7E-9A55-80EA4D641264}" dt="2022-08-09T22:49:32.046" v="28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9743C1EA-8C97-4A3B-AD49-DEE5627F9459}"/>
    <pc:docChg chg="addSld modSld">
      <pc:chgData name="Luc Paoli" userId="28bcbf778cf7ff89" providerId="LiveId" clId="{9743C1EA-8C97-4A3B-AD49-DEE5627F9459}" dt="2022-08-13T20:54:01.809" v="64" actId="20577"/>
      <pc:docMkLst>
        <pc:docMk/>
      </pc:docMkLst>
      <pc:sldChg chg="modSp mod">
        <pc:chgData name="Luc Paoli" userId="28bcbf778cf7ff89" providerId="LiveId" clId="{9743C1EA-8C97-4A3B-AD49-DEE5627F9459}" dt="2022-08-13T20:49:40.843" v="32" actId="20577"/>
        <pc:sldMkLst>
          <pc:docMk/>
          <pc:sldMk cId="1780438321" sldId="364"/>
        </pc:sldMkLst>
        <pc:spChg chg="mod">
          <ac:chgData name="Luc Paoli" userId="28bcbf778cf7ff89" providerId="LiveId" clId="{9743C1EA-8C97-4A3B-AD49-DEE5627F9459}" dt="2022-08-13T20:49:40.843" v="32" actId="20577"/>
          <ac:spMkLst>
            <pc:docMk/>
            <pc:sldMk cId="1780438321" sldId="364"/>
            <ac:spMk id="7" creationId="{65F4FFD0-590D-EC56-4F7C-2DBB0E74656E}"/>
          </ac:spMkLst>
        </pc:spChg>
      </pc:sldChg>
      <pc:sldChg chg="modSp new mod">
        <pc:chgData name="Luc Paoli" userId="28bcbf778cf7ff89" providerId="LiveId" clId="{9743C1EA-8C97-4A3B-AD49-DEE5627F9459}" dt="2022-08-13T20:54:01.809" v="64" actId="20577"/>
        <pc:sldMkLst>
          <pc:docMk/>
          <pc:sldMk cId="2081709686" sldId="366"/>
        </pc:sldMkLst>
        <pc:spChg chg="mod">
          <ac:chgData name="Luc Paoli" userId="28bcbf778cf7ff89" providerId="LiveId" clId="{9743C1EA-8C97-4A3B-AD49-DEE5627F9459}" dt="2022-08-13T20:54:01.809" v="64" actId="20577"/>
          <ac:spMkLst>
            <pc:docMk/>
            <pc:sldMk cId="2081709686" sldId="366"/>
            <ac:spMk id="2" creationId="{80EB7CA7-5F72-815B-19F9-88DAF8CEEEE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1.1</a:t>
            </a:r>
          </a:p>
          <a:p>
            <a:r>
              <a:rPr lang="en-US" dirty="0"/>
              <a:t>Thermodynamic Properties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7CA7-5F72-815B-19F9-88DAF8CE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Thermodynamic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FD0D-BE08-9971-06B0-8426D6B8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60ADB-91EC-A1D6-1010-11ED9ADE9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37A0E-DB57-E4DC-1D8A-666351A0C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0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149836</TotalTime>
  <Words>29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Introduction to Computational Thermodynamics</vt:lpstr>
      <vt:lpstr>Introduction</vt:lpstr>
      <vt:lpstr>Thermodynamic Derivatives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Luc Paoli</cp:lastModifiedBy>
  <cp:revision>954</cp:revision>
  <dcterms:created xsi:type="dcterms:W3CDTF">2014-05-08T12:48:22Z</dcterms:created>
  <dcterms:modified xsi:type="dcterms:W3CDTF">2022-08-15T14:22:33Z</dcterms:modified>
</cp:coreProperties>
</file>