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64" r:id="rId2"/>
    <p:sldId id="365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4FF"/>
    <a:srgbClr val="215891"/>
    <a:srgbClr val="CCDBFF"/>
    <a:srgbClr val="1B447D"/>
    <a:srgbClr val="6399DE"/>
    <a:srgbClr val="DCF6FF"/>
    <a:srgbClr val="00E302"/>
    <a:srgbClr val="0FA1C3"/>
    <a:srgbClr val="010000"/>
    <a:srgbClr val="1E5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1D4D23-08C4-4ECC-82F5-6F788D210A33}" v="2" dt="2022-08-09T22:42:13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08" autoAdjust="0"/>
    <p:restoredTop sz="89569" autoAdjust="0"/>
  </p:normalViewPr>
  <p:slideViewPr>
    <p:cSldViewPr snapToGrid="0" snapToObjects="1">
      <p:cViewPr varScale="1">
        <p:scale>
          <a:sx n="74" d="100"/>
          <a:sy n="74" d="100"/>
        </p:scale>
        <p:origin x="72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344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 Paoli" userId="28bcbf778cf7ff89" providerId="LiveId" clId="{383512B5-F5F2-4149-9F56-1C225E310E1E}"/>
    <pc:docChg chg="modSld">
      <pc:chgData name="Luc Paoli" userId="28bcbf778cf7ff89" providerId="LiveId" clId="{383512B5-F5F2-4149-9F56-1C225E310E1E}" dt="2022-08-09T22:48:02.789" v="34" actId="20577"/>
      <pc:docMkLst>
        <pc:docMk/>
      </pc:docMkLst>
      <pc:sldChg chg="modSp mod">
        <pc:chgData name="Luc Paoli" userId="28bcbf778cf7ff89" providerId="LiveId" clId="{383512B5-F5F2-4149-9F56-1C225E310E1E}" dt="2022-08-09T22:48:02.789" v="34" actId="20577"/>
        <pc:sldMkLst>
          <pc:docMk/>
          <pc:sldMk cId="1780438321" sldId="364"/>
        </pc:sldMkLst>
        <pc:spChg chg="mod">
          <ac:chgData name="Luc Paoli" userId="28bcbf778cf7ff89" providerId="LiveId" clId="{383512B5-F5F2-4149-9F56-1C225E310E1E}" dt="2022-08-09T22:48:02.789" v="34" actId="20577"/>
          <ac:spMkLst>
            <pc:docMk/>
            <pc:sldMk cId="1780438321" sldId="364"/>
            <ac:spMk id="7" creationId="{65F4FFD0-590D-EC56-4F7C-2DBB0E74656E}"/>
          </ac:spMkLst>
        </pc:spChg>
      </pc:sldChg>
    </pc:docChg>
  </pc:docChgLst>
  <pc:docChgLst>
    <pc:chgData name="Luc Paoli" userId="28bcbf778cf7ff89" providerId="LiveId" clId="{136952F7-12C4-4ED8-834F-D6498F2B074D}"/>
    <pc:docChg chg="modSld">
      <pc:chgData name="Luc Paoli" userId="28bcbf778cf7ff89" providerId="LiveId" clId="{136952F7-12C4-4ED8-834F-D6498F2B074D}" dt="2022-08-09T22:48:45.916" v="37" actId="20577"/>
      <pc:docMkLst>
        <pc:docMk/>
      </pc:docMkLst>
      <pc:sldChg chg="modSp mod">
        <pc:chgData name="Luc Paoli" userId="28bcbf778cf7ff89" providerId="LiveId" clId="{136952F7-12C4-4ED8-834F-D6498F2B074D}" dt="2022-08-09T22:48:45.916" v="37" actId="20577"/>
        <pc:sldMkLst>
          <pc:docMk/>
          <pc:sldMk cId="1780438321" sldId="364"/>
        </pc:sldMkLst>
        <pc:spChg chg="mod">
          <ac:chgData name="Luc Paoli" userId="28bcbf778cf7ff89" providerId="LiveId" clId="{136952F7-12C4-4ED8-834F-D6498F2B074D}" dt="2022-08-09T22:48:45.916" v="37" actId="20577"/>
          <ac:spMkLst>
            <pc:docMk/>
            <pc:sldMk cId="1780438321" sldId="364"/>
            <ac:spMk id="7" creationId="{65F4FFD0-590D-EC56-4F7C-2DBB0E74656E}"/>
          </ac:spMkLst>
        </pc:spChg>
      </pc:sldChg>
    </pc:docChg>
  </pc:docChgLst>
  <pc:docChgLst>
    <pc:chgData name="Luc Paoli" userId="28bcbf778cf7ff89" providerId="LiveId" clId="{A715A6D7-CC45-4B7E-9A55-80EA4D641264}"/>
    <pc:docChg chg="modSld">
      <pc:chgData name="Luc Paoli" userId="28bcbf778cf7ff89" providerId="LiveId" clId="{A715A6D7-CC45-4B7E-9A55-80EA4D641264}" dt="2022-08-09T22:49:32.046" v="28" actId="20577"/>
      <pc:docMkLst>
        <pc:docMk/>
      </pc:docMkLst>
      <pc:sldChg chg="modSp mod">
        <pc:chgData name="Luc Paoli" userId="28bcbf778cf7ff89" providerId="LiveId" clId="{A715A6D7-CC45-4B7E-9A55-80EA4D641264}" dt="2022-08-09T22:49:32.046" v="28" actId="20577"/>
        <pc:sldMkLst>
          <pc:docMk/>
          <pc:sldMk cId="1780438321" sldId="364"/>
        </pc:sldMkLst>
        <pc:spChg chg="mod">
          <ac:chgData name="Luc Paoli" userId="28bcbf778cf7ff89" providerId="LiveId" clId="{A715A6D7-CC45-4B7E-9A55-80EA4D641264}" dt="2022-08-09T22:49:32.046" v="28" actId="20577"/>
          <ac:spMkLst>
            <pc:docMk/>
            <pc:sldMk cId="1780438321" sldId="364"/>
            <ac:spMk id="7" creationId="{65F4FFD0-590D-EC56-4F7C-2DBB0E74656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CC9D1-B559-0843-AD36-897B157130C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E3DA-05F6-7D40-B990-E4632CD5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7F8B-42E5-8848-9418-61648E606395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2605-0564-D447-8592-4B3916BD2E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7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1" y="2130425"/>
            <a:ext cx="8331199" cy="1891242"/>
          </a:xfr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187200" bIns="187200"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54" y="4436532"/>
            <a:ext cx="8133292" cy="1202267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2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4818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266"/>
            <a:ext cx="8407400" cy="6417733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9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8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3532" y="274638"/>
            <a:ext cx="6849535" cy="904399"/>
          </a:xfrm>
          <a:prstGeom prst="rect">
            <a:avLst/>
          </a:prstGeom>
          <a:ln w="31750" cap="flat" cmpd="sng" algn="ctr">
            <a:solidFill>
              <a:srgbClr val="1E579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41586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434667"/>
            <a:ext cx="9144000" cy="42333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E9914"/>
              </a:solidFill>
              <a:effectLst/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10" name="Line 23"/>
          <p:cNvSpPr>
            <a:spLocks noChangeShapeType="1"/>
          </p:cNvSpPr>
          <p:nvPr userDrawn="1"/>
        </p:nvSpPr>
        <p:spPr bwMode="auto">
          <a:xfrm>
            <a:off x="-3175" y="6430663"/>
            <a:ext cx="9144000" cy="0"/>
          </a:xfrm>
          <a:prstGeom prst="line">
            <a:avLst/>
          </a:prstGeom>
          <a:noFill/>
          <a:ln w="9525">
            <a:solidFill>
              <a:srgbClr val="1E579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7771" y="6527802"/>
            <a:ext cx="3864677" cy="215444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1400" b="1" i="0" dirty="0">
                <a:solidFill>
                  <a:schemeClr val="tx2"/>
                </a:solidFill>
                <a:latin typeface="Arial"/>
                <a:cs typeface="Arial"/>
              </a:rPr>
              <a:t>Intro to Computational Thermodynamics</a:t>
            </a:r>
            <a:endParaRPr lang="en-US" sz="1200" b="0" i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BB6557-AF5C-A354-9E78-E964B9EE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Thermodynamics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5F4FFD0-590D-EC56-4F7C-2DBB0E746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1.2</a:t>
            </a:r>
          </a:p>
          <a:p>
            <a:r>
              <a:rPr lang="en-US"/>
              <a:t>Julia Programming</a:t>
            </a:r>
            <a:endParaRPr lang="en-US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307F9-C1EC-8CE8-81CD-164AB196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92308-E59D-1B66-CDD6-C2631476D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E6B6-5CA5-F662-72EF-7D2A4517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2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149833</TotalTime>
  <Words>21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Introduction to Computational Thermodynamics</vt:lpstr>
      <vt:lpstr>Introduction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JEGTP paper: Outline</dc:title>
  <dc:creator>Andrew Haslam</dc:creator>
  <cp:lastModifiedBy>Luc Paoli</cp:lastModifiedBy>
  <cp:revision>955</cp:revision>
  <dcterms:created xsi:type="dcterms:W3CDTF">2014-05-08T12:48:22Z</dcterms:created>
  <dcterms:modified xsi:type="dcterms:W3CDTF">2022-08-15T14:22:32Z</dcterms:modified>
</cp:coreProperties>
</file>