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4" r:id="rId11"/>
    <p:sldId id="376" r:id="rId12"/>
    <p:sldId id="380" r:id="rId13"/>
    <p:sldId id="381" r:id="rId14"/>
    <p:sldId id="385" r:id="rId15"/>
    <p:sldId id="382" r:id="rId16"/>
    <p:sldId id="383" r:id="rId17"/>
    <p:sldId id="38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EAA64-103F-427B-9271-B62C5D1CCC8C}" v="1410" dt="2022-08-17T15:57:19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89569" autoAdjust="0"/>
  </p:normalViewPr>
  <p:slideViewPr>
    <p:cSldViewPr snapToGrid="0" snapToObjects="1">
      <p:cViewPr varScale="1">
        <p:scale>
          <a:sx n="105" d="100"/>
          <a:sy n="105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0D8EAA64-103F-427B-9271-B62C5D1CCC8C}"/>
    <pc:docChg chg="undo custSel addSld delSld modSld">
      <pc:chgData name="Luc Paoli" userId="28bcbf778cf7ff89" providerId="LiveId" clId="{0D8EAA64-103F-427B-9271-B62C5D1CCC8C}" dt="2022-08-17T15:57:42.950" v="10798"/>
      <pc:docMkLst>
        <pc:docMk/>
      </pc:docMkLst>
      <pc:sldChg chg="modSp mod">
        <pc:chgData name="Luc Paoli" userId="28bcbf778cf7ff89" providerId="LiveId" clId="{0D8EAA64-103F-427B-9271-B62C5D1CCC8C}" dt="2022-08-11T22:51:34.031" v="4398" actId="20577"/>
        <pc:sldMkLst>
          <pc:docMk/>
          <pc:sldMk cId="4141028454" sldId="365"/>
        </pc:sldMkLst>
        <pc:spChg chg="mod">
          <ac:chgData name="Luc Paoli" userId="28bcbf778cf7ff89" providerId="LiveId" clId="{0D8EAA64-103F-427B-9271-B62C5D1CCC8C}" dt="2022-08-11T22:51:34.031" v="4398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new mod">
        <pc:chgData name="Luc Paoli" userId="28bcbf778cf7ff89" providerId="LiveId" clId="{0D8EAA64-103F-427B-9271-B62C5D1CCC8C}" dt="2022-08-11T21:03:00.002" v="2743" actId="20577"/>
        <pc:sldMkLst>
          <pc:docMk/>
          <pc:sldMk cId="2652613095" sldId="366"/>
        </pc:sldMkLst>
        <pc:spChg chg="mod">
          <ac:chgData name="Luc Paoli" userId="28bcbf778cf7ff89" providerId="LiveId" clId="{0D8EAA64-103F-427B-9271-B62C5D1CCC8C}" dt="2022-08-11T19:07:35.940" v="734" actId="20577"/>
          <ac:spMkLst>
            <pc:docMk/>
            <pc:sldMk cId="2652613095" sldId="366"/>
            <ac:spMk id="2" creationId="{3172267D-4459-A430-0D40-B8BCB63C513C}"/>
          </ac:spMkLst>
        </pc:spChg>
        <pc:spChg chg="mod">
          <ac:chgData name="Luc Paoli" userId="28bcbf778cf7ff89" providerId="LiveId" clId="{0D8EAA64-103F-427B-9271-B62C5D1CCC8C}" dt="2022-08-11T21:03:00.002" v="2743" actId="20577"/>
          <ac:spMkLst>
            <pc:docMk/>
            <pc:sldMk cId="2652613095" sldId="366"/>
            <ac:spMk id="3" creationId="{390E49BC-6CB9-7142-4785-158E21D3EA26}"/>
          </ac:spMkLst>
        </pc:spChg>
      </pc:sldChg>
      <pc:sldChg chg="addSp delSp modSp new mod">
        <pc:chgData name="Luc Paoli" userId="28bcbf778cf7ff89" providerId="LiveId" clId="{0D8EAA64-103F-427B-9271-B62C5D1CCC8C}" dt="2022-08-11T21:03:06.511" v="2744" actId="20577"/>
        <pc:sldMkLst>
          <pc:docMk/>
          <pc:sldMk cId="3413624992" sldId="367"/>
        </pc:sldMkLst>
        <pc:spChg chg="mod">
          <ac:chgData name="Luc Paoli" userId="28bcbf778cf7ff89" providerId="LiveId" clId="{0D8EAA64-103F-427B-9271-B62C5D1CCC8C}" dt="2022-08-11T20:52:09.687" v="2212" actId="20577"/>
          <ac:spMkLst>
            <pc:docMk/>
            <pc:sldMk cId="3413624992" sldId="367"/>
            <ac:spMk id="2" creationId="{4E259146-B7CD-AB7A-EBE5-05BD8A0A75A0}"/>
          </ac:spMkLst>
        </pc:spChg>
        <pc:spChg chg="mod">
          <ac:chgData name="Luc Paoli" userId="28bcbf778cf7ff89" providerId="LiveId" clId="{0D8EAA64-103F-427B-9271-B62C5D1CCC8C}" dt="2022-08-11T21:03:06.511" v="2744" actId="20577"/>
          <ac:spMkLst>
            <pc:docMk/>
            <pc:sldMk cId="3413624992" sldId="367"/>
            <ac:spMk id="3" creationId="{91D904F1-2A75-11B0-BF6C-E6BC70FBC748}"/>
          </ac:spMkLst>
        </pc:spChg>
        <pc:picChg chg="add del">
          <ac:chgData name="Luc Paoli" userId="28bcbf778cf7ff89" providerId="LiveId" clId="{0D8EAA64-103F-427B-9271-B62C5D1CCC8C}" dt="2022-08-11T20:53:07.600" v="2353" actId="22"/>
          <ac:picMkLst>
            <pc:docMk/>
            <pc:sldMk cId="3413624992" sldId="367"/>
            <ac:picMk id="7" creationId="{DA5D977E-9D1C-72A3-F146-549CF690D77B}"/>
          </ac:picMkLst>
        </pc:picChg>
      </pc:sldChg>
      <pc:sldChg chg="modSp new mod">
        <pc:chgData name="Luc Paoli" userId="28bcbf778cf7ff89" providerId="LiveId" clId="{0D8EAA64-103F-427B-9271-B62C5D1CCC8C}" dt="2022-08-11T21:02:54.717" v="2741" actId="20577"/>
        <pc:sldMkLst>
          <pc:docMk/>
          <pc:sldMk cId="2537767365" sldId="368"/>
        </pc:sldMkLst>
        <pc:spChg chg="mod">
          <ac:chgData name="Luc Paoli" userId="28bcbf778cf7ff89" providerId="LiveId" clId="{0D8EAA64-103F-427B-9271-B62C5D1CCC8C}" dt="2022-08-11T20:57:09.454" v="2369" actId="20577"/>
          <ac:spMkLst>
            <pc:docMk/>
            <pc:sldMk cId="2537767365" sldId="368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2:54.717" v="2741" actId="20577"/>
          <ac:spMkLst>
            <pc:docMk/>
            <pc:sldMk cId="2537767365" sldId="368"/>
            <ac:spMk id="3" creationId="{6A92B6A8-2B16-E576-4728-B0C672EDF125}"/>
          </ac:spMkLst>
        </pc:spChg>
      </pc:sldChg>
      <pc:sldChg chg="modSp add mod">
        <pc:chgData name="Luc Paoli" userId="28bcbf778cf7ff89" providerId="LiveId" clId="{0D8EAA64-103F-427B-9271-B62C5D1CCC8C}" dt="2022-08-11T21:03:18.134" v="2749" actId="20577"/>
        <pc:sldMkLst>
          <pc:docMk/>
          <pc:sldMk cId="1462508905" sldId="369"/>
        </pc:sldMkLst>
        <pc:spChg chg="mod">
          <ac:chgData name="Luc Paoli" userId="28bcbf778cf7ff89" providerId="LiveId" clId="{0D8EAA64-103F-427B-9271-B62C5D1CCC8C}" dt="2022-08-11T21:00:01.059" v="2687" actId="404"/>
          <ac:spMkLst>
            <pc:docMk/>
            <pc:sldMk cId="1462508905" sldId="369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3:18.134" v="2749" actId="20577"/>
          <ac:spMkLst>
            <pc:docMk/>
            <pc:sldMk cId="1462508905" sldId="369"/>
            <ac:spMk id="3" creationId="{6A92B6A8-2B16-E576-4728-B0C672EDF125}"/>
          </ac:spMkLst>
        </pc:spChg>
      </pc:sldChg>
      <pc:sldChg chg="modSp new mod">
        <pc:chgData name="Luc Paoli" userId="28bcbf778cf7ff89" providerId="LiveId" clId="{0D8EAA64-103F-427B-9271-B62C5D1CCC8C}" dt="2022-08-11T23:09:54.186" v="5463" actId="21"/>
        <pc:sldMkLst>
          <pc:docMk/>
          <pc:sldMk cId="1309187651" sldId="370"/>
        </pc:sldMkLst>
        <pc:spChg chg="mod">
          <ac:chgData name="Luc Paoli" userId="28bcbf778cf7ff89" providerId="LiveId" clId="{0D8EAA64-103F-427B-9271-B62C5D1CCC8C}" dt="2022-08-11T21:04:41.692" v="2764" actId="20577"/>
          <ac:spMkLst>
            <pc:docMk/>
            <pc:sldMk cId="1309187651" sldId="370"/>
            <ac:spMk id="2" creationId="{721285AC-6787-EC78-C00B-11692FCBD7FD}"/>
          </ac:spMkLst>
        </pc:spChg>
        <pc:spChg chg="mod">
          <ac:chgData name="Luc Paoli" userId="28bcbf778cf7ff89" providerId="LiveId" clId="{0D8EAA64-103F-427B-9271-B62C5D1CCC8C}" dt="2022-08-11T23:09:54.186" v="5463" actId="21"/>
          <ac:spMkLst>
            <pc:docMk/>
            <pc:sldMk cId="1309187651" sldId="370"/>
            <ac:spMk id="3" creationId="{4334CBD5-99FD-1EF7-18B0-03CFE0E94E80}"/>
          </ac:spMkLst>
        </pc:spChg>
      </pc:sldChg>
      <pc:sldChg chg="modSp new mod">
        <pc:chgData name="Luc Paoli" userId="28bcbf778cf7ff89" providerId="LiveId" clId="{0D8EAA64-103F-427B-9271-B62C5D1CCC8C}" dt="2022-08-11T22:15:50.263" v="4102" actId="20577"/>
        <pc:sldMkLst>
          <pc:docMk/>
          <pc:sldMk cId="1695441006" sldId="371"/>
        </pc:sldMkLst>
        <pc:spChg chg="mod">
          <ac:chgData name="Luc Paoli" userId="28bcbf778cf7ff89" providerId="LiveId" clId="{0D8EAA64-103F-427B-9271-B62C5D1CCC8C}" dt="2022-08-11T21:49:08.831" v="3632" actId="20577"/>
          <ac:spMkLst>
            <pc:docMk/>
            <pc:sldMk cId="1695441006" sldId="371"/>
            <ac:spMk id="2" creationId="{2FF9772F-9BD3-2314-0A91-E51ED6D9AC91}"/>
          </ac:spMkLst>
        </pc:spChg>
        <pc:spChg chg="mod">
          <ac:chgData name="Luc Paoli" userId="28bcbf778cf7ff89" providerId="LiveId" clId="{0D8EAA64-103F-427B-9271-B62C5D1CCC8C}" dt="2022-08-11T22:15:50.263" v="4102" actId="20577"/>
          <ac:spMkLst>
            <pc:docMk/>
            <pc:sldMk cId="1695441006" sldId="371"/>
            <ac:spMk id="3" creationId="{E8BF9775-7587-F951-7A8A-5E1088CC0870}"/>
          </ac:spMkLst>
        </pc:spChg>
      </pc:sldChg>
      <pc:sldChg chg="addSp delSp modSp new mod">
        <pc:chgData name="Luc Paoli" userId="28bcbf778cf7ff89" providerId="LiveId" clId="{0D8EAA64-103F-427B-9271-B62C5D1CCC8C}" dt="2022-08-11T22:48:35.452" v="4320" actId="20577"/>
        <pc:sldMkLst>
          <pc:docMk/>
          <pc:sldMk cId="2249861449" sldId="372"/>
        </pc:sldMkLst>
        <pc:spChg chg="mod">
          <ac:chgData name="Luc Paoli" userId="28bcbf778cf7ff89" providerId="LiveId" clId="{0D8EAA64-103F-427B-9271-B62C5D1CCC8C}" dt="2022-08-11T22:15:25.512" v="4040" actId="20577"/>
          <ac:spMkLst>
            <pc:docMk/>
            <pc:sldMk cId="2249861449" sldId="372"/>
            <ac:spMk id="2" creationId="{D033DF0A-C1B5-E627-4E90-84B4BC037076}"/>
          </ac:spMkLst>
        </pc:spChg>
        <pc:spChg chg="del mod">
          <ac:chgData name="Luc Paoli" userId="28bcbf778cf7ff89" providerId="LiveId" clId="{0D8EAA64-103F-427B-9271-B62C5D1CCC8C}" dt="2022-08-11T22:28:48.029" v="4120" actId="478"/>
          <ac:spMkLst>
            <pc:docMk/>
            <pc:sldMk cId="2249861449" sldId="372"/>
            <ac:spMk id="3" creationId="{B8662ECF-ABCE-1F77-3ABC-35CAEB2F23B1}"/>
          </ac:spMkLst>
        </pc:spChg>
        <pc:spChg chg="add mod">
          <ac:chgData name="Luc Paoli" userId="28bcbf778cf7ff89" providerId="LiveId" clId="{0D8EAA64-103F-427B-9271-B62C5D1CCC8C}" dt="2022-08-11T22:48:35.452" v="4320" actId="20577"/>
          <ac:spMkLst>
            <pc:docMk/>
            <pc:sldMk cId="2249861449" sldId="372"/>
            <ac:spMk id="6" creationId="{BC17E248-97E2-C46A-1240-1616B34D834E}"/>
          </ac:spMkLst>
        </pc:spChg>
      </pc:sldChg>
      <pc:sldChg chg="modSp new del mod">
        <pc:chgData name="Luc Paoli" userId="28bcbf778cf7ff89" providerId="LiveId" clId="{0D8EAA64-103F-427B-9271-B62C5D1CCC8C}" dt="2022-08-12T16:03:01.687" v="9815" actId="2696"/>
        <pc:sldMkLst>
          <pc:docMk/>
          <pc:sldMk cId="3486612493" sldId="373"/>
        </pc:sldMkLst>
        <pc:spChg chg="mod">
          <ac:chgData name="Luc Paoli" userId="28bcbf778cf7ff89" providerId="LiveId" clId="{0D8EAA64-103F-427B-9271-B62C5D1CCC8C}" dt="2022-08-11T22:55:37.834" v="4539" actId="20577"/>
          <ac:spMkLst>
            <pc:docMk/>
            <pc:sldMk cId="3486612493" sldId="373"/>
            <ac:spMk id="2" creationId="{2BC5900D-27EB-921B-0AE9-65C0523F1168}"/>
          </ac:spMkLst>
        </pc:spChg>
        <pc:spChg chg="mod">
          <ac:chgData name="Luc Paoli" userId="28bcbf778cf7ff89" providerId="LiveId" clId="{0D8EAA64-103F-427B-9271-B62C5D1CCC8C}" dt="2022-08-11T23:02:42.724" v="5098" actId="113"/>
          <ac:spMkLst>
            <pc:docMk/>
            <pc:sldMk cId="3486612493" sldId="373"/>
            <ac:spMk id="3" creationId="{233F67A1-D34A-1FAE-8257-FE1931CCE44E}"/>
          </ac:spMkLst>
        </pc:spChg>
      </pc:sldChg>
      <pc:sldChg chg="addSp modSp new mod">
        <pc:chgData name="Luc Paoli" userId="28bcbf778cf7ff89" providerId="LiveId" clId="{0D8EAA64-103F-427B-9271-B62C5D1CCC8C}" dt="2022-08-11T23:06:42.297" v="5429" actId="208"/>
        <pc:sldMkLst>
          <pc:docMk/>
          <pc:sldMk cId="368433562" sldId="374"/>
        </pc:sldMkLst>
        <pc:spChg chg="mod">
          <ac:chgData name="Luc Paoli" userId="28bcbf778cf7ff89" providerId="LiveId" clId="{0D8EAA64-103F-427B-9271-B62C5D1CCC8C}" dt="2022-08-11T22:53:33.836" v="4464" actId="20577"/>
          <ac:spMkLst>
            <pc:docMk/>
            <pc:sldMk cId="368433562" sldId="374"/>
            <ac:spMk id="2" creationId="{26501470-2826-16C1-D1BC-EF73A08D57D2}"/>
          </ac:spMkLst>
        </pc:spChg>
        <pc:spChg chg="mod">
          <ac:chgData name="Luc Paoli" userId="28bcbf778cf7ff89" providerId="LiveId" clId="{0D8EAA64-103F-427B-9271-B62C5D1CCC8C}" dt="2022-08-11T23:06:16.025" v="5370" actId="20577"/>
          <ac:spMkLst>
            <pc:docMk/>
            <pc:sldMk cId="368433562" sldId="374"/>
            <ac:spMk id="3" creationId="{DB8CB770-CB5A-32B9-D645-ED5FBEFF4D45}"/>
          </ac:spMkLst>
        </pc:spChg>
        <pc:spChg chg="add mod">
          <ac:chgData name="Luc Paoli" userId="28bcbf778cf7ff89" providerId="LiveId" clId="{0D8EAA64-103F-427B-9271-B62C5D1CCC8C}" dt="2022-08-11T23:06:42.297" v="5429" actId="208"/>
          <ac:spMkLst>
            <pc:docMk/>
            <pc:sldMk cId="368433562" sldId="374"/>
            <ac:spMk id="6" creationId="{9030EB0F-7B14-5686-F867-E96DC249C0B3}"/>
          </ac:spMkLst>
        </pc:spChg>
      </pc:sldChg>
      <pc:sldChg chg="addSp delSp modSp new del mod">
        <pc:chgData name="Luc Paoli" userId="28bcbf778cf7ff89" providerId="LiveId" clId="{0D8EAA64-103F-427B-9271-B62C5D1CCC8C}" dt="2022-08-12T16:03:04.397" v="9816" actId="2696"/>
        <pc:sldMkLst>
          <pc:docMk/>
          <pc:sldMk cId="1886144481" sldId="375"/>
        </pc:sldMkLst>
        <pc:spChg chg="mod">
          <ac:chgData name="Luc Paoli" userId="28bcbf778cf7ff89" providerId="LiveId" clId="{0D8EAA64-103F-427B-9271-B62C5D1CCC8C}" dt="2022-08-11T23:43:06.253" v="6032" actId="20577"/>
          <ac:spMkLst>
            <pc:docMk/>
            <pc:sldMk cId="1886144481" sldId="375"/>
            <ac:spMk id="2" creationId="{A59FB15F-5CDD-B9EF-F45F-5B68B96881CE}"/>
          </ac:spMkLst>
        </pc:spChg>
        <pc:spChg chg="mod">
          <ac:chgData name="Luc Paoli" userId="28bcbf778cf7ff89" providerId="LiveId" clId="{0D8EAA64-103F-427B-9271-B62C5D1CCC8C}" dt="2022-08-12T00:50:28.521" v="7665" actId="20577"/>
          <ac:spMkLst>
            <pc:docMk/>
            <pc:sldMk cId="1886144481" sldId="375"/>
            <ac:spMk id="3" creationId="{59EBBAA1-7F10-9CC9-8A8A-510636560D3C}"/>
          </ac:spMkLst>
        </pc:spChg>
        <pc:spChg chg="add mod">
          <ac:chgData name="Luc Paoli" userId="28bcbf778cf7ff89" providerId="LiveId" clId="{0D8EAA64-103F-427B-9271-B62C5D1CCC8C}" dt="2022-08-11T23:57:52.505" v="6487" actId="208"/>
          <ac:spMkLst>
            <pc:docMk/>
            <pc:sldMk cId="1886144481" sldId="375"/>
            <ac:spMk id="10" creationId="{16E85D81-CB66-A21B-3CC3-E060CE39BFBB}"/>
          </ac:spMkLst>
        </pc:spChg>
        <pc:picChg chg="add del mod">
          <ac:chgData name="Luc Paoli" userId="28bcbf778cf7ff89" providerId="LiveId" clId="{0D8EAA64-103F-427B-9271-B62C5D1CCC8C}" dt="2022-08-11T23:42:25.844" v="6005" actId="478"/>
          <ac:picMkLst>
            <pc:docMk/>
            <pc:sldMk cId="1886144481" sldId="375"/>
            <ac:picMk id="7" creationId="{86F68420-9D30-2DBC-7EBB-018759BFAD70}"/>
          </ac:picMkLst>
        </pc:picChg>
        <pc:picChg chg="add mod">
          <ac:chgData name="Luc Paoli" userId="28bcbf778cf7ff89" providerId="LiveId" clId="{0D8EAA64-103F-427B-9271-B62C5D1CCC8C}" dt="2022-08-11T23:57:27.209" v="6433" actId="1076"/>
          <ac:picMkLst>
            <pc:docMk/>
            <pc:sldMk cId="1886144481" sldId="375"/>
            <ac:picMk id="9" creationId="{B5E0764F-6996-4326-0338-0CEAB186874F}"/>
          </ac:picMkLst>
        </pc:picChg>
      </pc:sldChg>
      <pc:sldChg chg="modSp new mod">
        <pc:chgData name="Luc Paoli" userId="28bcbf778cf7ff89" providerId="LiveId" clId="{0D8EAA64-103F-427B-9271-B62C5D1CCC8C}" dt="2022-08-12T16:03:47.208" v="9896" actId="15"/>
        <pc:sldMkLst>
          <pc:docMk/>
          <pc:sldMk cId="2342060066" sldId="376"/>
        </pc:sldMkLst>
        <pc:spChg chg="mod">
          <ac:chgData name="Luc Paoli" userId="28bcbf778cf7ff89" providerId="LiveId" clId="{0D8EAA64-103F-427B-9271-B62C5D1CCC8C}" dt="2022-08-11T23:06:57.783" v="5453" actId="20577"/>
          <ac:spMkLst>
            <pc:docMk/>
            <pc:sldMk cId="2342060066" sldId="376"/>
            <ac:spMk id="2" creationId="{0BEDFF79-F354-EA38-5D85-51F1060BB93D}"/>
          </ac:spMkLst>
        </pc:spChg>
        <pc:spChg chg="mod">
          <ac:chgData name="Luc Paoli" userId="28bcbf778cf7ff89" providerId="LiveId" clId="{0D8EAA64-103F-427B-9271-B62C5D1CCC8C}" dt="2022-08-12T16:03:47.208" v="9896" actId="15"/>
          <ac:spMkLst>
            <pc:docMk/>
            <pc:sldMk cId="2342060066" sldId="376"/>
            <ac:spMk id="3" creationId="{0710499C-5B19-8269-3875-C2B3B9D8FB0B}"/>
          </ac:spMkLst>
        </pc:spChg>
      </pc:sldChg>
      <pc:sldChg chg="addSp delSp modSp new del mod">
        <pc:chgData name="Luc Paoli" userId="28bcbf778cf7ff89" providerId="LiveId" clId="{0D8EAA64-103F-427B-9271-B62C5D1CCC8C}" dt="2022-08-12T16:03:17.707" v="9819" actId="2696"/>
        <pc:sldMkLst>
          <pc:docMk/>
          <pc:sldMk cId="604954953" sldId="377"/>
        </pc:sldMkLst>
        <pc:spChg chg="mod">
          <ac:chgData name="Luc Paoli" userId="28bcbf778cf7ff89" providerId="LiveId" clId="{0D8EAA64-103F-427B-9271-B62C5D1CCC8C}" dt="2022-08-11T23:43:07.892" v="6033"/>
          <ac:spMkLst>
            <pc:docMk/>
            <pc:sldMk cId="604954953" sldId="377"/>
            <ac:spMk id="2" creationId="{7BD26970-3BBD-A919-7C65-79CF49F2B186}"/>
          </ac:spMkLst>
        </pc:spChg>
        <pc:spChg chg="mod">
          <ac:chgData name="Luc Paoli" userId="28bcbf778cf7ff89" providerId="LiveId" clId="{0D8EAA64-103F-427B-9271-B62C5D1CCC8C}" dt="2022-08-12T12:03:32.593" v="7940" actId="113"/>
          <ac:spMkLst>
            <pc:docMk/>
            <pc:sldMk cId="604954953" sldId="377"/>
            <ac:spMk id="3" creationId="{34C97400-8914-80E5-B940-78F981EDC3C7}"/>
          </ac:spMkLst>
        </pc:spChg>
        <pc:graphicFrameChg chg="add del mod modGraphic">
          <ac:chgData name="Luc Paoli" userId="28bcbf778cf7ff89" providerId="LiveId" clId="{0D8EAA64-103F-427B-9271-B62C5D1CCC8C}" dt="2022-08-11T23:44:30.446" v="6130" actId="478"/>
          <ac:graphicFrameMkLst>
            <pc:docMk/>
            <pc:sldMk cId="604954953" sldId="377"/>
            <ac:graphicFrameMk id="6" creationId="{FECA91F3-6669-1FE3-6765-D6D95843C868}"/>
          </ac:graphicFrameMkLst>
        </pc:graphicFrameChg>
        <pc:graphicFrameChg chg="add mod modGraphic">
          <ac:chgData name="Luc Paoli" userId="28bcbf778cf7ff89" providerId="LiveId" clId="{0D8EAA64-103F-427B-9271-B62C5D1CCC8C}" dt="2022-08-12T12:01:58.140" v="7770" actId="1076"/>
          <ac:graphicFrameMkLst>
            <pc:docMk/>
            <pc:sldMk cId="604954953" sldId="377"/>
            <ac:graphicFrameMk id="7" creationId="{159EB83B-4165-F847-15A6-24E55C87C739}"/>
          </ac:graphicFrameMkLst>
        </pc:graphicFrameChg>
      </pc:sldChg>
      <pc:sldChg chg="modSp new del mod">
        <pc:chgData name="Luc Paoli" userId="28bcbf778cf7ff89" providerId="LiveId" clId="{0D8EAA64-103F-427B-9271-B62C5D1CCC8C}" dt="2022-08-12T16:03:11.900" v="9818" actId="2696"/>
        <pc:sldMkLst>
          <pc:docMk/>
          <pc:sldMk cId="2848743703" sldId="378"/>
        </pc:sldMkLst>
        <pc:spChg chg="mod">
          <ac:chgData name="Luc Paoli" userId="28bcbf778cf7ff89" providerId="LiveId" clId="{0D8EAA64-103F-427B-9271-B62C5D1CCC8C}" dt="2022-08-11T23:47:33.206" v="6361" actId="20577"/>
          <ac:spMkLst>
            <pc:docMk/>
            <pc:sldMk cId="2848743703" sldId="378"/>
            <ac:spMk id="2" creationId="{EF85815B-F053-D629-EBAF-95D318300B4F}"/>
          </ac:spMkLst>
        </pc:spChg>
        <pc:spChg chg="mod">
          <ac:chgData name="Luc Paoli" userId="28bcbf778cf7ff89" providerId="LiveId" clId="{0D8EAA64-103F-427B-9271-B62C5D1CCC8C}" dt="2022-08-12T12:04:18.439" v="7989" actId="113"/>
          <ac:spMkLst>
            <pc:docMk/>
            <pc:sldMk cId="2848743703" sldId="378"/>
            <ac:spMk id="3" creationId="{0AF750BD-644A-3549-F3E4-C03175638D29}"/>
          </ac:spMkLst>
        </pc:spChg>
      </pc:sldChg>
      <pc:sldChg chg="modSp new del mod">
        <pc:chgData name="Luc Paoli" userId="28bcbf778cf7ff89" providerId="LiveId" clId="{0D8EAA64-103F-427B-9271-B62C5D1CCC8C}" dt="2022-08-12T16:03:07.597" v="9817" actId="2696"/>
        <pc:sldMkLst>
          <pc:docMk/>
          <pc:sldMk cId="375317675" sldId="379"/>
        </pc:sldMkLst>
        <pc:spChg chg="mod">
          <ac:chgData name="Luc Paoli" userId="28bcbf778cf7ff89" providerId="LiveId" clId="{0D8EAA64-103F-427B-9271-B62C5D1CCC8C}" dt="2022-08-11T23:59:12.813" v="6755" actId="20577"/>
          <ac:spMkLst>
            <pc:docMk/>
            <pc:sldMk cId="375317675" sldId="379"/>
            <ac:spMk id="2" creationId="{EE7C8BF0-88CF-4D05-D2E3-376B91184FE7}"/>
          </ac:spMkLst>
        </pc:spChg>
        <pc:spChg chg="mod">
          <ac:chgData name="Luc Paoli" userId="28bcbf778cf7ff89" providerId="LiveId" clId="{0D8EAA64-103F-427B-9271-B62C5D1CCC8C}" dt="2022-08-12T00:50:59.809" v="7741" actId="20577"/>
          <ac:spMkLst>
            <pc:docMk/>
            <pc:sldMk cId="375317675" sldId="379"/>
            <ac:spMk id="3" creationId="{AFBBAEF6-E6B7-CDE8-CB55-CDEE2A7B35CF}"/>
          </ac:spMkLst>
        </pc:spChg>
      </pc:sldChg>
      <pc:sldChg chg="modSp new del mod">
        <pc:chgData name="Luc Paoli" userId="28bcbf778cf7ff89" providerId="LiveId" clId="{0D8EAA64-103F-427B-9271-B62C5D1CCC8C}" dt="2022-08-12T12:04:22.376" v="7990" actId="2696"/>
        <pc:sldMkLst>
          <pc:docMk/>
          <pc:sldMk cId="59671974" sldId="380"/>
        </pc:sldMkLst>
        <pc:spChg chg="mod">
          <ac:chgData name="Luc Paoli" userId="28bcbf778cf7ff89" providerId="LiveId" clId="{0D8EAA64-103F-427B-9271-B62C5D1CCC8C}" dt="2022-08-12T00:51:11.688" v="7764" actId="20577"/>
          <ac:spMkLst>
            <pc:docMk/>
            <pc:sldMk cId="59671974" sldId="380"/>
            <ac:spMk id="2" creationId="{746985F7-58F8-AF0E-E083-2DEC5BF397CC}"/>
          </ac:spMkLst>
        </pc:spChg>
      </pc:sldChg>
      <pc:sldChg chg="modSp new mod">
        <pc:chgData name="Luc Paoli" userId="28bcbf778cf7ff89" providerId="LiveId" clId="{0D8EAA64-103F-427B-9271-B62C5D1CCC8C}" dt="2022-08-12T12:14:03.703" v="8534" actId="20577"/>
        <pc:sldMkLst>
          <pc:docMk/>
          <pc:sldMk cId="3987220405" sldId="380"/>
        </pc:sldMkLst>
        <pc:spChg chg="mod">
          <ac:chgData name="Luc Paoli" userId="28bcbf778cf7ff89" providerId="LiveId" clId="{0D8EAA64-103F-427B-9271-B62C5D1CCC8C}" dt="2022-08-12T12:05:07.824" v="8014" actId="20577"/>
          <ac:spMkLst>
            <pc:docMk/>
            <pc:sldMk cId="3987220405" sldId="380"/>
            <ac:spMk id="2" creationId="{9D00F6A5-F80F-A63A-77AF-6522ACCF1DCD}"/>
          </ac:spMkLst>
        </pc:spChg>
        <pc:spChg chg="mod">
          <ac:chgData name="Luc Paoli" userId="28bcbf778cf7ff89" providerId="LiveId" clId="{0D8EAA64-103F-427B-9271-B62C5D1CCC8C}" dt="2022-08-12T12:14:03.703" v="8534" actId="20577"/>
          <ac:spMkLst>
            <pc:docMk/>
            <pc:sldMk cId="3987220405" sldId="380"/>
            <ac:spMk id="3" creationId="{BB8437F6-48BE-89D1-7FA2-8ADFA1FFE4E6}"/>
          </ac:spMkLst>
        </pc:spChg>
      </pc:sldChg>
      <pc:sldChg chg="modSp new mod">
        <pc:chgData name="Luc Paoli" userId="28bcbf778cf7ff89" providerId="LiveId" clId="{0D8EAA64-103F-427B-9271-B62C5D1CCC8C}" dt="2022-08-17T15:57:31.923" v="10754" actId="20577"/>
        <pc:sldMkLst>
          <pc:docMk/>
          <pc:sldMk cId="2498101713" sldId="381"/>
        </pc:sldMkLst>
        <pc:spChg chg="mod">
          <ac:chgData name="Luc Paoli" userId="28bcbf778cf7ff89" providerId="LiveId" clId="{0D8EAA64-103F-427B-9271-B62C5D1CCC8C}" dt="2022-08-12T12:14:18.795" v="8556" actId="20577"/>
          <ac:spMkLst>
            <pc:docMk/>
            <pc:sldMk cId="2498101713" sldId="381"/>
            <ac:spMk id="2" creationId="{8A4CB961-F91F-1033-0AE0-BF33EFD71AF6}"/>
          </ac:spMkLst>
        </pc:spChg>
        <pc:spChg chg="mod">
          <ac:chgData name="Luc Paoli" userId="28bcbf778cf7ff89" providerId="LiveId" clId="{0D8EAA64-103F-427B-9271-B62C5D1CCC8C}" dt="2022-08-17T15:57:31.923" v="10754" actId="20577"/>
          <ac:spMkLst>
            <pc:docMk/>
            <pc:sldMk cId="2498101713" sldId="381"/>
            <ac:spMk id="3" creationId="{3AFDDCBE-FD6B-2C4D-6D14-D3889DA57A35}"/>
          </ac:spMkLst>
        </pc:spChg>
      </pc:sldChg>
      <pc:sldChg chg="modSp new mod modShow">
        <pc:chgData name="Luc Paoli" userId="28bcbf778cf7ff89" providerId="LiveId" clId="{0D8EAA64-103F-427B-9271-B62C5D1CCC8C}" dt="2022-08-17T15:57:14.225" v="10685" actId="729"/>
        <pc:sldMkLst>
          <pc:docMk/>
          <pc:sldMk cId="3266644942" sldId="382"/>
        </pc:sldMkLst>
        <pc:spChg chg="mod">
          <ac:chgData name="Luc Paoli" userId="28bcbf778cf7ff89" providerId="LiveId" clId="{0D8EAA64-103F-427B-9271-B62C5D1CCC8C}" dt="2022-08-12T12:20:46.891" v="8955" actId="20577"/>
          <ac:spMkLst>
            <pc:docMk/>
            <pc:sldMk cId="3266644942" sldId="382"/>
            <ac:spMk id="2" creationId="{3D984D7C-72F6-319C-AEF9-BB3D8EEA0D8F}"/>
          </ac:spMkLst>
        </pc:spChg>
        <pc:spChg chg="mod">
          <ac:chgData name="Luc Paoli" userId="28bcbf778cf7ff89" providerId="LiveId" clId="{0D8EAA64-103F-427B-9271-B62C5D1CCC8C}" dt="2022-08-17T15:57:05.657" v="10684" actId="20577"/>
          <ac:spMkLst>
            <pc:docMk/>
            <pc:sldMk cId="3266644942" sldId="382"/>
            <ac:spMk id="3" creationId="{A06FAB1D-1ACD-EE31-48CF-89CD8C226056}"/>
          </ac:spMkLst>
        </pc:spChg>
      </pc:sldChg>
      <pc:sldChg chg="modSp new mod">
        <pc:chgData name="Luc Paoli" userId="28bcbf778cf7ff89" providerId="LiveId" clId="{0D8EAA64-103F-427B-9271-B62C5D1CCC8C}" dt="2022-08-12T12:27:00.480" v="9801"/>
        <pc:sldMkLst>
          <pc:docMk/>
          <pc:sldMk cId="62162705" sldId="383"/>
        </pc:sldMkLst>
        <pc:spChg chg="mod">
          <ac:chgData name="Luc Paoli" userId="28bcbf778cf7ff89" providerId="LiveId" clId="{0D8EAA64-103F-427B-9271-B62C5D1CCC8C}" dt="2022-08-12T12:27:00.480" v="9801"/>
          <ac:spMkLst>
            <pc:docMk/>
            <pc:sldMk cId="62162705" sldId="383"/>
            <ac:spMk id="2" creationId="{204EA715-4EF9-31F4-394F-D8BF287911DE}"/>
          </ac:spMkLst>
        </pc:spChg>
        <pc:spChg chg="mod">
          <ac:chgData name="Luc Paoli" userId="28bcbf778cf7ff89" providerId="LiveId" clId="{0D8EAA64-103F-427B-9271-B62C5D1CCC8C}" dt="2022-08-12T12:26:56.968" v="9800" actId="20577"/>
          <ac:spMkLst>
            <pc:docMk/>
            <pc:sldMk cId="62162705" sldId="383"/>
            <ac:spMk id="3" creationId="{8584388D-548E-1988-3A3F-435CEE636729}"/>
          </ac:spMkLst>
        </pc:spChg>
      </pc:sldChg>
      <pc:sldChg chg="modSp new mod">
        <pc:chgData name="Luc Paoli" userId="28bcbf778cf7ff89" providerId="LiveId" clId="{0D8EAA64-103F-427B-9271-B62C5D1CCC8C}" dt="2022-08-17T15:56:22.519" v="10577" actId="20577"/>
        <pc:sldMkLst>
          <pc:docMk/>
          <pc:sldMk cId="354491302" sldId="384"/>
        </pc:sldMkLst>
        <pc:spChg chg="mod">
          <ac:chgData name="Luc Paoli" userId="28bcbf778cf7ff89" providerId="LiveId" clId="{0D8EAA64-103F-427B-9271-B62C5D1CCC8C}" dt="2022-08-12T12:27:04.361" v="9814" actId="20577"/>
          <ac:spMkLst>
            <pc:docMk/>
            <pc:sldMk cId="354491302" sldId="384"/>
            <ac:spMk id="2" creationId="{D13A0B31-E1D9-1280-CC28-6C0616E34450}"/>
          </ac:spMkLst>
        </pc:spChg>
        <pc:spChg chg="mod">
          <ac:chgData name="Luc Paoli" userId="28bcbf778cf7ff89" providerId="LiveId" clId="{0D8EAA64-103F-427B-9271-B62C5D1CCC8C}" dt="2022-08-17T15:56:22.519" v="10577" actId="20577"/>
          <ac:spMkLst>
            <pc:docMk/>
            <pc:sldMk cId="354491302" sldId="384"/>
            <ac:spMk id="3" creationId="{16496A15-4443-D22F-5422-754A37A353D6}"/>
          </ac:spMkLst>
        </pc:spChg>
      </pc:sldChg>
      <pc:sldChg chg="modSp new mod">
        <pc:chgData name="Luc Paoli" userId="28bcbf778cf7ff89" providerId="LiveId" clId="{0D8EAA64-103F-427B-9271-B62C5D1CCC8C}" dt="2022-08-17T15:57:42.950" v="10798"/>
        <pc:sldMkLst>
          <pc:docMk/>
          <pc:sldMk cId="2166540629" sldId="385"/>
        </pc:sldMkLst>
        <pc:spChg chg="mod">
          <ac:chgData name="Luc Paoli" userId="28bcbf778cf7ff89" providerId="LiveId" clId="{0D8EAA64-103F-427B-9271-B62C5D1CCC8C}" dt="2022-08-17T15:57:42.950" v="10798"/>
          <ac:spMkLst>
            <pc:docMk/>
            <pc:sldMk cId="2166540629" sldId="385"/>
            <ac:spMk id="2" creationId="{A41B125C-63F8-0D64-3684-CA08CA0DD8EB}"/>
          </ac:spMkLst>
        </pc:spChg>
        <pc:spChg chg="mod">
          <ac:chgData name="Luc Paoli" userId="28bcbf778cf7ff89" providerId="LiveId" clId="{0D8EAA64-103F-427B-9271-B62C5D1CCC8C}" dt="2022-08-17T15:57:39.258" v="10797" actId="20577"/>
          <ac:spMkLst>
            <pc:docMk/>
            <pc:sldMk cId="2166540629" sldId="385"/>
            <ac:spMk id="3" creationId="{197FE185-55B8-8C39-0964-688CF4BB23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3.2</a:t>
            </a:r>
          </a:p>
          <a:p>
            <a:r>
              <a:rPr lang="en-US" dirty="0"/>
              <a:t>Pure Saturation Envelopes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1470-2826-16C1-D1BC-EF73A08D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B770-CB5A-32B9-D645-ED5FBEFF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To solve this, we use Newton’s method and derivatives provided by automatic differentiation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D62EB-BA51-5EE8-295F-2814DD124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E083-AE64-9AA1-5820-48D12CC9E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0EB0F-7B14-5686-F867-E96DC249C0B3}"/>
              </a:ext>
            </a:extLst>
          </p:cNvPr>
          <p:cNvSpPr txBox="1"/>
          <p:nvPr/>
        </p:nvSpPr>
        <p:spPr>
          <a:xfrm>
            <a:off x="3296992" y="3928056"/>
            <a:ext cx="3438659" cy="646331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Switch to notebook and show “live”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843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FF79-F354-EA38-5D85-51F1060B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phase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499C-5B19-8269-3875-C2B3B9D8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This is much the same as the saturation pressure solver, however:</a:t>
            </a:r>
          </a:p>
          <a:p>
            <a:pPr lvl="1"/>
            <a:r>
              <a:rPr lang="en-GB" b="0" dirty="0"/>
              <a:t>Initial guesses become very challenging as we approach the critical point</a:t>
            </a:r>
          </a:p>
          <a:p>
            <a:pPr lvl="1"/>
            <a:r>
              <a:rPr lang="en-GB" b="0" dirty="0"/>
              <a:t>To avoid this, we </a:t>
            </a:r>
            <a:r>
              <a:rPr lang="en-GB" dirty="0"/>
              <a:t>reuse previous solutions</a:t>
            </a:r>
            <a:r>
              <a:rPr lang="en-GB" b="0" dirty="0"/>
              <a:t> as initial guesses for the next point</a:t>
            </a:r>
          </a:p>
          <a:p>
            <a:pPr lvl="1"/>
            <a:r>
              <a:rPr lang="en-GB" b="0" dirty="0"/>
              <a:t>This approach is relevant beyond this application – many times we will have a previous iteration or solution that can act as a starting point for our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72830-C61E-CB22-884D-26B3C10B9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3151C-DC60-C7F9-14E9-3BE9E459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6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F6A5-F80F-A63A-77AF-6522ACCF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37F6-48BE-89D1-7FA2-8ADFA1FF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For cubic </a:t>
            </a:r>
            <a:r>
              <a:rPr lang="en-GB" b="0" dirty="0" err="1"/>
              <a:t>EoS</a:t>
            </a:r>
            <a:r>
              <a:rPr lang="en-GB" b="0" dirty="0"/>
              <a:t>, the critical point is an input, so we always know this</a:t>
            </a:r>
          </a:p>
          <a:p>
            <a:r>
              <a:rPr lang="en-GB" b="0" dirty="0"/>
              <a:t>How do we know the critical point for SAFT / other </a:t>
            </a:r>
            <a:r>
              <a:rPr lang="en-GB" b="0" dirty="0" err="1"/>
              <a:t>EoS</a:t>
            </a:r>
            <a:r>
              <a:rPr lang="en-GB" b="0" dirty="0"/>
              <a:t>? We need to solve for it</a:t>
            </a:r>
          </a:p>
          <a:p>
            <a:r>
              <a:rPr lang="en-GB" b="0" dirty="0"/>
              <a:t>A “standard” way of doing this would be to march our saturation solver upwards until it fails, then interpolate between the vapour and liquid saturation curves</a:t>
            </a:r>
          </a:p>
          <a:p>
            <a:r>
              <a:rPr lang="en-GB" b="0" dirty="0"/>
              <a:t>However, thanks to </a:t>
            </a:r>
            <a:r>
              <a:rPr lang="en-GB" b="0" dirty="0" err="1"/>
              <a:t>autodiff</a:t>
            </a:r>
            <a:r>
              <a:rPr lang="en-GB" b="0" dirty="0"/>
              <a:t>, we can solve for this directly!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BB26-3ECC-7DE2-9A53-A035F36BA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74582-4D1D-FA2D-9403-55A915D4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2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B961-F91F-1033-0AE0-BF33EFD7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DDCBE-FD6B-2C4D-6D14-D3889DA57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The critical point for a pure phase diagram is defined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is a non-linear root-finding problem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DDCBE-FD6B-2C4D-6D14-D3889DA57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777C7-1941-150D-83A2-38D9036CD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62415-1704-3E98-C5E2-E5C58C12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0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125C-63F8-0D64-3684-CA08CA0D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E185-55B8-8C39-0964-688CF4BB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 to notebook and show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70EB-F937-34E2-5DC9-3414783D6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F5AAB-A01C-F9FD-843F-79FDBD565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4D7C-72F6-319C-AEF9-BB3D8EEA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FAB1D-1ACD-EE31-48CF-89CD8C226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When directly solving for critical points, a good initial guess can be important </a:t>
                </a:r>
              </a:p>
              <a:p>
                <a:pPr lvl="1"/>
                <a:r>
                  <a:rPr lang="en-GB" dirty="0"/>
                  <a:t>This is because our solver attempts to find a point where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b="0" dirty="0"/>
                  <a:t>Very far away from the critical point, </a:t>
                </a:r>
                <a:r>
                  <a:rPr lang="en-GB" b="1" dirty="0"/>
                  <a:t>the partial derivatives become very small</a:t>
                </a:r>
              </a:p>
              <a:p>
                <a:pPr lvl="1"/>
                <a:r>
                  <a:rPr lang="en-GB" b="0" dirty="0"/>
                  <a:t>This means the solver can become “confused” and move in the complete wrong direction!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FAB1D-1ACD-EE31-48CF-89CD8C226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108C-BD78-1A5C-9A0E-B695474BC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A76A4-FAA9-B4F2-C6AA-03DE9DDE4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4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A715-4EF9-31F4-394F-D8BF2879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388D-548E-1988-3A3F-435CEE63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 to notebook and show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D1322-EAE4-B356-1161-36C17CC0D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CF2E8-A41B-8EA9-0325-B0AC1704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B31-E1D9-1280-CC28-6C0616E3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6A15-4443-D22F-5422-754A37A3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Understand why specifying temperature is preferable in saturation calculations</a:t>
            </a:r>
          </a:p>
          <a:p>
            <a:r>
              <a:rPr lang="en-GB" b="0" dirty="0"/>
              <a:t>Know that building phase diagrams, it is crucial to reuse previous solutions as initial guesses for the next iteration</a:t>
            </a:r>
          </a:p>
          <a:p>
            <a:r>
              <a:rPr lang="en-GB" b="0" dirty="0"/>
              <a:t>Know that critical points can be directly obtained using automatic differentiation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76A6B-E62D-97A8-A82D-7317A315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FC203-55D4-B66C-E751-9AA2422A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It is common to assume </a:t>
                </a:r>
              </a:p>
              <a:p>
                <a:r>
                  <a:rPr lang="en-GB" b="0" dirty="0"/>
                  <a:t>Often in chemical engineering it is desirable to visualise fluid phase diagrams</a:t>
                </a:r>
              </a:p>
              <a:p>
                <a:r>
                  <a:rPr lang="en-GB" b="0" dirty="0"/>
                  <a:t>This can be useful for both pure compounds and mixtures</a:t>
                </a:r>
              </a:p>
              <a:p>
                <a:r>
                  <a:rPr lang="en-GB" b="0" dirty="0"/>
                  <a:t>The objective of a pure saturation solver is to solve for saturation conditions, should they exist, for a specified pressure or temperature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267D-4459-A430-0D40-B8BCB63C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of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E49BC-6CB9-7142-4785-158E21D3E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At a equilibrium there is the equivalence of </a:t>
                </a:r>
                <a:r>
                  <a:rPr lang="en-GB" dirty="0"/>
                  <a:t>pressure</a:t>
                </a:r>
                <a:r>
                  <a:rPr lang="en-GB" b="0" dirty="0"/>
                  <a:t>, </a:t>
                </a:r>
                <a:r>
                  <a:rPr lang="en-GB" dirty="0"/>
                  <a:t>temperature</a:t>
                </a:r>
                <a:r>
                  <a:rPr lang="en-GB" b="0" dirty="0"/>
                  <a:t>, and </a:t>
                </a:r>
                <a:r>
                  <a:rPr lang="en-GB" dirty="0"/>
                  <a:t>chemical potential</a:t>
                </a:r>
              </a:p>
              <a:p>
                <a:r>
                  <a:rPr lang="en-GB" b="0" dirty="0"/>
                  <a:t>For vapour liquid equilibrium (VLE), this could be written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E49BC-6CB9-7142-4785-158E21D3E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0064F-F924-5F86-8EFD-217020F23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53E58-B264-4AC2-7F0E-8BA11DCC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9146-B7CD-AB7A-EBE5-05BD8A0A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904F1-2A75-11B0-BF6C-E6BC70FBC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To solve for each phase, we need a variable that is different. We choose to </a:t>
                </a:r>
                <a:r>
                  <a:rPr lang="en-GB" dirty="0"/>
                  <a:t>iterate</a:t>
                </a:r>
                <a:r>
                  <a:rPr lang="en-GB" b="0" dirty="0"/>
                  <a:t> using the </a:t>
                </a:r>
                <a:r>
                  <a:rPr lang="en-GB" dirty="0"/>
                  <a:t>volume</a:t>
                </a:r>
              </a:p>
              <a:p>
                <a:r>
                  <a:rPr lang="en-GB" b="0" dirty="0"/>
                  <a:t>Typically, we </a:t>
                </a:r>
                <a:r>
                  <a:rPr lang="en-GB" dirty="0"/>
                  <a:t>specify</a:t>
                </a:r>
                <a:r>
                  <a:rPr lang="en-GB" b="0" dirty="0"/>
                  <a:t> either </a:t>
                </a:r>
                <a:r>
                  <a:rPr lang="en-GB" dirty="0"/>
                  <a:t>temperature</a:t>
                </a:r>
                <a:r>
                  <a:rPr lang="en-GB" b="0" dirty="0"/>
                  <a:t>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) or </a:t>
                </a:r>
                <a:r>
                  <a:rPr lang="en-GB" dirty="0"/>
                  <a:t>pressure</a:t>
                </a:r>
                <a:r>
                  <a:rPr lang="en-GB" b="0" dirty="0"/>
                  <a:t>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).</a:t>
                </a:r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904F1-2A75-11B0-BF6C-E6BC70FBC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E0197-04EC-9821-89B1-E28043E1D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EFCAC-C30E-FFA1-2589-DB0E199B7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2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CF56-735C-86B6-E6E6-75DBF56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 Specification - 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Using our definition of equilibrium, we can now write the problem as </a:t>
                </a:r>
                <a:br>
                  <a:rPr lang="en-GB" b="0" dirty="0"/>
                </a:b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is a </a:t>
                </a:r>
                <a:r>
                  <a:rPr lang="en-GB" dirty="0"/>
                  <a:t>non-linear root-finding problem</a:t>
                </a:r>
                <a:r>
                  <a:rPr lang="en-GB" b="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. At a given T,</a:t>
                </a:r>
                <a:br>
                  <a:rPr lang="en-GB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8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9FDD0-1671-4D80-3163-2A8B06364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96B1-B4D5-87FC-1E6B-1B2C092D6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6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CF56-735C-86B6-E6E6-75DBF56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Problem Specification -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Should we specify temperature, we write the problem as 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Once again a non-linear root-finding problem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/>
                  <a:t>.</a:t>
                </a:r>
              </a:p>
              <a:p>
                <a:r>
                  <a:rPr lang="en-GB" b="0" dirty="0"/>
                  <a:t>Now, there is an additional inner non-linear solver to obtain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at a given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. This makes the problem more </a:t>
                </a:r>
                <a:r>
                  <a:rPr lang="en-GB" dirty="0"/>
                  <a:t>unstable</a:t>
                </a:r>
                <a:r>
                  <a:rPr lang="en-GB" b="0" dirty="0"/>
                  <a:t> and </a:t>
                </a:r>
                <a:r>
                  <a:rPr lang="en-GB" dirty="0"/>
                  <a:t>expensive</a:t>
                </a:r>
                <a:r>
                  <a:rPr lang="en-GB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9FDD0-1671-4D80-3163-2A8B06364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96B1-B4D5-87FC-1E6B-1B2C092D6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85AC-6787-EC78-C00B-11692FCB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CBD5-99FD-1EF7-18B0-03CFE0E9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As with volume solvers, initial guesses are very important for converging successfully</a:t>
            </a:r>
          </a:p>
          <a:p>
            <a:r>
              <a:rPr lang="en-GB" b="0" dirty="0"/>
              <a:t>We cannot use the same method as we did for our volume solver (ideal gas + packing fraction) – we have only specified one variable!</a:t>
            </a:r>
          </a:p>
          <a:p>
            <a:r>
              <a:rPr lang="en-GB" b="0" dirty="0"/>
              <a:t>The solution – the van der Waals (</a:t>
            </a:r>
            <a:r>
              <a:rPr lang="en-GB" b="0" dirty="0" err="1"/>
              <a:t>vdW</a:t>
            </a:r>
            <a:r>
              <a:rPr lang="en-GB" b="0" dirty="0"/>
              <a:t>) equation of state (</a:t>
            </a:r>
            <a:r>
              <a:rPr lang="en-GB" b="0" dirty="0" err="1"/>
              <a:t>EoS</a:t>
            </a:r>
            <a:r>
              <a:rPr lang="en-GB" b="0" dirty="0"/>
              <a:t>)!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8E993-F3CB-ABB7-2886-5E0FE9826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F51B0-D114-F505-6038-4A55710C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772F-9BD3-2314-0A91-E51ED6D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to </a:t>
            </a:r>
            <a:r>
              <a:rPr lang="en-GB" dirty="0" err="1"/>
              <a:t>vdW</a:t>
            </a:r>
            <a:r>
              <a:rPr lang="en-GB" dirty="0"/>
              <a:t>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9775-7587-F951-7A8A-5E1088CC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From the van der Waals equation of state we can obtain an expression for the saturation curve in terms of the </a:t>
            </a:r>
            <a:r>
              <a:rPr lang="en-GB" dirty="0"/>
              <a:t>reduced temperature </a:t>
            </a:r>
            <a:r>
              <a:rPr lang="en-GB" b="0" dirty="0"/>
              <a:t>and </a:t>
            </a:r>
            <a:r>
              <a:rPr lang="en-GB" dirty="0"/>
              <a:t>pressure</a:t>
            </a:r>
          </a:p>
          <a:p>
            <a:pPr lvl="1"/>
            <a:r>
              <a:rPr lang="en-GB" dirty="0"/>
              <a:t>This relates to the </a:t>
            </a:r>
            <a:r>
              <a:rPr lang="en-GB" b="1" dirty="0"/>
              <a:t>theory of corresponding states</a:t>
            </a:r>
            <a:endParaRPr lang="en-GB" dirty="0"/>
          </a:p>
          <a:p>
            <a:r>
              <a:rPr lang="en-GB" b="0" dirty="0"/>
              <a:t>We can exploit this to use as our initial guess</a:t>
            </a:r>
          </a:p>
          <a:p>
            <a:r>
              <a:rPr lang="en-GB" b="0" dirty="0"/>
              <a:t>We use a fitted approximation to the numerical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D9B5F-EDF1-37C2-ED28-21810DCD4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FAC2B-1039-3E98-4AA9-663C9EB87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4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DF0A-C1B5-E627-4E90-84B4BC03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to </a:t>
            </a:r>
            <a:r>
              <a:rPr lang="en-GB" dirty="0" err="1"/>
              <a:t>vdW</a:t>
            </a:r>
            <a:r>
              <a:rPr lang="en-GB" dirty="0"/>
              <a:t>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7FFF1-08E4-D135-4168-2A4C47861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29D9-DB40-CB9A-FC7B-D401BB354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7E248-97E2-C46A-1240-1616B34D834E}"/>
              </a:ext>
            </a:extLst>
          </p:cNvPr>
          <p:cNvSpPr txBox="1"/>
          <p:nvPr/>
        </p:nvSpPr>
        <p:spPr>
          <a:xfrm>
            <a:off x="2917065" y="3036194"/>
            <a:ext cx="3309870" cy="1477328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Saturation envelope for </a:t>
            </a:r>
            <a:r>
              <a:rPr lang="en-GB" dirty="0" err="1">
                <a:latin typeface="Arial"/>
                <a:cs typeface="Arial"/>
              </a:rPr>
              <a:t>vdW</a:t>
            </a:r>
            <a:r>
              <a:rPr lang="en-GB" dirty="0">
                <a:latin typeface="Arial"/>
                <a:cs typeface="Arial"/>
              </a:rPr>
              <a:t> in reduced variables</a:t>
            </a:r>
          </a:p>
          <a:p>
            <a:pPr algn="ctr"/>
            <a:endParaRPr lang="en-GB" dirty="0">
              <a:latin typeface="Arial"/>
              <a:cs typeface="Arial"/>
            </a:endParaRPr>
          </a:p>
          <a:p>
            <a:pPr algn="ctr"/>
            <a:r>
              <a:rPr lang="en-GB" dirty="0">
                <a:latin typeface="Arial"/>
                <a:cs typeface="Arial"/>
              </a:rPr>
              <a:t>Compare to other </a:t>
            </a:r>
            <a:r>
              <a:rPr lang="en-GB" dirty="0" err="1">
                <a:latin typeface="Arial"/>
                <a:cs typeface="Arial"/>
              </a:rPr>
              <a:t>EoS</a:t>
            </a:r>
            <a:r>
              <a:rPr lang="en-GB" dirty="0">
                <a:latin typeface="Arial"/>
                <a:cs typeface="Arial"/>
              </a:rPr>
              <a:t> for specific compounds</a:t>
            </a:r>
          </a:p>
        </p:txBody>
      </p:sp>
    </p:spTree>
    <p:extLst>
      <p:ext uri="{BB962C8B-B14F-4D97-AF65-F5344CB8AC3E}">
        <p14:creationId xmlns:p14="http://schemas.microsoft.com/office/powerpoint/2010/main" val="224986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151770</TotalTime>
  <Words>831</Words>
  <Application>Microsoft Office PowerPoint</Application>
  <PresentationFormat>On-screen Show (4:3)</PresentationFormat>
  <Paragraphs>97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Specification of Equilibrium</vt:lpstr>
      <vt:lpstr>Variable selection</vt:lpstr>
      <vt:lpstr>Problem Specification - Pressure</vt:lpstr>
      <vt:lpstr>Problem Specification - Temperature</vt:lpstr>
      <vt:lpstr>Initial Guesses</vt:lpstr>
      <vt:lpstr>Solution to vdW EoS</vt:lpstr>
      <vt:lpstr>Solution to vdW EoS</vt:lpstr>
      <vt:lpstr>Implementation</vt:lpstr>
      <vt:lpstr>Building phase diagrams</vt:lpstr>
      <vt:lpstr>Critical point solver</vt:lpstr>
      <vt:lpstr>Critical point solver</vt:lpstr>
      <vt:lpstr>Critical point solver</vt:lpstr>
      <vt:lpstr>Critical point solver</vt:lpstr>
      <vt:lpstr>Critical point solver</vt:lpstr>
      <vt:lpstr>Key messages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954</cp:revision>
  <dcterms:created xsi:type="dcterms:W3CDTF">2014-05-08T12:48:22Z</dcterms:created>
  <dcterms:modified xsi:type="dcterms:W3CDTF">2022-08-17T15:57:44Z</dcterms:modified>
</cp:coreProperties>
</file>