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D4D23-08C4-4ECC-82F5-6F788D210A33}" v="2" dt="2022-08-09T22:42:1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3.5</a:t>
            </a:r>
          </a:p>
          <a:p>
            <a:r>
              <a:rPr lang="en-US" dirty="0"/>
              <a:t>Advanced </a:t>
            </a:r>
            <a:r>
              <a:rPr lang="en-US"/>
              <a:t>Flash Algorithms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149670</TotalTime>
  <Words>22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Introduction to Computational Thermodynamics</vt:lpstr>
      <vt:lpstr>Introduction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2022-08-09T22:49:36Z</dcterms:modified>
</cp:coreProperties>
</file>