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4" r:id="rId2"/>
    <p:sldId id="365" r:id="rId3"/>
    <p:sldId id="366" r:id="rId4"/>
    <p:sldId id="367" r:id="rId5"/>
    <p:sldId id="368" r:id="rId6"/>
    <p:sldId id="369" r:id="rId7"/>
    <p:sldId id="371" r:id="rId8"/>
    <p:sldId id="381" r:id="rId9"/>
    <p:sldId id="370" r:id="rId10"/>
    <p:sldId id="374" r:id="rId11"/>
    <p:sldId id="372" r:id="rId12"/>
    <p:sldId id="373" r:id="rId13"/>
    <p:sldId id="375" r:id="rId14"/>
    <p:sldId id="376" r:id="rId15"/>
    <p:sldId id="377" r:id="rId16"/>
    <p:sldId id="380" r:id="rId17"/>
    <p:sldId id="379" r:id="rId18"/>
    <p:sldId id="378" r:id="rId19"/>
    <p:sldId id="3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D8E4FF"/>
    <a:srgbClr val="215891"/>
    <a:srgbClr val="CCDBFF"/>
    <a:srgbClr val="1B447D"/>
    <a:srgbClr val="6399DE"/>
    <a:srgbClr val="DCF6FF"/>
    <a:srgbClr val="00E302"/>
    <a:srgbClr val="0FA1C3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BB6DF-39E8-4546-93EF-C190D1C84A44}" v="250" dt="2022-08-17T23:15:20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5" autoAdjust="0"/>
    <p:restoredTop sz="89569" autoAdjust="0"/>
  </p:normalViewPr>
  <p:slideViewPr>
    <p:cSldViewPr snapToGrid="0" snapToObjects="1">
      <p:cViewPr varScale="1">
        <p:scale>
          <a:sx n="105" d="100"/>
          <a:sy n="105" d="100"/>
        </p:scale>
        <p:origin x="139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Paoli" userId="28bcbf778cf7ff89" providerId="LiveId" clId="{A0EBB6DF-39E8-4546-93EF-C190D1C84A44}"/>
    <pc:docChg chg="undo redo custSel addSld delSld modSld">
      <pc:chgData name="Luc Paoli" userId="28bcbf778cf7ff89" providerId="LiveId" clId="{A0EBB6DF-39E8-4546-93EF-C190D1C84A44}" dt="2022-08-17T23:17:25.390" v="519" actId="2696"/>
      <pc:docMkLst>
        <pc:docMk/>
      </pc:docMkLst>
      <pc:sldChg chg="modSp mod">
        <pc:chgData name="Luc Paoli" userId="28bcbf778cf7ff89" providerId="LiveId" clId="{A0EBB6DF-39E8-4546-93EF-C190D1C84A44}" dt="2022-08-17T21:05:54.995" v="33" actId="20577"/>
        <pc:sldMkLst>
          <pc:docMk/>
          <pc:sldMk cId="4141028454" sldId="365"/>
        </pc:sldMkLst>
        <pc:spChg chg="mod">
          <ac:chgData name="Luc Paoli" userId="28bcbf778cf7ff89" providerId="LiveId" clId="{A0EBB6DF-39E8-4546-93EF-C190D1C84A44}" dt="2022-08-17T21:05:54.995" v="33" actId="20577"/>
          <ac:spMkLst>
            <pc:docMk/>
            <pc:sldMk cId="4141028454" sldId="365"/>
            <ac:spMk id="3" creationId="{3EE6E6B6-5CA5-F662-72EF-7D2A45172B54}"/>
          </ac:spMkLst>
        </pc:spChg>
      </pc:sldChg>
      <pc:sldChg chg="addSp modSp mod">
        <pc:chgData name="Luc Paoli" userId="28bcbf778cf7ff89" providerId="LiveId" clId="{A0EBB6DF-39E8-4546-93EF-C190D1C84A44}" dt="2022-08-17T23:15:30.007" v="489" actId="20577"/>
        <pc:sldMkLst>
          <pc:docMk/>
          <pc:sldMk cId="2717866649" sldId="374"/>
        </pc:sldMkLst>
        <pc:spChg chg="add mod">
          <ac:chgData name="Luc Paoli" userId="28bcbf778cf7ff89" providerId="LiveId" clId="{A0EBB6DF-39E8-4546-93EF-C190D1C84A44}" dt="2022-08-17T23:15:30.007" v="489" actId="20577"/>
          <ac:spMkLst>
            <pc:docMk/>
            <pc:sldMk cId="2717866649" sldId="374"/>
            <ac:spMk id="3" creationId="{72421A2F-1B3F-23EB-C59D-B0BB9D90FCB2}"/>
          </ac:spMkLst>
        </pc:spChg>
        <pc:picChg chg="mod">
          <ac:chgData name="Luc Paoli" userId="28bcbf778cf7ff89" providerId="LiveId" clId="{A0EBB6DF-39E8-4546-93EF-C190D1C84A44}" dt="2022-08-17T23:15:12.580" v="448" actId="1076"/>
          <ac:picMkLst>
            <pc:docMk/>
            <pc:sldMk cId="2717866649" sldId="374"/>
            <ac:picMk id="10" creationId="{EB32F24A-F3C7-AA78-80D5-BBAABDBAE5E0}"/>
          </ac:picMkLst>
        </pc:picChg>
      </pc:sldChg>
      <pc:sldChg chg="addSp delSp modSp mod">
        <pc:chgData name="Luc Paoli" userId="28bcbf778cf7ff89" providerId="LiveId" clId="{A0EBB6DF-39E8-4546-93EF-C190D1C84A44}" dt="2022-08-17T23:12:33.500" v="325"/>
        <pc:sldMkLst>
          <pc:docMk/>
          <pc:sldMk cId="3665419169" sldId="377"/>
        </pc:sldMkLst>
        <pc:spChg chg="mod">
          <ac:chgData name="Luc Paoli" userId="28bcbf778cf7ff89" providerId="LiveId" clId="{A0EBB6DF-39E8-4546-93EF-C190D1C84A44}" dt="2022-08-17T21:12:33.715" v="147" actId="1076"/>
          <ac:spMkLst>
            <pc:docMk/>
            <pc:sldMk cId="3665419169" sldId="377"/>
            <ac:spMk id="3" creationId="{9A4582D4-38AB-20E6-B74F-29380ECD1176}"/>
          </ac:spMkLst>
        </pc:spChg>
        <pc:spChg chg="del mod">
          <ac:chgData name="Luc Paoli" userId="28bcbf778cf7ff89" providerId="LiveId" clId="{A0EBB6DF-39E8-4546-93EF-C190D1C84A44}" dt="2022-08-17T21:12:27.989" v="142" actId="478"/>
          <ac:spMkLst>
            <pc:docMk/>
            <pc:sldMk cId="3665419169" sldId="377"/>
            <ac:spMk id="7" creationId="{DA4FBE79-AAB7-13F1-695E-678F6055FF76}"/>
          </ac:spMkLst>
        </pc:spChg>
        <pc:spChg chg="add del mod">
          <ac:chgData name="Luc Paoli" userId="28bcbf778cf7ff89" providerId="LiveId" clId="{A0EBB6DF-39E8-4546-93EF-C190D1C84A44}" dt="2022-08-17T23:12:29.460" v="322" actId="478"/>
          <ac:spMkLst>
            <pc:docMk/>
            <pc:sldMk cId="3665419169" sldId="377"/>
            <ac:spMk id="84" creationId="{190C00B2-AE0D-CE11-EAAC-D1AB7910C30A}"/>
          </ac:spMkLst>
        </pc:spChg>
        <pc:spChg chg="add mod ord">
          <ac:chgData name="Luc Paoli" userId="28bcbf778cf7ff89" providerId="LiveId" clId="{A0EBB6DF-39E8-4546-93EF-C190D1C84A44}" dt="2022-08-17T21:16:47.353" v="241" actId="167"/>
          <ac:spMkLst>
            <pc:docMk/>
            <pc:sldMk cId="3665419169" sldId="377"/>
            <ac:spMk id="85" creationId="{1288AB23-C720-9452-0E85-5564C022A22A}"/>
          </ac:spMkLst>
        </pc:spChg>
        <pc:spChg chg="add del mod">
          <ac:chgData name="Luc Paoli" userId="28bcbf778cf7ff89" providerId="LiveId" clId="{A0EBB6DF-39E8-4546-93EF-C190D1C84A44}" dt="2022-08-17T21:15:40.635" v="212" actId="478"/>
          <ac:spMkLst>
            <pc:docMk/>
            <pc:sldMk cId="3665419169" sldId="377"/>
            <ac:spMk id="86" creationId="{D3534447-6D74-23F7-4383-18D439A6CD13}"/>
          </ac:spMkLst>
        </pc:spChg>
        <pc:spChg chg="add del mod ord">
          <ac:chgData name="Luc Paoli" userId="28bcbf778cf7ff89" providerId="LiveId" clId="{A0EBB6DF-39E8-4546-93EF-C190D1C84A44}" dt="2022-08-17T21:15:40.165" v="211" actId="478"/>
          <ac:spMkLst>
            <pc:docMk/>
            <pc:sldMk cId="3665419169" sldId="377"/>
            <ac:spMk id="87" creationId="{B2A98617-EDA7-E07C-D6E0-D237BA4DEDE1}"/>
          </ac:spMkLst>
        </pc:spChg>
        <pc:spChg chg="add mod ord">
          <ac:chgData name="Luc Paoli" userId="28bcbf778cf7ff89" providerId="LiveId" clId="{A0EBB6DF-39E8-4546-93EF-C190D1C84A44}" dt="2022-08-17T21:16:52.465" v="242" actId="164"/>
          <ac:spMkLst>
            <pc:docMk/>
            <pc:sldMk cId="3665419169" sldId="377"/>
            <ac:spMk id="88" creationId="{A9532C35-4164-6670-57D1-4AB1FB28206E}"/>
          </ac:spMkLst>
        </pc:spChg>
        <pc:spChg chg="add mod ord">
          <ac:chgData name="Luc Paoli" userId="28bcbf778cf7ff89" providerId="LiveId" clId="{A0EBB6DF-39E8-4546-93EF-C190D1C84A44}" dt="2022-08-17T21:16:52.465" v="242" actId="164"/>
          <ac:spMkLst>
            <pc:docMk/>
            <pc:sldMk cId="3665419169" sldId="377"/>
            <ac:spMk id="93" creationId="{65ABDC84-7C70-D592-27EA-FF40A3AE8AF5}"/>
          </ac:spMkLst>
        </pc:spChg>
        <pc:spChg chg="mod">
          <ac:chgData name="Luc Paoli" userId="28bcbf778cf7ff89" providerId="LiveId" clId="{A0EBB6DF-39E8-4546-93EF-C190D1C84A44}" dt="2022-08-17T21:16:54.955" v="243"/>
          <ac:spMkLst>
            <pc:docMk/>
            <pc:sldMk cId="3665419169" sldId="377"/>
            <ac:spMk id="98" creationId="{8EE465A0-6018-9AC3-ACFB-EC0542949F79}"/>
          </ac:spMkLst>
        </pc:spChg>
        <pc:spChg chg="mod">
          <ac:chgData name="Luc Paoli" userId="28bcbf778cf7ff89" providerId="LiveId" clId="{A0EBB6DF-39E8-4546-93EF-C190D1C84A44}" dt="2022-08-17T21:16:54.955" v="243"/>
          <ac:spMkLst>
            <pc:docMk/>
            <pc:sldMk cId="3665419169" sldId="377"/>
            <ac:spMk id="99" creationId="{AC5995F2-3FFD-1DEE-1351-1696BCCD2DBF}"/>
          </ac:spMkLst>
        </pc:spChg>
        <pc:spChg chg="mod">
          <ac:chgData name="Luc Paoli" userId="28bcbf778cf7ff89" providerId="LiveId" clId="{A0EBB6DF-39E8-4546-93EF-C190D1C84A44}" dt="2022-08-17T21:16:56.985" v="245"/>
          <ac:spMkLst>
            <pc:docMk/>
            <pc:sldMk cId="3665419169" sldId="377"/>
            <ac:spMk id="102" creationId="{0945FE4D-DEBD-C5DB-70C9-09C32B8EBB32}"/>
          </ac:spMkLst>
        </pc:spChg>
        <pc:spChg chg="mod">
          <ac:chgData name="Luc Paoli" userId="28bcbf778cf7ff89" providerId="LiveId" clId="{A0EBB6DF-39E8-4546-93EF-C190D1C84A44}" dt="2022-08-17T21:16:56.985" v="245"/>
          <ac:spMkLst>
            <pc:docMk/>
            <pc:sldMk cId="3665419169" sldId="377"/>
            <ac:spMk id="103" creationId="{0F2F93DC-1C0D-01A3-286E-917025479467}"/>
          </ac:spMkLst>
        </pc:spChg>
        <pc:spChg chg="add del mod">
          <ac:chgData name="Luc Paoli" userId="28bcbf778cf7ff89" providerId="LiveId" clId="{A0EBB6DF-39E8-4546-93EF-C190D1C84A44}" dt="2022-08-17T23:12:33.500" v="325"/>
          <ac:spMkLst>
            <pc:docMk/>
            <pc:sldMk cId="3665419169" sldId="377"/>
            <ac:spMk id="105" creationId="{30431CDC-14D2-7969-13A5-351BE1F780AD}"/>
          </ac:spMkLst>
        </pc:spChg>
        <pc:spChg chg="mod">
          <ac:chgData name="Luc Paoli" userId="28bcbf778cf7ff89" providerId="LiveId" clId="{A0EBB6DF-39E8-4546-93EF-C190D1C84A44}" dt="2022-08-17T23:11:53.310" v="308"/>
          <ac:spMkLst>
            <pc:docMk/>
            <pc:sldMk cId="3665419169" sldId="377"/>
            <ac:spMk id="108" creationId="{962B1288-821E-E353-5382-5CB75C10663A}"/>
          </ac:spMkLst>
        </pc:spChg>
        <pc:spChg chg="mod">
          <ac:chgData name="Luc Paoli" userId="28bcbf778cf7ff89" providerId="LiveId" clId="{A0EBB6DF-39E8-4546-93EF-C190D1C84A44}" dt="2022-08-17T23:11:53.310" v="308"/>
          <ac:spMkLst>
            <pc:docMk/>
            <pc:sldMk cId="3665419169" sldId="377"/>
            <ac:spMk id="109" creationId="{DE739931-B216-E515-4055-4A774A6EE5E6}"/>
          </ac:spMkLst>
        </pc:spChg>
        <pc:spChg chg="mod">
          <ac:chgData name="Luc Paoli" userId="28bcbf778cf7ff89" providerId="LiveId" clId="{A0EBB6DF-39E8-4546-93EF-C190D1C84A44}" dt="2022-08-17T23:11:58.130" v="312"/>
          <ac:spMkLst>
            <pc:docMk/>
            <pc:sldMk cId="3665419169" sldId="377"/>
            <ac:spMk id="112" creationId="{47B7A55A-19DD-CF0A-0799-5E9AAE4A6DF6}"/>
          </ac:spMkLst>
        </pc:spChg>
        <pc:spChg chg="mod">
          <ac:chgData name="Luc Paoli" userId="28bcbf778cf7ff89" providerId="LiveId" clId="{A0EBB6DF-39E8-4546-93EF-C190D1C84A44}" dt="2022-08-17T23:12:02.271" v="314" actId="1076"/>
          <ac:spMkLst>
            <pc:docMk/>
            <pc:sldMk cId="3665419169" sldId="377"/>
            <ac:spMk id="113" creationId="{D5D7FA28-6B67-7945-EDB8-8406C45BC2D4}"/>
          </ac:spMkLst>
        </pc:spChg>
        <pc:spChg chg="mod">
          <ac:chgData name="Luc Paoli" userId="28bcbf778cf7ff89" providerId="LiveId" clId="{A0EBB6DF-39E8-4546-93EF-C190D1C84A44}" dt="2022-08-17T23:12:05.330" v="317"/>
          <ac:spMkLst>
            <pc:docMk/>
            <pc:sldMk cId="3665419169" sldId="377"/>
            <ac:spMk id="116" creationId="{773C7068-E151-160C-C9C5-CFCCAE70A47C}"/>
          </ac:spMkLst>
        </pc:spChg>
        <pc:spChg chg="mod">
          <ac:chgData name="Luc Paoli" userId="28bcbf778cf7ff89" providerId="LiveId" clId="{A0EBB6DF-39E8-4546-93EF-C190D1C84A44}" dt="2022-08-17T23:12:05.330" v="317"/>
          <ac:spMkLst>
            <pc:docMk/>
            <pc:sldMk cId="3665419169" sldId="377"/>
            <ac:spMk id="117" creationId="{130B65E1-A17F-B00B-6ABC-C076A1D82187}"/>
          </ac:spMkLst>
        </pc:spChg>
        <pc:spChg chg="mod">
          <ac:chgData name="Luc Paoli" userId="28bcbf778cf7ff89" providerId="LiveId" clId="{A0EBB6DF-39E8-4546-93EF-C190D1C84A44}" dt="2022-08-17T23:12:07.565" v="319"/>
          <ac:spMkLst>
            <pc:docMk/>
            <pc:sldMk cId="3665419169" sldId="377"/>
            <ac:spMk id="120" creationId="{CFA68E18-A40B-8D48-A667-A55CCEF90DBD}"/>
          </ac:spMkLst>
        </pc:spChg>
        <pc:spChg chg="mod">
          <ac:chgData name="Luc Paoli" userId="28bcbf778cf7ff89" providerId="LiveId" clId="{A0EBB6DF-39E8-4546-93EF-C190D1C84A44}" dt="2022-08-17T23:12:07.565" v="319"/>
          <ac:spMkLst>
            <pc:docMk/>
            <pc:sldMk cId="3665419169" sldId="377"/>
            <ac:spMk id="121" creationId="{35B19AEF-DD62-3FCA-DBB1-EA7F6CDAF951}"/>
          </ac:spMkLst>
        </pc:spChg>
        <pc:grpChg chg="add mod">
          <ac:chgData name="Luc Paoli" userId="28bcbf778cf7ff89" providerId="LiveId" clId="{A0EBB6DF-39E8-4546-93EF-C190D1C84A44}" dt="2022-08-17T21:16:28.955" v="234" actId="164"/>
          <ac:grpSpMkLst>
            <pc:docMk/>
            <pc:sldMk cId="3665419169" sldId="377"/>
            <ac:grpSpMk id="94" creationId="{E38DAA3D-A4B8-49CD-3503-BA6FDE756885}"/>
          </ac:grpSpMkLst>
        </pc:grpChg>
        <pc:grpChg chg="add del mod">
          <ac:chgData name="Luc Paoli" userId="28bcbf778cf7ff89" providerId="LiveId" clId="{A0EBB6DF-39E8-4546-93EF-C190D1C84A44}" dt="2022-08-17T23:12:04.250" v="316" actId="478"/>
          <ac:grpSpMkLst>
            <pc:docMk/>
            <pc:sldMk cId="3665419169" sldId="377"/>
            <ac:grpSpMk id="96" creationId="{EB073F9F-C186-042A-2582-5BEAE468FBB6}"/>
          </ac:grpSpMkLst>
        </pc:grpChg>
        <pc:grpChg chg="add del mod">
          <ac:chgData name="Luc Paoli" userId="28bcbf778cf7ff89" providerId="LiveId" clId="{A0EBB6DF-39E8-4546-93EF-C190D1C84A44}" dt="2022-08-17T23:11:56.980" v="311" actId="478"/>
          <ac:grpSpMkLst>
            <pc:docMk/>
            <pc:sldMk cId="3665419169" sldId="377"/>
            <ac:grpSpMk id="97" creationId="{7C8DF2B8-3600-5F90-5897-1F7E2CDF0E5C}"/>
          </ac:grpSpMkLst>
        </pc:grpChg>
        <pc:grpChg chg="add del mod">
          <ac:chgData name="Luc Paoli" userId="28bcbf778cf7ff89" providerId="LiveId" clId="{A0EBB6DF-39E8-4546-93EF-C190D1C84A44}" dt="2022-08-17T23:11:54.381" v="309" actId="478"/>
          <ac:grpSpMkLst>
            <pc:docMk/>
            <pc:sldMk cId="3665419169" sldId="377"/>
            <ac:grpSpMk id="101" creationId="{47B9B4A4-DE30-81CD-D57C-65EA1F32CC54}"/>
          </ac:grpSpMkLst>
        </pc:grpChg>
        <pc:grpChg chg="add del mod">
          <ac:chgData name="Luc Paoli" userId="28bcbf778cf7ff89" providerId="LiveId" clId="{A0EBB6DF-39E8-4546-93EF-C190D1C84A44}" dt="2022-08-17T23:12:03.870" v="315" actId="478"/>
          <ac:grpSpMkLst>
            <pc:docMk/>
            <pc:sldMk cId="3665419169" sldId="377"/>
            <ac:grpSpMk id="107" creationId="{0FC19D4B-510C-501E-535C-E828948FC09D}"/>
          </ac:grpSpMkLst>
        </pc:grpChg>
        <pc:grpChg chg="add mod">
          <ac:chgData name="Luc Paoli" userId="28bcbf778cf7ff89" providerId="LiveId" clId="{A0EBB6DF-39E8-4546-93EF-C190D1C84A44}" dt="2022-08-17T23:11:59.522" v="313" actId="1076"/>
          <ac:grpSpMkLst>
            <pc:docMk/>
            <pc:sldMk cId="3665419169" sldId="377"/>
            <ac:grpSpMk id="111" creationId="{87AAAB79-E008-D00A-AD0E-280915D8926F}"/>
          </ac:grpSpMkLst>
        </pc:grpChg>
        <pc:grpChg chg="add mod">
          <ac:chgData name="Luc Paoli" userId="28bcbf778cf7ff89" providerId="LiveId" clId="{A0EBB6DF-39E8-4546-93EF-C190D1C84A44}" dt="2022-08-17T23:12:10.470" v="321" actId="1076"/>
          <ac:grpSpMkLst>
            <pc:docMk/>
            <pc:sldMk cId="3665419169" sldId="377"/>
            <ac:grpSpMk id="115" creationId="{381C0E1E-212F-87B3-9B44-102D176F77FE}"/>
          </ac:grpSpMkLst>
        </pc:grpChg>
        <pc:grpChg chg="add mod">
          <ac:chgData name="Luc Paoli" userId="28bcbf778cf7ff89" providerId="LiveId" clId="{A0EBB6DF-39E8-4546-93EF-C190D1C84A44}" dt="2022-08-17T23:12:08.470" v="320" actId="1076"/>
          <ac:grpSpMkLst>
            <pc:docMk/>
            <pc:sldMk cId="3665419169" sldId="377"/>
            <ac:grpSpMk id="119" creationId="{478E9E69-243B-B892-67E2-2C512FC35494}"/>
          </ac:grpSpMkLst>
        </pc:grpChg>
        <pc:graphicFrameChg chg="add mod modGraphic">
          <ac:chgData name="Luc Paoli" userId="28bcbf778cf7ff89" providerId="LiveId" clId="{A0EBB6DF-39E8-4546-93EF-C190D1C84A44}" dt="2022-08-17T21:12:37.485" v="148" actId="1076"/>
          <ac:graphicFrameMkLst>
            <pc:docMk/>
            <pc:sldMk cId="3665419169" sldId="377"/>
            <ac:graphicFrameMk id="6" creationId="{C63D2365-4D6E-C0FD-3557-39D5971CC828}"/>
          </ac:graphicFrameMkLst>
        </pc:graphicFrameChg>
        <pc:graphicFrameChg chg="add mod">
          <ac:chgData name="Luc Paoli" userId="28bcbf778cf7ff89" providerId="LiveId" clId="{A0EBB6DF-39E8-4546-93EF-C190D1C84A44}" dt="2022-08-17T21:12:37.485" v="148" actId="1076"/>
          <ac:graphicFrameMkLst>
            <pc:docMk/>
            <pc:sldMk cId="3665419169" sldId="377"/>
            <ac:graphicFrameMk id="8" creationId="{8B8D7F02-B7E4-98BC-6E08-F0C148E14559}"/>
          </ac:graphicFrameMkLst>
        </pc:graphicFrameChg>
        <pc:graphicFrameChg chg="add del mod">
          <ac:chgData name="Luc Paoli" userId="28bcbf778cf7ff89" providerId="LiveId" clId="{A0EBB6DF-39E8-4546-93EF-C190D1C84A44}" dt="2022-08-17T21:11:26.555" v="125" actId="478"/>
          <ac:graphicFrameMkLst>
            <pc:docMk/>
            <pc:sldMk cId="3665419169" sldId="377"/>
            <ac:graphicFrameMk id="9" creationId="{49B259D3-FC57-B585-8002-3C6A49C77B2D}"/>
          </ac:graphicFrameMkLst>
        </pc:graphicFrameChg>
        <pc:graphicFrameChg chg="add mod ord">
          <ac:chgData name="Luc Paoli" userId="28bcbf778cf7ff89" providerId="LiveId" clId="{A0EBB6DF-39E8-4546-93EF-C190D1C84A44}" dt="2022-08-17T21:12:37.485" v="148" actId="1076"/>
          <ac:graphicFrameMkLst>
            <pc:docMk/>
            <pc:sldMk cId="3665419169" sldId="377"/>
            <ac:graphicFrameMk id="10" creationId="{41ACB4B2-324D-F587-B617-095D9B2461C2}"/>
          </ac:graphicFrameMkLst>
        </pc:graphicFrameChg>
        <pc:graphicFrameChg chg="add mod ord">
          <ac:chgData name="Luc Paoli" userId="28bcbf778cf7ff89" providerId="LiveId" clId="{A0EBB6DF-39E8-4546-93EF-C190D1C84A44}" dt="2022-08-17T21:12:37.485" v="148" actId="1076"/>
          <ac:graphicFrameMkLst>
            <pc:docMk/>
            <pc:sldMk cId="3665419169" sldId="377"/>
            <ac:graphicFrameMk id="11" creationId="{F3ED6FE2-21A4-D3EE-6B7B-5984BA83C8A7}"/>
          </ac:graphicFrameMkLst>
        </pc:graphicFrameChg>
        <pc:graphicFrameChg chg="add mod ord">
          <ac:chgData name="Luc Paoli" userId="28bcbf778cf7ff89" providerId="LiveId" clId="{A0EBB6DF-39E8-4546-93EF-C190D1C84A44}" dt="2022-08-17T21:12:37.485" v="148" actId="1076"/>
          <ac:graphicFrameMkLst>
            <pc:docMk/>
            <pc:sldMk cId="3665419169" sldId="377"/>
            <ac:graphicFrameMk id="12" creationId="{90F451A4-7A12-4E63-F962-84D178A24768}"/>
          </ac:graphicFrameMkLst>
        </pc:graphicFrameChg>
        <pc:graphicFrameChg chg="add mod ord">
          <ac:chgData name="Luc Paoli" userId="28bcbf778cf7ff89" providerId="LiveId" clId="{A0EBB6DF-39E8-4546-93EF-C190D1C84A44}" dt="2022-08-17T21:12:37.485" v="148" actId="1076"/>
          <ac:graphicFrameMkLst>
            <pc:docMk/>
            <pc:sldMk cId="3665419169" sldId="377"/>
            <ac:graphicFrameMk id="13" creationId="{3271ED97-CE9D-EC76-6DDB-4803F9D64C60}"/>
          </ac:graphicFrameMkLst>
        </pc:graphicFrameChg>
        <pc:graphicFrameChg chg="add del mod ord">
          <ac:chgData name="Luc Paoli" userId="28bcbf778cf7ff89" providerId="LiveId" clId="{A0EBB6DF-39E8-4546-93EF-C190D1C84A44}" dt="2022-08-17T21:12:37.485" v="148" actId="1076"/>
          <ac:graphicFrameMkLst>
            <pc:docMk/>
            <pc:sldMk cId="3665419169" sldId="377"/>
            <ac:graphicFrameMk id="14" creationId="{64BE510A-BEF8-197F-6494-8D008C1BFA9F}"/>
          </ac:graphicFrameMkLst>
        </pc:graphicFrameChg>
        <pc:graphicFrameChg chg="add mod ord">
          <ac:chgData name="Luc Paoli" userId="28bcbf778cf7ff89" providerId="LiveId" clId="{A0EBB6DF-39E8-4546-93EF-C190D1C84A44}" dt="2022-08-17T21:12:37.485" v="148" actId="1076"/>
          <ac:graphicFrameMkLst>
            <pc:docMk/>
            <pc:sldMk cId="3665419169" sldId="377"/>
            <ac:graphicFrameMk id="15" creationId="{B8ABC38D-8FB0-0609-395E-D35D0A77FE17}"/>
          </ac:graphicFrameMkLst>
        </pc:graphicFrameChg>
        <pc:cxnChg chg="add del mod">
          <ac:chgData name="Luc Paoli" userId="28bcbf778cf7ff89" providerId="LiveId" clId="{A0EBB6DF-39E8-4546-93EF-C190D1C84A44}" dt="2022-08-17T21:09:26.855" v="75" actId="478"/>
          <ac:cxnSpMkLst>
            <pc:docMk/>
            <pc:sldMk cId="3665419169" sldId="377"/>
            <ac:cxnSpMk id="17" creationId="{10579C3A-2167-3399-3A15-4ADFB9295A98}"/>
          </ac:cxnSpMkLst>
        </pc:cxnChg>
        <pc:cxnChg chg="add mod">
          <ac:chgData name="Luc Paoli" userId="28bcbf778cf7ff89" providerId="LiveId" clId="{A0EBB6DF-39E8-4546-93EF-C190D1C84A44}" dt="2022-08-17T21:12:37.485" v="148" actId="1076"/>
          <ac:cxnSpMkLst>
            <pc:docMk/>
            <pc:sldMk cId="3665419169" sldId="377"/>
            <ac:cxnSpMk id="20" creationId="{8A0B050B-7C8E-BE09-D5AB-73EDE1E794AE}"/>
          </ac:cxnSpMkLst>
        </pc:cxnChg>
        <pc:cxnChg chg="add mod">
          <ac:chgData name="Luc Paoli" userId="28bcbf778cf7ff89" providerId="LiveId" clId="{A0EBB6DF-39E8-4546-93EF-C190D1C84A44}" dt="2022-08-17T21:12:37.485" v="148" actId="1076"/>
          <ac:cxnSpMkLst>
            <pc:docMk/>
            <pc:sldMk cId="3665419169" sldId="377"/>
            <ac:cxnSpMk id="23" creationId="{58F887E3-CEB6-AEF6-2384-AC419AE20C25}"/>
          </ac:cxnSpMkLst>
        </pc:cxnChg>
        <pc:cxnChg chg="add mod">
          <ac:chgData name="Luc Paoli" userId="28bcbf778cf7ff89" providerId="LiveId" clId="{A0EBB6DF-39E8-4546-93EF-C190D1C84A44}" dt="2022-08-17T21:12:37.485" v="148" actId="1076"/>
          <ac:cxnSpMkLst>
            <pc:docMk/>
            <pc:sldMk cId="3665419169" sldId="377"/>
            <ac:cxnSpMk id="26" creationId="{F6B9F0C4-20E7-8742-34BE-731F9478C64D}"/>
          </ac:cxnSpMkLst>
        </pc:cxnChg>
        <pc:cxnChg chg="add mod">
          <ac:chgData name="Luc Paoli" userId="28bcbf778cf7ff89" providerId="LiveId" clId="{A0EBB6DF-39E8-4546-93EF-C190D1C84A44}" dt="2022-08-17T21:12:37.485" v="148" actId="1076"/>
          <ac:cxnSpMkLst>
            <pc:docMk/>
            <pc:sldMk cId="3665419169" sldId="377"/>
            <ac:cxnSpMk id="29" creationId="{7203BB87-261E-34CA-83BB-D57F89D85FE8}"/>
          </ac:cxnSpMkLst>
        </pc:cxnChg>
        <pc:cxnChg chg="add mod">
          <ac:chgData name="Luc Paoli" userId="28bcbf778cf7ff89" providerId="LiveId" clId="{A0EBB6DF-39E8-4546-93EF-C190D1C84A44}" dt="2022-08-17T21:12:37.485" v="148" actId="1076"/>
          <ac:cxnSpMkLst>
            <pc:docMk/>
            <pc:sldMk cId="3665419169" sldId="377"/>
            <ac:cxnSpMk id="40" creationId="{B68C4629-F75D-746A-ABD4-1E70FE9BDF57}"/>
          </ac:cxnSpMkLst>
        </pc:cxnChg>
        <pc:cxnChg chg="add mod">
          <ac:chgData name="Luc Paoli" userId="28bcbf778cf7ff89" providerId="LiveId" clId="{A0EBB6DF-39E8-4546-93EF-C190D1C84A44}" dt="2022-08-17T21:12:37.485" v="148" actId="1076"/>
          <ac:cxnSpMkLst>
            <pc:docMk/>
            <pc:sldMk cId="3665419169" sldId="377"/>
            <ac:cxnSpMk id="43" creationId="{CDBE5FE9-E797-5E36-ACAA-C85AD81F5942}"/>
          </ac:cxnSpMkLst>
        </pc:cxnChg>
        <pc:cxnChg chg="add mod">
          <ac:chgData name="Luc Paoli" userId="28bcbf778cf7ff89" providerId="LiveId" clId="{A0EBB6DF-39E8-4546-93EF-C190D1C84A44}" dt="2022-08-17T21:12:37.485" v="148" actId="1076"/>
          <ac:cxnSpMkLst>
            <pc:docMk/>
            <pc:sldMk cId="3665419169" sldId="377"/>
            <ac:cxnSpMk id="47" creationId="{DA799DAD-C8DE-F353-721B-AC643735323A}"/>
          </ac:cxnSpMkLst>
        </pc:cxnChg>
        <pc:cxnChg chg="add mod">
          <ac:chgData name="Luc Paoli" userId="28bcbf778cf7ff89" providerId="LiveId" clId="{A0EBB6DF-39E8-4546-93EF-C190D1C84A44}" dt="2022-08-17T21:12:37.485" v="148" actId="1076"/>
          <ac:cxnSpMkLst>
            <pc:docMk/>
            <pc:sldMk cId="3665419169" sldId="377"/>
            <ac:cxnSpMk id="53" creationId="{05883137-B633-F287-B18A-9AF2976BA499}"/>
          </ac:cxnSpMkLst>
        </pc:cxnChg>
        <pc:cxnChg chg="add mod">
          <ac:chgData name="Luc Paoli" userId="28bcbf778cf7ff89" providerId="LiveId" clId="{A0EBB6DF-39E8-4546-93EF-C190D1C84A44}" dt="2022-08-17T21:12:37.485" v="148" actId="1076"/>
          <ac:cxnSpMkLst>
            <pc:docMk/>
            <pc:sldMk cId="3665419169" sldId="377"/>
            <ac:cxnSpMk id="56" creationId="{828E667F-219D-50E6-5ADD-EC2F66DA76BB}"/>
          </ac:cxnSpMkLst>
        </pc:cxnChg>
        <pc:cxnChg chg="add mod ord">
          <ac:chgData name="Luc Paoli" userId="28bcbf778cf7ff89" providerId="LiveId" clId="{A0EBB6DF-39E8-4546-93EF-C190D1C84A44}" dt="2022-08-17T21:12:37.485" v="148" actId="1076"/>
          <ac:cxnSpMkLst>
            <pc:docMk/>
            <pc:sldMk cId="3665419169" sldId="377"/>
            <ac:cxnSpMk id="65" creationId="{FEAA3ABC-135F-6F77-A04F-72B436AB9BCD}"/>
          </ac:cxnSpMkLst>
        </pc:cxnChg>
        <pc:cxnChg chg="add mod">
          <ac:chgData name="Luc Paoli" userId="28bcbf778cf7ff89" providerId="LiveId" clId="{A0EBB6DF-39E8-4546-93EF-C190D1C84A44}" dt="2022-08-17T23:12:04.250" v="316" actId="478"/>
          <ac:cxnSpMkLst>
            <pc:docMk/>
            <pc:sldMk cId="3665419169" sldId="377"/>
            <ac:cxnSpMk id="90" creationId="{2A5BB842-8519-19AB-554A-A5AC1255540B}"/>
          </ac:cxnSpMkLst>
        </pc:cxnChg>
        <pc:cxnChg chg="mod">
          <ac:chgData name="Luc Paoli" userId="28bcbf778cf7ff89" providerId="LiveId" clId="{A0EBB6DF-39E8-4546-93EF-C190D1C84A44}" dt="2022-08-17T23:11:56.980" v="311" actId="478"/>
          <ac:cxnSpMkLst>
            <pc:docMk/>
            <pc:sldMk cId="3665419169" sldId="377"/>
            <ac:cxnSpMk id="100" creationId="{D9377435-3DC8-07BE-C470-628DCDF55392}"/>
          </ac:cxnSpMkLst>
        </pc:cxnChg>
        <pc:cxnChg chg="mod">
          <ac:chgData name="Luc Paoli" userId="28bcbf778cf7ff89" providerId="LiveId" clId="{A0EBB6DF-39E8-4546-93EF-C190D1C84A44}" dt="2022-08-17T23:11:54.381" v="309" actId="478"/>
          <ac:cxnSpMkLst>
            <pc:docMk/>
            <pc:sldMk cId="3665419169" sldId="377"/>
            <ac:cxnSpMk id="104" creationId="{8F762B7A-CD31-C546-9D07-03BCA7FB2B19}"/>
          </ac:cxnSpMkLst>
        </pc:cxnChg>
        <pc:cxnChg chg="mod">
          <ac:chgData name="Luc Paoli" userId="28bcbf778cf7ff89" providerId="LiveId" clId="{A0EBB6DF-39E8-4546-93EF-C190D1C84A44}" dt="2022-08-17T23:12:03.870" v="315" actId="478"/>
          <ac:cxnSpMkLst>
            <pc:docMk/>
            <pc:sldMk cId="3665419169" sldId="377"/>
            <ac:cxnSpMk id="110" creationId="{21C29D0C-8EEE-CF31-DD3C-D862027A4F03}"/>
          </ac:cxnSpMkLst>
        </pc:cxnChg>
        <pc:cxnChg chg="mod">
          <ac:chgData name="Luc Paoli" userId="28bcbf778cf7ff89" providerId="LiveId" clId="{A0EBB6DF-39E8-4546-93EF-C190D1C84A44}" dt="2022-08-17T23:11:58.130" v="312"/>
          <ac:cxnSpMkLst>
            <pc:docMk/>
            <pc:sldMk cId="3665419169" sldId="377"/>
            <ac:cxnSpMk id="114" creationId="{C7B006F7-37DC-97E1-CF84-F8376F1DA046}"/>
          </ac:cxnSpMkLst>
        </pc:cxnChg>
        <pc:cxnChg chg="mod">
          <ac:chgData name="Luc Paoli" userId="28bcbf778cf7ff89" providerId="LiveId" clId="{A0EBB6DF-39E8-4546-93EF-C190D1C84A44}" dt="2022-08-17T23:12:05.330" v="317"/>
          <ac:cxnSpMkLst>
            <pc:docMk/>
            <pc:sldMk cId="3665419169" sldId="377"/>
            <ac:cxnSpMk id="118" creationId="{2FBF597C-61AA-5DC2-4D52-28AE63C0D005}"/>
          </ac:cxnSpMkLst>
        </pc:cxnChg>
        <pc:cxnChg chg="mod">
          <ac:chgData name="Luc Paoli" userId="28bcbf778cf7ff89" providerId="LiveId" clId="{A0EBB6DF-39E8-4546-93EF-C190D1C84A44}" dt="2022-08-17T23:12:07.565" v="319"/>
          <ac:cxnSpMkLst>
            <pc:docMk/>
            <pc:sldMk cId="3665419169" sldId="377"/>
            <ac:cxnSpMk id="122" creationId="{E63CFD4F-C740-4D84-40F9-00FCE78424AA}"/>
          </ac:cxnSpMkLst>
        </pc:cxnChg>
      </pc:sldChg>
      <pc:sldChg chg="modSp mod">
        <pc:chgData name="Luc Paoli" userId="28bcbf778cf7ff89" providerId="LiveId" clId="{A0EBB6DF-39E8-4546-93EF-C190D1C84A44}" dt="2022-08-17T23:14:55.610" v="447" actId="20577"/>
        <pc:sldMkLst>
          <pc:docMk/>
          <pc:sldMk cId="4144584558" sldId="380"/>
        </pc:sldMkLst>
        <pc:spChg chg="mod">
          <ac:chgData name="Luc Paoli" userId="28bcbf778cf7ff89" providerId="LiveId" clId="{A0EBB6DF-39E8-4546-93EF-C190D1C84A44}" dt="2022-08-17T23:14:55.610" v="447" actId="20577"/>
          <ac:spMkLst>
            <pc:docMk/>
            <pc:sldMk cId="4144584558" sldId="380"/>
            <ac:spMk id="3" creationId="{9A4582D4-38AB-20E6-B74F-29380ECD1176}"/>
          </ac:spMkLst>
        </pc:spChg>
      </pc:sldChg>
      <pc:sldChg chg="modSp add del mod">
        <pc:chgData name="Luc Paoli" userId="28bcbf778cf7ff89" providerId="LiveId" clId="{A0EBB6DF-39E8-4546-93EF-C190D1C84A44}" dt="2022-08-17T23:17:25.390" v="519" actId="2696"/>
        <pc:sldMkLst>
          <pc:docMk/>
          <pc:sldMk cId="3326585900" sldId="383"/>
        </pc:sldMkLst>
        <pc:spChg chg="mod">
          <ac:chgData name="Luc Paoli" userId="28bcbf778cf7ff89" providerId="LiveId" clId="{A0EBB6DF-39E8-4546-93EF-C190D1C84A44}" dt="2022-08-17T23:15:46.030" v="518" actId="20577"/>
          <ac:spMkLst>
            <pc:docMk/>
            <pc:sldMk cId="3326585900" sldId="383"/>
            <ac:spMk id="3" creationId="{72421A2F-1B3F-23EB-C59D-B0BB9D90FCB2}"/>
          </ac:spMkLst>
        </pc:spChg>
      </pc:sldChg>
    </pc:docChg>
  </pc:docChgLst>
  <pc:docChgLst>
    <pc:chgData name="Luc Paoli" userId="28bcbf778cf7ff89" providerId="LiveId" clId="{A51D4D23-08C4-4ECC-82F5-6F788D210A33}"/>
    <pc:docChg chg="undo redo custSel addSld delSld modSld sldOrd addMainMaster delMainMaster modMainMaster">
      <pc:chgData name="Luc Paoli" userId="28bcbf778cf7ff89" providerId="LiveId" clId="{A51D4D23-08C4-4ECC-82F5-6F788D210A33}" dt="2022-08-17T15:51:49.420" v="6700" actId="20577"/>
      <pc:docMkLst>
        <pc:docMk/>
      </pc:docMkLst>
      <pc:sldChg chg="del">
        <pc:chgData name="Luc Paoli" userId="28bcbf778cf7ff89" providerId="LiveId" clId="{A51D4D23-08C4-4ECC-82F5-6F788D210A33}" dt="2022-08-09T22:44:51.920" v="698" actId="2696"/>
        <pc:sldMkLst>
          <pc:docMk/>
          <pc:sldMk cId="2050486948" sldId="362"/>
        </pc:sldMkLst>
      </pc:sldChg>
      <pc:sldChg chg="modSp del mod">
        <pc:chgData name="Luc Paoli" userId="28bcbf778cf7ff89" providerId="LiveId" clId="{A51D4D23-08C4-4ECC-82F5-6F788D210A33}" dt="2022-08-09T22:44:50.538" v="697" actId="2696"/>
        <pc:sldMkLst>
          <pc:docMk/>
          <pc:sldMk cId="4063741020" sldId="363"/>
        </pc:sldMkLst>
        <pc:spChg chg="mod">
          <ac:chgData name="Luc Paoli" userId="28bcbf778cf7ff89" providerId="LiveId" clId="{A51D4D23-08C4-4ECC-82F5-6F788D210A33}" dt="2022-08-09T22:36:58.963" v="40" actId="20577"/>
          <ac:spMkLst>
            <pc:docMk/>
            <pc:sldMk cId="4063741020" sldId="363"/>
            <ac:spMk id="2" creationId="{5DBAED29-B7B2-0110-CD5C-067E9CB5D218}"/>
          </ac:spMkLst>
        </pc:spChg>
        <pc:spChg chg="mod">
          <ac:chgData name="Luc Paoli" userId="28bcbf778cf7ff89" providerId="LiveId" clId="{A51D4D23-08C4-4ECC-82F5-6F788D210A33}" dt="2022-08-09T22:38:59.255" v="415" actId="20577"/>
          <ac:spMkLst>
            <pc:docMk/>
            <pc:sldMk cId="4063741020" sldId="363"/>
            <ac:spMk id="3" creationId="{B2241216-ECC7-484C-5F9A-08F525B1624C}"/>
          </ac:spMkLst>
        </pc:spChg>
      </pc:sldChg>
      <pc:sldChg chg="addSp delSp modSp new mod modClrScheme chgLayout">
        <pc:chgData name="Luc Paoli" userId="28bcbf778cf7ff89" providerId="LiveId" clId="{A51D4D23-08C4-4ECC-82F5-6F788D210A33}" dt="2022-08-09T22:44:11.951" v="584"/>
        <pc:sldMkLst>
          <pc:docMk/>
          <pc:sldMk cId="1780438321" sldId="364"/>
        </pc:sldMkLst>
        <pc:spChg chg="del 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2" creationId="{717E98ED-BDFC-57CB-CDDD-6A82B67E7E9E}"/>
          </ac:spMkLst>
        </pc:spChg>
        <pc:spChg chg="del 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3" creationId="{47C0985B-BF22-463D-140E-0643BC34764E}"/>
          </ac:spMkLst>
        </pc:spChg>
        <pc:spChg chg="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4" creationId="{C91307F9-C1EC-8CE8-81CD-164AB196F749}"/>
          </ac:spMkLst>
        </pc:spChg>
        <pc:spChg chg="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5" creationId="{26092308-E59D-1B66-CDD6-C2631476DC1B}"/>
          </ac:spMkLst>
        </pc:spChg>
        <pc:spChg chg="add mod ord">
          <ac:chgData name="Luc Paoli" userId="28bcbf778cf7ff89" providerId="LiveId" clId="{A51D4D23-08C4-4ECC-82F5-6F788D210A33}" dt="2022-08-09T22:44:08.855" v="583"/>
          <ac:spMkLst>
            <pc:docMk/>
            <pc:sldMk cId="1780438321" sldId="364"/>
            <ac:spMk id="6" creationId="{01BB6557-AF5C-A354-9E78-E964B9EE0F67}"/>
          </ac:spMkLst>
        </pc:spChg>
        <pc:spChg chg="add mod ord">
          <ac:chgData name="Luc Paoli" userId="28bcbf778cf7ff89" providerId="LiveId" clId="{A51D4D23-08C4-4ECC-82F5-6F788D210A33}" dt="2022-08-09T22:44:11.951" v="584"/>
          <ac:spMkLst>
            <pc:docMk/>
            <pc:sldMk cId="1780438321" sldId="364"/>
            <ac:spMk id="7" creationId="{65F4FFD0-590D-EC56-4F7C-2DBB0E74656E}"/>
          </ac:spMkLst>
        </pc:spChg>
      </pc:sldChg>
      <pc:sldChg chg="modSp new mod">
        <pc:chgData name="Luc Paoli" userId="28bcbf778cf7ff89" providerId="LiveId" clId="{A51D4D23-08C4-4ECC-82F5-6F788D210A33}" dt="2022-08-10T00:35:08.552" v="2490" actId="113"/>
        <pc:sldMkLst>
          <pc:docMk/>
          <pc:sldMk cId="4141028454" sldId="365"/>
        </pc:sldMkLst>
        <pc:spChg chg="mod">
          <ac:chgData name="Luc Paoli" userId="28bcbf778cf7ff89" providerId="LiveId" clId="{A51D4D23-08C4-4ECC-82F5-6F788D210A33}" dt="2022-08-09T22:44:47.238" v="696" actId="20577"/>
          <ac:spMkLst>
            <pc:docMk/>
            <pc:sldMk cId="4141028454" sldId="365"/>
            <ac:spMk id="2" creationId="{2A505157-82C7-7351-F7FB-74F34DDAC9C8}"/>
          </ac:spMkLst>
        </pc:spChg>
        <pc:spChg chg="mod">
          <ac:chgData name="Luc Paoli" userId="28bcbf778cf7ff89" providerId="LiveId" clId="{A51D4D23-08C4-4ECC-82F5-6F788D210A33}" dt="2022-08-10T00:35:08.552" v="2490" actId="113"/>
          <ac:spMkLst>
            <pc:docMk/>
            <pc:sldMk cId="4141028454" sldId="365"/>
            <ac:spMk id="3" creationId="{3EE6E6B6-5CA5-F662-72EF-7D2A45172B54}"/>
          </ac:spMkLst>
        </pc:spChg>
      </pc:sldChg>
      <pc:sldChg chg="addSp delSp modSp new mod">
        <pc:chgData name="Luc Paoli" userId="28bcbf778cf7ff89" providerId="LiveId" clId="{A51D4D23-08C4-4ECC-82F5-6F788D210A33}" dt="2022-08-10T22:02:12.852" v="2626" actId="20577"/>
        <pc:sldMkLst>
          <pc:docMk/>
          <pc:sldMk cId="2772920940" sldId="366"/>
        </pc:sldMkLst>
        <pc:spChg chg="mod">
          <ac:chgData name="Luc Paoli" userId="28bcbf778cf7ff89" providerId="LiveId" clId="{A51D4D23-08C4-4ECC-82F5-6F788D210A33}" dt="2022-08-10T22:02:12.852" v="2626" actId="20577"/>
          <ac:spMkLst>
            <pc:docMk/>
            <pc:sldMk cId="2772920940" sldId="366"/>
            <ac:spMk id="2" creationId="{7B8E600C-ED71-DB01-9319-122CDA0B4D10}"/>
          </ac:spMkLst>
        </pc:spChg>
        <pc:spChg chg="mod">
          <ac:chgData name="Luc Paoli" userId="28bcbf778cf7ff89" providerId="LiveId" clId="{A51D4D23-08C4-4ECC-82F5-6F788D210A33}" dt="2022-08-10T00:35:10.324" v="2491" actId="113"/>
          <ac:spMkLst>
            <pc:docMk/>
            <pc:sldMk cId="2772920940" sldId="366"/>
            <ac:spMk id="3" creationId="{B4C10D14-3C69-30BA-73F7-7700B21FC459}"/>
          </ac:spMkLst>
        </pc:spChg>
        <pc:picChg chg="add del mod">
          <ac:chgData name="Luc Paoli" userId="28bcbf778cf7ff89" providerId="LiveId" clId="{A51D4D23-08C4-4ECC-82F5-6F788D210A33}" dt="2022-08-09T23:12:10.408" v="920" actId="478"/>
          <ac:picMkLst>
            <pc:docMk/>
            <pc:sldMk cId="2772920940" sldId="366"/>
            <ac:picMk id="7" creationId="{0FFA5176-C2E6-23DA-60A1-C60D89D53D36}"/>
          </ac:picMkLst>
        </pc:picChg>
        <pc:picChg chg="add del mod">
          <ac:chgData name="Luc Paoli" userId="28bcbf778cf7ff89" providerId="LiveId" clId="{A51D4D23-08C4-4ECC-82F5-6F788D210A33}" dt="2022-08-09T23:13:24.655" v="937" actId="478"/>
          <ac:picMkLst>
            <pc:docMk/>
            <pc:sldMk cId="2772920940" sldId="366"/>
            <ac:picMk id="9" creationId="{BF403AC1-B664-51FC-7152-D82EDFDE5E57}"/>
          </ac:picMkLst>
        </pc:picChg>
        <pc:picChg chg="add del mod">
          <ac:chgData name="Luc Paoli" userId="28bcbf778cf7ff89" providerId="LiveId" clId="{A51D4D23-08C4-4ECC-82F5-6F788D210A33}" dt="2022-08-09T23:12:34.334" v="936" actId="478"/>
          <ac:picMkLst>
            <pc:docMk/>
            <pc:sldMk cId="2772920940" sldId="366"/>
            <ac:picMk id="11" creationId="{D4C031FC-648B-42E4-2BB8-ED7643134F37}"/>
          </ac:picMkLst>
        </pc:picChg>
        <pc:picChg chg="add del mod">
          <ac:chgData name="Luc Paoli" userId="28bcbf778cf7ff89" providerId="LiveId" clId="{A51D4D23-08C4-4ECC-82F5-6F788D210A33}" dt="2022-08-09T23:13:30.404" v="942" actId="478"/>
          <ac:picMkLst>
            <pc:docMk/>
            <pc:sldMk cId="2772920940" sldId="366"/>
            <ac:picMk id="13" creationId="{1A144E5F-C62A-889D-6CE2-3DEED761C4C2}"/>
          </ac:picMkLst>
        </pc:picChg>
        <pc:picChg chg="add del mod">
          <ac:chgData name="Luc Paoli" userId="28bcbf778cf7ff89" providerId="LiveId" clId="{A51D4D23-08C4-4ECC-82F5-6F788D210A33}" dt="2022-08-09T23:19:33.097" v="947" actId="478"/>
          <ac:picMkLst>
            <pc:docMk/>
            <pc:sldMk cId="2772920940" sldId="366"/>
            <ac:picMk id="15" creationId="{92D2B558-A546-5155-0505-051D092FBB52}"/>
          </ac:picMkLst>
        </pc:picChg>
        <pc:picChg chg="add del mod">
          <ac:chgData name="Luc Paoli" userId="28bcbf778cf7ff89" providerId="LiveId" clId="{A51D4D23-08C4-4ECC-82F5-6F788D210A33}" dt="2022-08-09T23:20:23.069" v="954" actId="478"/>
          <ac:picMkLst>
            <pc:docMk/>
            <pc:sldMk cId="2772920940" sldId="366"/>
            <ac:picMk id="17" creationId="{F61AC8DC-22FC-B934-5522-C6ACB6520C93}"/>
          </ac:picMkLst>
        </pc:picChg>
        <pc:picChg chg="add del mod">
          <ac:chgData name="Luc Paoli" userId="28bcbf778cf7ff89" providerId="LiveId" clId="{A51D4D23-08C4-4ECC-82F5-6F788D210A33}" dt="2022-08-09T23:20:32.263" v="958" actId="478"/>
          <ac:picMkLst>
            <pc:docMk/>
            <pc:sldMk cId="2772920940" sldId="366"/>
            <ac:picMk id="19" creationId="{6912FDFE-79A4-A893-91E3-AA96EE24298D}"/>
          </ac:picMkLst>
        </pc:picChg>
        <pc:picChg chg="add del mod">
          <ac:chgData name="Luc Paoli" userId="28bcbf778cf7ff89" providerId="LiveId" clId="{A51D4D23-08C4-4ECC-82F5-6F788D210A33}" dt="2022-08-09T23:22:44.348" v="1168" actId="478"/>
          <ac:picMkLst>
            <pc:docMk/>
            <pc:sldMk cId="2772920940" sldId="366"/>
            <ac:picMk id="21" creationId="{7D086186-D09F-C04B-8E2C-305C99D2025D}"/>
          </ac:picMkLst>
        </pc:picChg>
      </pc:sldChg>
      <pc:sldChg chg="modSp new mod">
        <pc:chgData name="Luc Paoli" userId="28bcbf778cf7ff89" providerId="LiveId" clId="{A51D4D23-08C4-4ECC-82F5-6F788D210A33}" dt="2022-08-10T22:02:15.189" v="2629" actId="20577"/>
        <pc:sldMkLst>
          <pc:docMk/>
          <pc:sldMk cId="1799393121" sldId="367"/>
        </pc:sldMkLst>
        <pc:spChg chg="mod">
          <ac:chgData name="Luc Paoli" userId="28bcbf778cf7ff89" providerId="LiveId" clId="{A51D4D23-08C4-4ECC-82F5-6F788D210A33}" dt="2022-08-10T22:02:15.189" v="2629" actId="20577"/>
          <ac:spMkLst>
            <pc:docMk/>
            <pc:sldMk cId="1799393121" sldId="367"/>
            <ac:spMk id="2" creationId="{7F6C7133-569E-75DD-2DA3-A3FE95752679}"/>
          </ac:spMkLst>
        </pc:spChg>
        <pc:spChg chg="mod">
          <ac:chgData name="Luc Paoli" userId="28bcbf778cf7ff89" providerId="LiveId" clId="{A51D4D23-08C4-4ECC-82F5-6F788D210A33}" dt="2022-08-10T00:35:12.586" v="2492" actId="113"/>
          <ac:spMkLst>
            <pc:docMk/>
            <pc:sldMk cId="1799393121" sldId="367"/>
            <ac:spMk id="3" creationId="{EA1C409D-B248-E2D7-6DB0-626ADBFA962A}"/>
          </ac:spMkLst>
        </pc:spChg>
      </pc:sldChg>
      <pc:sldChg chg="modSp new mod ord">
        <pc:chgData name="Luc Paoli" userId="28bcbf778cf7ff89" providerId="LiveId" clId="{A51D4D23-08C4-4ECC-82F5-6F788D210A33}" dt="2022-08-10T22:10:07.483" v="3226"/>
        <pc:sldMkLst>
          <pc:docMk/>
          <pc:sldMk cId="3808214579" sldId="368"/>
        </pc:sldMkLst>
        <pc:spChg chg="mod">
          <ac:chgData name="Luc Paoli" userId="28bcbf778cf7ff89" providerId="LiveId" clId="{A51D4D23-08C4-4ECC-82F5-6F788D210A33}" dt="2022-08-10T22:02:17.910" v="2630"/>
          <ac:spMkLst>
            <pc:docMk/>
            <pc:sldMk cId="3808214579" sldId="368"/>
            <ac:spMk id="2" creationId="{FCBBF1CE-699F-8C4F-0270-65C219E94730}"/>
          </ac:spMkLst>
        </pc:spChg>
        <pc:spChg chg="mod">
          <ac:chgData name="Luc Paoli" userId="28bcbf778cf7ff89" providerId="LiveId" clId="{A51D4D23-08C4-4ECC-82F5-6F788D210A33}" dt="2022-08-10T22:08:11.468" v="2939" actId="20577"/>
          <ac:spMkLst>
            <pc:docMk/>
            <pc:sldMk cId="3808214579" sldId="368"/>
            <ac:spMk id="3" creationId="{87DE340E-8465-0702-6DA6-22CFFD2DFAD5}"/>
          </ac:spMkLst>
        </pc:spChg>
      </pc:sldChg>
      <pc:sldChg chg="addSp delSp modSp new mod ord">
        <pc:chgData name="Luc Paoli" userId="28bcbf778cf7ff89" providerId="LiveId" clId="{A51D4D23-08C4-4ECC-82F5-6F788D210A33}" dt="2022-08-15T08:51:17.640" v="6631" actId="1076"/>
        <pc:sldMkLst>
          <pc:docMk/>
          <pc:sldMk cId="3116539187" sldId="369"/>
        </pc:sldMkLst>
        <pc:spChg chg="mod">
          <ac:chgData name="Luc Paoli" userId="28bcbf778cf7ff89" providerId="LiveId" clId="{A51D4D23-08C4-4ECC-82F5-6F788D210A33}" dt="2022-08-10T22:02:20.701" v="2631"/>
          <ac:spMkLst>
            <pc:docMk/>
            <pc:sldMk cId="3116539187" sldId="369"/>
            <ac:spMk id="2" creationId="{7E231412-DD3D-DBB1-0811-EC62E840A6D2}"/>
          </ac:spMkLst>
        </pc:spChg>
        <pc:spChg chg="del mod">
          <ac:chgData name="Luc Paoli" userId="28bcbf778cf7ff89" providerId="LiveId" clId="{A51D4D23-08C4-4ECC-82F5-6F788D210A33}" dt="2022-08-10T22:10:33.781" v="3233" actId="478"/>
          <ac:spMkLst>
            <pc:docMk/>
            <pc:sldMk cId="3116539187" sldId="369"/>
            <ac:spMk id="3" creationId="{B02CAB30-F782-602B-4BA4-84163AE3F5C3}"/>
          </ac:spMkLst>
        </pc:spChg>
        <pc:spChg chg="add del mod">
          <ac:chgData name="Luc Paoli" userId="28bcbf778cf7ff89" providerId="LiveId" clId="{A51D4D23-08C4-4ECC-82F5-6F788D210A33}" dt="2022-08-14T01:32:33.480" v="6613" actId="478"/>
          <ac:spMkLst>
            <pc:docMk/>
            <pc:sldMk cId="3116539187" sldId="369"/>
            <ac:spMk id="6" creationId="{DC142C38-4AA9-B715-CF8F-915282F302CA}"/>
          </ac:spMkLst>
        </pc:spChg>
        <pc:spChg chg="add del">
          <ac:chgData name="Luc Paoli" userId="28bcbf778cf7ff89" providerId="LiveId" clId="{A51D4D23-08C4-4ECC-82F5-6F788D210A33}" dt="2022-08-15T08:50:54.886" v="6619"/>
          <ac:spMkLst>
            <pc:docMk/>
            <pc:sldMk cId="3116539187" sldId="369"/>
            <ac:spMk id="8" creationId="{90E51445-102A-DC9C-A8BA-A2EFC13B7867}"/>
          </ac:spMkLst>
        </pc:spChg>
        <pc:spChg chg="add del">
          <ac:chgData name="Luc Paoli" userId="28bcbf778cf7ff89" providerId="LiveId" clId="{A51D4D23-08C4-4ECC-82F5-6F788D210A33}" dt="2022-08-15T08:50:56.913" v="6622"/>
          <ac:spMkLst>
            <pc:docMk/>
            <pc:sldMk cId="3116539187" sldId="369"/>
            <ac:spMk id="9" creationId="{6A5D92E3-20D8-2833-0228-C6C360AC67FA}"/>
          </ac:spMkLst>
        </pc:spChg>
        <pc:spChg chg="add del">
          <ac:chgData name="Luc Paoli" userId="28bcbf778cf7ff89" providerId="LiveId" clId="{A51D4D23-08C4-4ECC-82F5-6F788D210A33}" dt="2022-08-15T08:50:59.487" v="6624"/>
          <ac:spMkLst>
            <pc:docMk/>
            <pc:sldMk cId="3116539187" sldId="369"/>
            <ac:spMk id="10" creationId="{83BCE6BD-194F-486B-D178-069BE74F9C5D}"/>
          </ac:spMkLst>
        </pc:spChg>
        <pc:picChg chg="add del mod">
          <ac:chgData name="Luc Paoli" userId="28bcbf778cf7ff89" providerId="LiveId" clId="{A51D4D23-08C4-4ECC-82F5-6F788D210A33}" dt="2022-08-14T01:32:19.924" v="6603"/>
          <ac:picMkLst>
            <pc:docMk/>
            <pc:sldMk cId="3116539187" sldId="369"/>
            <ac:picMk id="3" creationId="{B409E4D9-A8E7-718C-59FA-12450E8B2EAA}"/>
          </ac:picMkLst>
        </pc:picChg>
        <pc:picChg chg="add del mod">
          <ac:chgData name="Luc Paoli" userId="28bcbf778cf7ff89" providerId="LiveId" clId="{A51D4D23-08C4-4ECC-82F5-6F788D210A33}" dt="2022-08-15T08:50:55.922" v="6620" actId="478"/>
          <ac:picMkLst>
            <pc:docMk/>
            <pc:sldMk cId="3116539187" sldId="369"/>
            <ac:picMk id="7" creationId="{1DD57E58-4DC9-D54D-925B-2301601C6EBE}"/>
          </ac:picMkLst>
        </pc:picChg>
        <pc:picChg chg="add mod">
          <ac:chgData name="Luc Paoli" userId="28bcbf778cf7ff89" providerId="LiveId" clId="{A51D4D23-08C4-4ECC-82F5-6F788D210A33}" dt="2022-08-15T08:51:17.640" v="6631" actId="1076"/>
          <ac:picMkLst>
            <pc:docMk/>
            <pc:sldMk cId="3116539187" sldId="369"/>
            <ac:picMk id="12" creationId="{A32469DF-55A8-91B1-C491-2C8614372141}"/>
          </ac:picMkLst>
        </pc:picChg>
      </pc:sldChg>
      <pc:sldChg chg="modSp new mod">
        <pc:chgData name="Luc Paoli" userId="28bcbf778cf7ff89" providerId="LiveId" clId="{A51D4D23-08C4-4ECC-82F5-6F788D210A33}" dt="2022-08-10T23:34:04.057" v="5067" actId="113"/>
        <pc:sldMkLst>
          <pc:docMk/>
          <pc:sldMk cId="483091164" sldId="370"/>
        </pc:sldMkLst>
        <pc:spChg chg="mod">
          <ac:chgData name="Luc Paoli" userId="28bcbf778cf7ff89" providerId="LiveId" clId="{A51D4D23-08C4-4ECC-82F5-6F788D210A33}" dt="2022-08-10T22:23:11.331" v="4119" actId="20577"/>
          <ac:spMkLst>
            <pc:docMk/>
            <pc:sldMk cId="483091164" sldId="370"/>
            <ac:spMk id="2" creationId="{878AACCE-CD5F-F7FD-2F84-FD73D61D3434}"/>
          </ac:spMkLst>
        </pc:spChg>
        <pc:spChg chg="mod">
          <ac:chgData name="Luc Paoli" userId="28bcbf778cf7ff89" providerId="LiveId" clId="{A51D4D23-08C4-4ECC-82F5-6F788D210A33}" dt="2022-08-10T23:34:04.057" v="5067" actId="113"/>
          <ac:spMkLst>
            <pc:docMk/>
            <pc:sldMk cId="483091164" sldId="370"/>
            <ac:spMk id="3" creationId="{338C0894-1848-AED4-EAA1-56D4EFA7246A}"/>
          </ac:spMkLst>
        </pc:spChg>
      </pc:sldChg>
      <pc:sldChg chg="modSp new mod">
        <pc:chgData name="Luc Paoli" userId="28bcbf778cf7ff89" providerId="LiveId" clId="{A51D4D23-08C4-4ECC-82F5-6F788D210A33}" dt="2022-08-10T22:10:25.740" v="3230" actId="20577"/>
        <pc:sldMkLst>
          <pc:docMk/>
          <pc:sldMk cId="1184057206" sldId="371"/>
        </pc:sldMkLst>
        <pc:spChg chg="mod">
          <ac:chgData name="Luc Paoli" userId="28bcbf778cf7ff89" providerId="LiveId" clId="{A51D4D23-08C4-4ECC-82F5-6F788D210A33}" dt="2022-08-10T22:02:32.555" v="2647" actId="20577"/>
          <ac:spMkLst>
            <pc:docMk/>
            <pc:sldMk cId="1184057206" sldId="371"/>
            <ac:spMk id="2" creationId="{A4E08B75-24E2-9A8F-3670-8DA43910D658}"/>
          </ac:spMkLst>
        </pc:spChg>
        <pc:spChg chg="mod">
          <ac:chgData name="Luc Paoli" userId="28bcbf778cf7ff89" providerId="LiveId" clId="{A51D4D23-08C4-4ECC-82F5-6F788D210A33}" dt="2022-08-10T22:10:25.740" v="3230" actId="20577"/>
          <ac:spMkLst>
            <pc:docMk/>
            <pc:sldMk cId="1184057206" sldId="371"/>
            <ac:spMk id="3" creationId="{6A3B82A3-D687-1F3D-6829-CC068E7A3827}"/>
          </ac:spMkLst>
        </pc:spChg>
      </pc:sldChg>
      <pc:sldChg chg="modSp new mod">
        <pc:chgData name="Luc Paoli" userId="28bcbf778cf7ff89" providerId="LiveId" clId="{A51D4D23-08C4-4ECC-82F5-6F788D210A33}" dt="2022-08-10T23:57:33.266" v="6354" actId="20577"/>
        <pc:sldMkLst>
          <pc:docMk/>
          <pc:sldMk cId="4149829395" sldId="372"/>
        </pc:sldMkLst>
        <pc:spChg chg="mod">
          <ac:chgData name="Luc Paoli" userId="28bcbf778cf7ff89" providerId="LiveId" clId="{A51D4D23-08C4-4ECC-82F5-6F788D210A33}" dt="2022-08-10T22:23:16.881" v="4122" actId="20577"/>
          <ac:spMkLst>
            <pc:docMk/>
            <pc:sldMk cId="4149829395" sldId="372"/>
            <ac:spMk id="2" creationId="{E6BBFF26-53A7-2DDB-8E11-83991195E057}"/>
          </ac:spMkLst>
        </pc:spChg>
        <pc:spChg chg="mod">
          <ac:chgData name="Luc Paoli" userId="28bcbf778cf7ff89" providerId="LiveId" clId="{A51D4D23-08C4-4ECC-82F5-6F788D210A33}" dt="2022-08-10T23:57:33.266" v="6354" actId="20577"/>
          <ac:spMkLst>
            <pc:docMk/>
            <pc:sldMk cId="4149829395" sldId="372"/>
            <ac:spMk id="3" creationId="{890F53C5-BBE4-7451-827F-D7D94195D7A0}"/>
          </ac:spMkLst>
        </pc:spChg>
      </pc:sldChg>
      <pc:sldChg chg="modSp new mod">
        <pc:chgData name="Luc Paoli" userId="28bcbf778cf7ff89" providerId="LiveId" clId="{A51D4D23-08C4-4ECC-82F5-6F788D210A33}" dt="2022-08-10T22:28:16.466" v="4803" actId="20577"/>
        <pc:sldMkLst>
          <pc:docMk/>
          <pc:sldMk cId="2629328339" sldId="373"/>
        </pc:sldMkLst>
        <pc:spChg chg="mod">
          <ac:chgData name="Luc Paoli" userId="28bcbf778cf7ff89" providerId="LiveId" clId="{A51D4D23-08C4-4ECC-82F5-6F788D210A33}" dt="2022-08-10T22:23:21.157" v="4125" actId="20577"/>
          <ac:spMkLst>
            <pc:docMk/>
            <pc:sldMk cId="2629328339" sldId="373"/>
            <ac:spMk id="2" creationId="{011FA65A-C47B-DE55-472E-FEA9DC98B2E3}"/>
          </ac:spMkLst>
        </pc:spChg>
        <pc:spChg chg="mod">
          <ac:chgData name="Luc Paoli" userId="28bcbf778cf7ff89" providerId="LiveId" clId="{A51D4D23-08C4-4ECC-82F5-6F788D210A33}" dt="2022-08-10T22:28:16.466" v="4803" actId="20577"/>
          <ac:spMkLst>
            <pc:docMk/>
            <pc:sldMk cId="2629328339" sldId="373"/>
            <ac:spMk id="3" creationId="{265BAA88-1E04-131D-2758-361C30C68471}"/>
          </ac:spMkLst>
        </pc:spChg>
      </pc:sldChg>
      <pc:sldChg chg="addSp delSp modSp new mod">
        <pc:chgData name="Luc Paoli" userId="28bcbf778cf7ff89" providerId="LiveId" clId="{A51D4D23-08C4-4ECC-82F5-6F788D210A33}" dt="2022-08-14T01:31:23.578" v="6581" actId="1076"/>
        <pc:sldMkLst>
          <pc:docMk/>
          <pc:sldMk cId="2717866649" sldId="374"/>
        </pc:sldMkLst>
        <pc:spChg chg="mod">
          <ac:chgData name="Luc Paoli" userId="28bcbf778cf7ff89" providerId="LiveId" clId="{A51D4D23-08C4-4ECC-82F5-6F788D210A33}" dt="2022-08-10T22:23:49.085" v="4190" actId="20577"/>
          <ac:spMkLst>
            <pc:docMk/>
            <pc:sldMk cId="2717866649" sldId="374"/>
            <ac:spMk id="2" creationId="{AB665672-57A7-D777-7178-5C72E26B15EA}"/>
          </ac:spMkLst>
        </pc:spChg>
        <pc:spChg chg="del mod">
          <ac:chgData name="Luc Paoli" userId="28bcbf778cf7ff89" providerId="LiveId" clId="{A51D4D23-08C4-4ECC-82F5-6F788D210A33}" dt="2022-08-10T23:35:02.184" v="5137" actId="478"/>
          <ac:spMkLst>
            <pc:docMk/>
            <pc:sldMk cId="2717866649" sldId="374"/>
            <ac:spMk id="3" creationId="{9E0B4500-EF4C-2F92-1181-5AB893B616D4}"/>
          </ac:spMkLst>
        </pc:spChg>
        <pc:spChg chg="add del">
          <ac:chgData name="Luc Paoli" userId="28bcbf778cf7ff89" providerId="LiveId" clId="{A51D4D23-08C4-4ECC-82F5-6F788D210A33}" dt="2022-08-14T01:30:49.122" v="6571"/>
          <ac:spMkLst>
            <pc:docMk/>
            <pc:sldMk cId="2717866649" sldId="374"/>
            <ac:spMk id="3" creationId="{C391654B-AEC0-139B-E9C1-AFBA5884100B}"/>
          </ac:spMkLst>
        </pc:spChg>
        <pc:spChg chg="add del mod">
          <ac:chgData name="Luc Paoli" userId="28bcbf778cf7ff89" providerId="LiveId" clId="{A51D4D23-08C4-4ECC-82F5-6F788D210A33}" dt="2022-08-10T23:34:48.138" v="5128" actId="478"/>
          <ac:spMkLst>
            <pc:docMk/>
            <pc:sldMk cId="2717866649" sldId="374"/>
            <ac:spMk id="6" creationId="{1EEAACE3-CC84-A642-FBDF-E7B90A8EFC33}"/>
          </ac:spMkLst>
        </pc:spChg>
        <pc:spChg chg="add del mod">
          <ac:chgData name="Luc Paoli" userId="28bcbf778cf7ff89" providerId="LiveId" clId="{A51D4D23-08C4-4ECC-82F5-6F788D210A33}" dt="2022-08-14T01:31:03.406" v="6572" actId="478"/>
          <ac:spMkLst>
            <pc:docMk/>
            <pc:sldMk cId="2717866649" sldId="374"/>
            <ac:spMk id="7" creationId="{5564F4DE-0B32-905B-C84A-33C19DEF8F9F}"/>
          </ac:spMkLst>
        </pc:spChg>
        <pc:picChg chg="add mod">
          <ac:chgData name="Luc Paoli" userId="28bcbf778cf7ff89" providerId="LiveId" clId="{A51D4D23-08C4-4ECC-82F5-6F788D210A33}" dt="2022-08-14T01:31:12.491" v="6578" actId="1076"/>
          <ac:picMkLst>
            <pc:docMk/>
            <pc:sldMk cId="2717866649" sldId="374"/>
            <ac:picMk id="8" creationId="{8C37EDF2-6DA7-283B-77F2-65C3D9EBE9C4}"/>
          </ac:picMkLst>
        </pc:picChg>
        <pc:picChg chg="add mod">
          <ac:chgData name="Luc Paoli" userId="28bcbf778cf7ff89" providerId="LiveId" clId="{A51D4D23-08C4-4ECC-82F5-6F788D210A33}" dt="2022-08-14T01:31:23.578" v="6581" actId="1076"/>
          <ac:picMkLst>
            <pc:docMk/>
            <pc:sldMk cId="2717866649" sldId="374"/>
            <ac:picMk id="10" creationId="{EB32F24A-F3C7-AA78-80D5-BBAABDBAE5E0}"/>
          </ac:picMkLst>
        </pc:picChg>
      </pc:sldChg>
      <pc:sldChg chg="modSp add mod">
        <pc:chgData name="Luc Paoli" userId="28bcbf778cf7ff89" providerId="LiveId" clId="{A51D4D23-08C4-4ECC-82F5-6F788D210A33}" dt="2022-08-10T23:54:45.902" v="6334" actId="20577"/>
        <pc:sldMkLst>
          <pc:docMk/>
          <pc:sldMk cId="1600369536" sldId="375"/>
        </pc:sldMkLst>
        <pc:spChg chg="mod">
          <ac:chgData name="Luc Paoli" userId="28bcbf778cf7ff89" providerId="LiveId" clId="{A51D4D23-08C4-4ECC-82F5-6F788D210A33}" dt="2022-08-10T23:54:45.902" v="6334" actId="20577"/>
          <ac:spMkLst>
            <pc:docMk/>
            <pc:sldMk cId="1600369536" sldId="375"/>
            <ac:spMk id="3" creationId="{265BAA88-1E04-131D-2758-361C30C68471}"/>
          </ac:spMkLst>
        </pc:spChg>
      </pc:sldChg>
      <pc:sldChg chg="modSp new mod">
        <pc:chgData name="Luc Paoli" userId="28bcbf778cf7ff89" providerId="LiveId" clId="{A51D4D23-08C4-4ECC-82F5-6F788D210A33}" dt="2022-08-10T23:48:50.388" v="6257" actId="20577"/>
        <pc:sldMkLst>
          <pc:docMk/>
          <pc:sldMk cId="3578972884" sldId="376"/>
        </pc:sldMkLst>
        <pc:spChg chg="mod">
          <ac:chgData name="Luc Paoli" userId="28bcbf778cf7ff89" providerId="LiveId" clId="{A51D4D23-08C4-4ECC-82F5-6F788D210A33}" dt="2022-08-10T23:37:15.308" v="5369" actId="20577"/>
          <ac:spMkLst>
            <pc:docMk/>
            <pc:sldMk cId="3578972884" sldId="376"/>
            <ac:spMk id="2" creationId="{099BF66A-29A6-4CDB-FE47-AF59A321B017}"/>
          </ac:spMkLst>
        </pc:spChg>
        <pc:spChg chg="mod">
          <ac:chgData name="Luc Paoli" userId="28bcbf778cf7ff89" providerId="LiveId" clId="{A51D4D23-08C4-4ECC-82F5-6F788D210A33}" dt="2022-08-10T23:48:50.388" v="6257" actId="20577"/>
          <ac:spMkLst>
            <pc:docMk/>
            <pc:sldMk cId="3578972884" sldId="376"/>
            <ac:spMk id="3" creationId="{8804F330-741A-308D-245E-8B225D9FAD07}"/>
          </ac:spMkLst>
        </pc:spChg>
      </pc:sldChg>
      <pc:sldChg chg="addSp delSp modSp new mod">
        <pc:chgData name="Luc Paoli" userId="28bcbf778cf7ff89" providerId="LiveId" clId="{A51D4D23-08C4-4ECC-82F5-6F788D210A33}" dt="2022-08-12T12:30:25.066" v="6569"/>
        <pc:sldMkLst>
          <pc:docMk/>
          <pc:sldMk cId="3665419169" sldId="377"/>
        </pc:sldMkLst>
        <pc:spChg chg="mod">
          <ac:chgData name="Luc Paoli" userId="28bcbf778cf7ff89" providerId="LiveId" clId="{A51D4D23-08C4-4ECC-82F5-6F788D210A33}" dt="2022-08-12T12:30:25.066" v="6569"/>
          <ac:spMkLst>
            <pc:docMk/>
            <pc:sldMk cId="3665419169" sldId="377"/>
            <ac:spMk id="2" creationId="{41359AA3-6B93-3107-163F-E1A76DCDD4E0}"/>
          </ac:spMkLst>
        </pc:spChg>
        <pc:spChg chg="mod">
          <ac:chgData name="Luc Paoli" userId="28bcbf778cf7ff89" providerId="LiveId" clId="{A51D4D23-08C4-4ECC-82F5-6F788D210A33}" dt="2022-08-11T20:42:20.599" v="6540" actId="20577"/>
          <ac:spMkLst>
            <pc:docMk/>
            <pc:sldMk cId="3665419169" sldId="377"/>
            <ac:spMk id="3" creationId="{9A4582D4-38AB-20E6-B74F-29380ECD1176}"/>
          </ac:spMkLst>
        </pc:spChg>
        <pc:spChg chg="del mod">
          <ac:chgData name="Luc Paoli" userId="28bcbf778cf7ff89" providerId="LiveId" clId="{A51D4D23-08C4-4ECC-82F5-6F788D210A33}" dt="2022-08-11T20:41:41.143" v="6471" actId="21"/>
          <ac:spMkLst>
            <pc:docMk/>
            <pc:sldMk cId="3665419169" sldId="377"/>
            <ac:spMk id="6" creationId="{8D8FF776-2B42-80BD-3BBF-B1535A2089B1}"/>
          </ac:spMkLst>
        </pc:spChg>
        <pc:spChg chg="add mod">
          <ac:chgData name="Luc Paoli" userId="28bcbf778cf7ff89" providerId="LiveId" clId="{A51D4D23-08C4-4ECC-82F5-6F788D210A33}" dt="2022-08-11T20:42:25.906" v="6543" actId="1076"/>
          <ac:spMkLst>
            <pc:docMk/>
            <pc:sldMk cId="3665419169" sldId="377"/>
            <ac:spMk id="7" creationId="{DA4FBE79-AAB7-13F1-695E-678F6055FF76}"/>
          </ac:spMkLst>
        </pc:spChg>
      </pc:sldChg>
      <pc:sldChg chg="modSp new mod">
        <pc:chgData name="Luc Paoli" userId="28bcbf778cf7ff89" providerId="LiveId" clId="{A51D4D23-08C4-4ECC-82F5-6F788D210A33}" dt="2022-08-17T15:51:49.420" v="6700" actId="20577"/>
        <pc:sldMkLst>
          <pc:docMk/>
          <pc:sldMk cId="285842640" sldId="378"/>
        </pc:sldMkLst>
        <pc:spChg chg="mod">
          <ac:chgData name="Luc Paoli" userId="28bcbf778cf7ff89" providerId="LiveId" clId="{A51D4D23-08C4-4ECC-82F5-6F788D210A33}" dt="2022-08-10T23:54:26.356" v="6270" actId="20577"/>
          <ac:spMkLst>
            <pc:docMk/>
            <pc:sldMk cId="285842640" sldId="378"/>
            <ac:spMk id="2" creationId="{CB33CA43-6C48-ADA8-2EF0-8961CE8DDC41}"/>
          </ac:spMkLst>
        </pc:spChg>
        <pc:spChg chg="mod">
          <ac:chgData name="Luc Paoli" userId="28bcbf778cf7ff89" providerId="LiveId" clId="{A51D4D23-08C4-4ECC-82F5-6F788D210A33}" dt="2022-08-17T15:51:49.420" v="6700" actId="20577"/>
          <ac:spMkLst>
            <pc:docMk/>
            <pc:sldMk cId="285842640" sldId="378"/>
            <ac:spMk id="3" creationId="{CF2FE4F1-86CF-42C8-4532-3ADE0F1FF112}"/>
          </ac:spMkLst>
        </pc:spChg>
      </pc:sldChg>
      <pc:sldChg chg="modSp new del mod">
        <pc:chgData name="Luc Paoli" userId="28bcbf778cf7ff89" providerId="LiveId" clId="{A51D4D23-08C4-4ECC-82F5-6F788D210A33}" dt="2022-08-11T00:02:16.680" v="6371" actId="2696"/>
        <pc:sldMkLst>
          <pc:docMk/>
          <pc:sldMk cId="1062317922" sldId="379"/>
        </pc:sldMkLst>
        <pc:spChg chg="mod">
          <ac:chgData name="Luc Paoli" userId="28bcbf778cf7ff89" providerId="LiveId" clId="{A51D4D23-08C4-4ECC-82F5-6F788D210A33}" dt="2022-08-11T00:02:05.347" v="6370" actId="20577"/>
          <ac:spMkLst>
            <pc:docMk/>
            <pc:sldMk cId="1062317922" sldId="379"/>
            <ac:spMk id="2" creationId="{6A084677-C256-420C-D6D1-FE5A074E5A7A}"/>
          </ac:spMkLst>
        </pc:spChg>
      </pc:sldChg>
      <pc:sldChg chg="modSp new mod">
        <pc:chgData name="Luc Paoli" userId="28bcbf778cf7ff89" providerId="LiveId" clId="{A51D4D23-08C4-4ECC-82F5-6F788D210A33}" dt="2022-08-11T00:03:23.617" v="6469" actId="20577"/>
        <pc:sldMkLst>
          <pc:docMk/>
          <pc:sldMk cId="2649229343" sldId="379"/>
        </pc:sldMkLst>
        <pc:spChg chg="mod">
          <ac:chgData name="Luc Paoli" userId="28bcbf778cf7ff89" providerId="LiveId" clId="{A51D4D23-08C4-4ECC-82F5-6F788D210A33}" dt="2022-08-11T00:02:25.378" v="6388" actId="20577"/>
          <ac:spMkLst>
            <pc:docMk/>
            <pc:sldMk cId="2649229343" sldId="379"/>
            <ac:spMk id="2" creationId="{6E2BF505-E818-409A-7C51-F93284C10C59}"/>
          </ac:spMkLst>
        </pc:spChg>
        <pc:spChg chg="mod">
          <ac:chgData name="Luc Paoli" userId="28bcbf778cf7ff89" providerId="LiveId" clId="{A51D4D23-08C4-4ECC-82F5-6F788D210A33}" dt="2022-08-11T00:03:23.617" v="6469" actId="20577"/>
          <ac:spMkLst>
            <pc:docMk/>
            <pc:sldMk cId="2649229343" sldId="379"/>
            <ac:spMk id="3" creationId="{4A95DFB6-61DC-088F-5C9F-41AB0C66740F}"/>
          </ac:spMkLst>
        </pc:spChg>
      </pc:sldChg>
      <pc:sldChg chg="addSp delSp modSp mod">
        <pc:chgData name="Luc Paoli" userId="28bcbf778cf7ff89" providerId="LiveId" clId="{A51D4D23-08C4-4ECC-82F5-6F788D210A33}" dt="2022-08-14T01:32:26.394" v="6612" actId="478"/>
        <pc:sldMkLst>
          <pc:docMk/>
          <pc:sldMk cId="4108444668" sldId="381"/>
        </pc:sldMkLst>
        <pc:spChg chg="mod">
          <ac:chgData name="Luc Paoli" userId="28bcbf778cf7ff89" providerId="LiveId" clId="{A51D4D23-08C4-4ECC-82F5-6F788D210A33}" dt="2022-08-14T01:32:24.954" v="6608" actId="14100"/>
          <ac:spMkLst>
            <pc:docMk/>
            <pc:sldMk cId="4108444668" sldId="381"/>
            <ac:spMk id="3" creationId="{A23A7721-0568-01E9-DF37-4FE2DE2253EA}"/>
          </ac:spMkLst>
        </pc:spChg>
        <pc:spChg chg="add del">
          <ac:chgData name="Luc Paoli" userId="28bcbf778cf7ff89" providerId="LiveId" clId="{A51D4D23-08C4-4ECC-82F5-6F788D210A33}" dt="2022-08-14T01:32:26.394" v="6612" actId="478"/>
          <ac:spMkLst>
            <pc:docMk/>
            <pc:sldMk cId="4108444668" sldId="381"/>
            <ac:spMk id="6" creationId="{89E3A34B-9EEE-FA54-9E3B-B96D660375C9}"/>
          </ac:spMkLst>
        </pc:spChg>
        <pc:picChg chg="add del mod">
          <ac:chgData name="Luc Paoli" userId="28bcbf778cf7ff89" providerId="LiveId" clId="{A51D4D23-08C4-4ECC-82F5-6F788D210A33}" dt="2022-08-14T01:32:25.926" v="6611" actId="22"/>
          <ac:picMkLst>
            <pc:docMk/>
            <pc:sldMk cId="4108444668" sldId="381"/>
            <ac:picMk id="8" creationId="{93865C57-8FBA-1832-6136-AEE2C8A392DD}"/>
          </ac:picMkLst>
        </pc:picChg>
      </pc:sldChg>
      <pc:sldChg chg="modSp new mod">
        <pc:chgData name="Luc Paoli" userId="28bcbf778cf7ff89" providerId="LiveId" clId="{A51D4D23-08C4-4ECC-82F5-6F788D210A33}" dt="2022-08-12T12:27:16.001" v="6568" actId="20577"/>
        <pc:sldMkLst>
          <pc:docMk/>
          <pc:sldMk cId="1336955265" sldId="382"/>
        </pc:sldMkLst>
        <pc:spChg chg="mod">
          <ac:chgData name="Luc Paoli" userId="28bcbf778cf7ff89" providerId="LiveId" clId="{A51D4D23-08C4-4ECC-82F5-6F788D210A33}" dt="2022-08-12T12:27:16.001" v="6568" actId="20577"/>
          <ac:spMkLst>
            <pc:docMk/>
            <pc:sldMk cId="1336955265" sldId="382"/>
            <ac:spMk id="2" creationId="{39A776CD-2091-68EB-CB6A-0F8250AD4065}"/>
          </ac:spMkLst>
        </pc:spChg>
      </pc:sldChg>
      <pc:sldChg chg="addSp delSp modSp new del mod">
        <pc:chgData name="Luc Paoli" userId="28bcbf778cf7ff89" providerId="LiveId" clId="{A51D4D23-08C4-4ECC-82F5-6F788D210A33}" dt="2022-08-11T20:42:27.864" v="6544" actId="2696"/>
        <pc:sldMkLst>
          <pc:docMk/>
          <pc:sldMk cId="3112704941" sldId="382"/>
        </pc:sldMkLst>
        <pc:spChg chg="mod">
          <ac:chgData name="Luc Paoli" userId="28bcbf778cf7ff89" providerId="LiveId" clId="{A51D4D23-08C4-4ECC-82F5-6F788D210A33}" dt="2022-08-11T20:41:53.217" v="6496" actId="20577"/>
          <ac:spMkLst>
            <pc:docMk/>
            <pc:sldMk cId="3112704941" sldId="382"/>
            <ac:spMk id="2" creationId="{FA624228-E9D5-A34E-D4C0-BE16830BC8A3}"/>
          </ac:spMkLst>
        </pc:spChg>
        <pc:spChg chg="del">
          <ac:chgData name="Luc Paoli" userId="28bcbf778cf7ff89" providerId="LiveId" clId="{A51D4D23-08C4-4ECC-82F5-6F788D210A33}" dt="2022-08-11T20:41:49.096" v="6475" actId="478"/>
          <ac:spMkLst>
            <pc:docMk/>
            <pc:sldMk cId="3112704941" sldId="382"/>
            <ac:spMk id="3" creationId="{A0099549-A9CA-34FF-3449-33D8BFC43B5E}"/>
          </ac:spMkLst>
        </pc:spChg>
        <pc:spChg chg="add del mod">
          <ac:chgData name="Luc Paoli" userId="28bcbf778cf7ff89" providerId="LiveId" clId="{A51D4D23-08C4-4ECC-82F5-6F788D210A33}" dt="2022-08-11T20:42:23.323" v="6541" actId="21"/>
          <ac:spMkLst>
            <pc:docMk/>
            <pc:sldMk cId="3112704941" sldId="382"/>
            <ac:spMk id="6" creationId="{8C701871-3471-CF7C-BEE6-44D15DC73031}"/>
          </ac:spMkLst>
        </pc:spChg>
      </pc:sldChg>
      <pc:sldChg chg="modSp add del mod">
        <pc:chgData name="Luc Paoli" userId="28bcbf778cf7ff89" providerId="LiveId" clId="{A51D4D23-08C4-4ECC-82F5-6F788D210A33}" dt="2022-08-11T20:42:47.060" v="6555" actId="2696"/>
        <pc:sldMkLst>
          <pc:docMk/>
          <pc:sldMk cId="2938186435" sldId="383"/>
        </pc:sldMkLst>
        <pc:spChg chg="mod">
          <ac:chgData name="Luc Paoli" userId="28bcbf778cf7ff89" providerId="LiveId" clId="{A51D4D23-08C4-4ECC-82F5-6F788D210A33}" dt="2022-08-11T20:42:32.145" v="6554" actId="20577"/>
          <ac:spMkLst>
            <pc:docMk/>
            <pc:sldMk cId="2938186435" sldId="383"/>
            <ac:spMk id="3" creationId="{9A4582D4-38AB-20E6-B74F-29380ECD1176}"/>
          </ac:spMkLst>
        </pc:spChg>
      </pc:sldChg>
      <pc:sldMasterChg chg="addSp delSp modSp mod modSldLayout">
        <pc:chgData name="Luc Paoli" userId="28bcbf778cf7ff89" providerId="LiveId" clId="{A51D4D23-08C4-4ECC-82F5-6F788D210A33}" dt="2022-08-09T22:43:16.907" v="576" actId="20577"/>
        <pc:sldMasterMkLst>
          <pc:docMk/>
          <pc:sldMasterMk cId="0" sldId="2147483648"/>
        </pc:sldMasterMkLst>
        <pc:spChg chg="add del">
          <ac:chgData name="Luc Paoli" userId="28bcbf778cf7ff89" providerId="LiveId" clId="{A51D4D23-08C4-4ECC-82F5-6F788D210A33}" dt="2022-08-09T22:41:13.297" v="496" actId="478"/>
          <ac:spMkLst>
            <pc:docMk/>
            <pc:sldMasterMk cId="0" sldId="2147483648"/>
            <ac:spMk id="8" creationId="{00000000-0000-0000-0000-000000000000}"/>
          </ac:spMkLst>
        </pc:spChg>
        <pc:spChg chg="mod">
          <ac:chgData name="Luc Paoli" userId="28bcbf778cf7ff89" providerId="LiveId" clId="{A51D4D23-08C4-4ECC-82F5-6F788D210A33}" dt="2022-08-09T22:41:24.823" v="509" actId="404"/>
          <ac:spMkLst>
            <pc:docMk/>
            <pc:sldMasterMk cId="0" sldId="2147483648"/>
            <ac:spMk id="12" creationId="{00000000-0000-0000-0000-000000000000}"/>
          </ac:spMkLst>
        </pc:spChg>
        <pc:spChg chg="mod">
          <ac:chgData name="Luc Paoli" userId="28bcbf778cf7ff89" providerId="LiveId" clId="{A51D4D23-08C4-4ECC-82F5-6F788D210A33}" dt="2022-08-09T22:43:16.907" v="576" actId="20577"/>
          <ac:spMkLst>
            <pc:docMk/>
            <pc:sldMasterMk cId="0" sldId="2147483648"/>
            <ac:spMk id="15" creationId="{00000000-0000-0000-0000-000000000000}"/>
          </ac:spMkLst>
        </pc:spChg>
        <pc:sldLayoutChg chg="addSp delSp modSp mod">
          <pc:chgData name="Luc Paoli" userId="28bcbf778cf7ff89" providerId="LiveId" clId="{A51D4D23-08C4-4ECC-82F5-6F788D210A33}" dt="2022-08-09T22:43:13.185" v="573" actId="20577"/>
          <pc:sldLayoutMkLst>
            <pc:docMk/>
            <pc:sldMasterMk cId="0" sldId="2147483648"/>
            <pc:sldLayoutMk cId="0" sldId="2147483649"/>
          </pc:sldLayoutMkLst>
          <pc:spChg chg="add del">
            <ac:chgData name="Luc Paoli" userId="28bcbf778cf7ff89" providerId="LiveId" clId="{A51D4D23-08C4-4ECC-82F5-6F788D210A33}" dt="2022-08-09T22:42:13.050" v="525" actId="11529"/>
            <ac:spMkLst>
              <pc:docMk/>
              <pc:sldMasterMk cId="0" sldId="2147483648"/>
              <pc:sldLayoutMk cId="0" sldId="2147483649"/>
              <ac:spMk id="4" creationId="{0107ED70-950E-6AF7-9BD8-8A8C9A8A5F9D}"/>
            </ac:spMkLst>
          </pc:spChg>
          <pc:spChg chg="add del mod">
            <ac:chgData name="Luc Paoli" userId="28bcbf778cf7ff89" providerId="LiveId" clId="{A51D4D23-08C4-4ECC-82F5-6F788D210A33}" dt="2022-08-09T22:42:13.050" v="525" actId="11529"/>
            <ac:spMkLst>
              <pc:docMk/>
              <pc:sldMasterMk cId="0" sldId="2147483648"/>
              <pc:sldLayoutMk cId="0" sldId="2147483649"/>
              <ac:spMk id="5" creationId="{CDBE2BD6-4C2F-54C0-1AEB-DA54C20EDB7C}"/>
            </ac:spMkLst>
          </pc:spChg>
          <pc:spChg chg="add del">
            <ac:chgData name="Luc Paoli" userId="28bcbf778cf7ff89" providerId="LiveId" clId="{A51D4D23-08C4-4ECC-82F5-6F788D210A33}" dt="2022-08-09T22:41:12.148" v="493" actId="478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13.185" v="573" actId="20577"/>
            <ac:spMkLst>
              <pc:docMk/>
              <pc:sldMasterMk cId="0" sldId="2147483648"/>
              <pc:sldLayoutMk cId="0" sldId="2147483649"/>
              <ac:spMk id="10" creationId="{00000000-0000-0000-0000-000000000000}"/>
            </ac:spMkLst>
          </pc:spChg>
        </pc:sldLayoutChg>
        <pc:sldLayoutChg chg="addSp delSp modSp mod">
          <pc:chgData name="Luc Paoli" userId="28bcbf778cf7ff89" providerId="LiveId" clId="{A51D4D23-08C4-4ECC-82F5-6F788D210A33}" dt="2022-08-09T22:43:09.813" v="570" actId="20577"/>
          <pc:sldLayoutMkLst>
            <pc:docMk/>
            <pc:sldMasterMk cId="0" sldId="2147483648"/>
            <pc:sldLayoutMk cId="0" sldId="2147483650"/>
          </pc:sldLayoutMkLst>
          <pc:spChg chg="add del">
            <ac:chgData name="Luc Paoli" userId="28bcbf778cf7ff89" providerId="LiveId" clId="{A51D4D23-08C4-4ECC-82F5-6F788D210A33}" dt="2022-08-09T22:41:03.532" v="485" actId="478"/>
            <ac:spMkLst>
              <pc:docMk/>
              <pc:sldMasterMk cId="0" sldId="2147483648"/>
              <pc:sldLayoutMk cId="0" sldId="2147483650"/>
              <ac:spMk id="10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09.813" v="570" actId="20577"/>
            <ac:spMkLst>
              <pc:docMk/>
              <pc:sldMasterMk cId="0" sldId="2147483648"/>
              <pc:sldLayoutMk cId="0" sldId="2147483650"/>
              <ac:spMk id="12" creationId="{00000000-0000-0000-0000-000000000000}"/>
            </ac:spMkLst>
          </pc:spChg>
        </pc:sldLayoutChg>
        <pc:sldLayoutChg chg="addSp delSp modSp mod">
          <pc:chgData name="Luc Paoli" userId="28bcbf778cf7ff89" providerId="LiveId" clId="{A51D4D23-08C4-4ECC-82F5-6F788D210A33}" dt="2022-08-09T22:43:02.331" v="564" actId="20577"/>
          <pc:sldLayoutMkLst>
            <pc:docMk/>
            <pc:sldMasterMk cId="0" sldId="2147483648"/>
            <pc:sldLayoutMk cId="0" sldId="2147483651"/>
          </pc:sldLayoutMkLst>
          <pc:spChg chg="add del">
            <ac:chgData name="Luc Paoli" userId="28bcbf778cf7ff89" providerId="LiveId" clId="{A51D4D23-08C4-4ECC-82F5-6F788D210A33}" dt="2022-08-09T22:41:04.036" v="486" actId="478"/>
            <ac:spMkLst>
              <pc:docMk/>
              <pc:sldMasterMk cId="0" sldId="2147483648"/>
              <pc:sldLayoutMk cId="0" sldId="2147483651"/>
              <ac:spMk id="7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02.331" v="564" actId="20577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7.425" v="561" actId="20577"/>
          <pc:sldLayoutMkLst>
            <pc:docMk/>
            <pc:sldMasterMk cId="0" sldId="2147483648"/>
            <pc:sldLayoutMk cId="0" sldId="2147483652"/>
          </pc:sldLayoutMkLst>
          <pc:spChg chg="mod">
            <ac:chgData name="Luc Paoli" userId="28bcbf778cf7ff89" providerId="LiveId" clId="{A51D4D23-08C4-4ECC-82F5-6F788D210A33}" dt="2022-08-09T22:42:57.425" v="561" actId="20577"/>
            <ac:spMkLst>
              <pc:docMk/>
              <pc:sldMasterMk cId="0" sldId="2147483648"/>
              <pc:sldLayoutMk cId="0" sldId="2147483652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4.573" v="558" actId="20577"/>
          <pc:sldLayoutMkLst>
            <pc:docMk/>
            <pc:sldMasterMk cId="0" sldId="2147483648"/>
            <pc:sldLayoutMk cId="0" sldId="2147483653"/>
          </pc:sldLayoutMkLst>
          <pc:spChg chg="mod">
            <ac:chgData name="Luc Paoli" userId="28bcbf778cf7ff89" providerId="LiveId" clId="{A51D4D23-08C4-4ECC-82F5-6F788D210A33}" dt="2022-08-09T22:42:54.573" v="558" actId="20577"/>
            <ac:spMkLst>
              <pc:docMk/>
              <pc:sldMasterMk cId="0" sldId="2147483648"/>
              <pc:sldLayoutMk cId="0" sldId="2147483653"/>
              <ac:spMk id="11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1.363" v="555" actId="20577"/>
          <pc:sldLayoutMkLst>
            <pc:docMk/>
            <pc:sldMasterMk cId="0" sldId="2147483648"/>
            <pc:sldLayoutMk cId="0" sldId="2147483654"/>
          </pc:sldLayoutMkLst>
          <pc:spChg chg="mod">
            <ac:chgData name="Luc Paoli" userId="28bcbf778cf7ff89" providerId="LiveId" clId="{A51D4D23-08C4-4ECC-82F5-6F788D210A33}" dt="2022-08-09T22:42:51.363" v="555" actId="20577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47.179" v="552" actId="20577"/>
          <pc:sldLayoutMkLst>
            <pc:docMk/>
            <pc:sldMasterMk cId="0" sldId="2147483648"/>
            <pc:sldLayoutMk cId="0" sldId="2147483655"/>
          </pc:sldLayoutMkLst>
          <pc:spChg chg="mod">
            <ac:chgData name="Luc Paoli" userId="28bcbf778cf7ff89" providerId="LiveId" clId="{A51D4D23-08C4-4ECC-82F5-6F788D210A33}" dt="2022-08-09T22:42:47.179" v="552" actId="20577"/>
            <ac:spMkLst>
              <pc:docMk/>
              <pc:sldMasterMk cId="0" sldId="2147483648"/>
              <pc:sldLayoutMk cId="0" sldId="2147483655"/>
              <ac:spMk id="6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43.826" v="549" actId="20577"/>
          <pc:sldLayoutMkLst>
            <pc:docMk/>
            <pc:sldMasterMk cId="0" sldId="2147483648"/>
            <pc:sldLayoutMk cId="0" sldId="2147483656"/>
          </pc:sldLayoutMkLst>
          <pc:spChg chg="mod">
            <ac:chgData name="Luc Paoli" userId="28bcbf778cf7ff89" providerId="LiveId" clId="{A51D4D23-08C4-4ECC-82F5-6F788D210A33}" dt="2022-08-09T22:42:43.826" v="549" actId="20577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9.003" v="546" actId="20577"/>
          <pc:sldLayoutMkLst>
            <pc:docMk/>
            <pc:sldMasterMk cId="0" sldId="2147483648"/>
            <pc:sldLayoutMk cId="0" sldId="2147483657"/>
          </pc:sldLayoutMkLst>
          <pc:spChg chg="mod">
            <ac:chgData name="Luc Paoli" userId="28bcbf778cf7ff89" providerId="LiveId" clId="{A51D4D23-08C4-4ECC-82F5-6F788D210A33}" dt="2022-08-09T22:42:39.003" v="546" actId="20577"/>
            <ac:spMkLst>
              <pc:docMk/>
              <pc:sldMasterMk cId="0" sldId="2147483648"/>
              <pc:sldLayoutMk cId="0" sldId="2147483657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1.626" v="540" actId="20577"/>
          <pc:sldLayoutMkLst>
            <pc:docMk/>
            <pc:sldMasterMk cId="0" sldId="2147483648"/>
            <pc:sldLayoutMk cId="0" sldId="2147483658"/>
          </pc:sldLayoutMkLst>
          <pc:spChg chg="mod">
            <ac:chgData name="Luc Paoli" userId="28bcbf778cf7ff89" providerId="LiveId" clId="{A51D4D23-08C4-4ECC-82F5-6F788D210A33}" dt="2022-08-09T22:42:31.626" v="540" actId="20577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4.903" v="543" actId="20577"/>
          <pc:sldLayoutMkLst>
            <pc:docMk/>
            <pc:sldMasterMk cId="0" sldId="2147483648"/>
            <pc:sldLayoutMk cId="0" sldId="2147483659"/>
          </pc:sldLayoutMkLst>
          <pc:spChg chg="mod">
            <ac:chgData name="Luc Paoli" userId="28bcbf778cf7ff89" providerId="LiveId" clId="{A51D4D23-08C4-4ECC-82F5-6F788D210A33}" dt="2022-08-09T22:42:34.903" v="543" actId="20577"/>
            <ac:spMkLst>
              <pc:docMk/>
              <pc:sldMasterMk cId="0" sldId="2147483648"/>
              <pc:sldLayoutMk cId="0" sldId="2147483659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3:05.973" v="567" actId="20577"/>
          <pc:sldLayoutMkLst>
            <pc:docMk/>
            <pc:sldMasterMk cId="0" sldId="2147483648"/>
            <pc:sldLayoutMk cId="0" sldId="2147483660"/>
          </pc:sldLayoutMkLst>
          <pc:spChg chg="mod">
            <ac:chgData name="Luc Paoli" userId="28bcbf778cf7ff89" providerId="LiveId" clId="{A51D4D23-08C4-4ECC-82F5-6F788D210A33}" dt="2022-08-09T22:43:05.973" v="567" actId="20577"/>
            <ac:spMkLst>
              <pc:docMk/>
              <pc:sldMasterMk cId="0" sldId="2147483648"/>
              <pc:sldLayoutMk cId="0" sldId="2147483660"/>
              <ac:spMk id="5" creationId="{00000000-0000-0000-0000-000000000000}"/>
            </ac:spMkLst>
          </pc:spChg>
        </pc:sldLayoutChg>
      </pc:sldMasterChg>
      <pc:sldMasterChg chg="new del mod addSldLayout delSldLayout">
        <pc:chgData name="Luc Paoli" userId="28bcbf778cf7ff89" providerId="LiveId" clId="{A51D4D23-08C4-4ECC-82F5-6F788D210A33}" dt="2022-08-09T22:43:44.015" v="578" actId="6938"/>
        <pc:sldMasterMkLst>
          <pc:docMk/>
          <pc:sldMasterMk cId="341001162" sldId="2147483661"/>
        </pc:sldMasterMkLst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593858983" sldId="2147483662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932575045" sldId="2147483663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755409653" sldId="2147483664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978057001" sldId="2147483665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1314712730" sldId="2147483666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408692756" sldId="2147483667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84432205" sldId="2147483668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676516171" sldId="2147483669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706259013" sldId="2147483670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30311114" sldId="2147483671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1676585297" sldId="2147483672"/>
          </pc:sldLayoutMkLst>
        </pc:sldLayoutChg>
      </pc:sldMasterChg>
      <pc:sldMasterChg chg="new del mod addSldLayout delSldLayout">
        <pc:chgData name="Luc Paoli" userId="28bcbf778cf7ff89" providerId="LiveId" clId="{A51D4D23-08C4-4ECC-82F5-6F788D210A33}" dt="2022-08-09T22:43:46.607" v="580" actId="6938"/>
        <pc:sldMasterMkLst>
          <pc:docMk/>
          <pc:sldMasterMk cId="435371976" sldId="2147483661"/>
        </pc:sldMasterMkLst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926575379" sldId="2147483662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989173493" sldId="2147483663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033699781" sldId="2147483664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37240493" sldId="2147483665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1434719488" sldId="2147483666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72242484" sldId="2147483667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618902140" sldId="2147483668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4173356913" sldId="2147483669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717848004" sldId="2147483670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823524818" sldId="2147483671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492805731" sldId="2147483672"/>
          </pc:sldLayoutMkLst>
        </pc:sldLayoutChg>
      </pc:sldMasterChg>
    </pc:docChg>
  </pc:docChgLst>
  <pc:docChgLst>
    <pc:chgData name="Luc Paoli" userId="28bcbf778cf7ff89" providerId="LiveId" clId="{62069B7B-D563-4C92-ADDF-0E587AE5C401}"/>
    <pc:docChg chg="undo custSel addSld delSld modSld">
      <pc:chgData name="Luc Paoli" userId="28bcbf778cf7ff89" providerId="LiveId" clId="{62069B7B-D563-4C92-ADDF-0E587AE5C401}" dt="2022-08-09T22:27:55.992" v="183" actId="20577"/>
      <pc:docMkLst>
        <pc:docMk/>
      </pc:docMkLst>
      <pc:sldChg chg="modSp add del mod">
        <pc:chgData name="Luc Paoli" userId="28bcbf778cf7ff89" providerId="LiveId" clId="{62069B7B-D563-4C92-ADDF-0E587AE5C401}" dt="2022-08-09T22:27:55.992" v="183" actId="20577"/>
        <pc:sldMkLst>
          <pc:docMk/>
          <pc:sldMk cId="2050486948" sldId="362"/>
        </pc:sldMkLst>
        <pc:spChg chg="mod">
          <ac:chgData name="Luc Paoli" userId="28bcbf778cf7ff89" providerId="LiveId" clId="{62069B7B-D563-4C92-ADDF-0E587AE5C401}" dt="2022-08-09T22:27:55.992" v="183" actId="20577"/>
          <ac:spMkLst>
            <pc:docMk/>
            <pc:sldMk cId="2050486948" sldId="362"/>
            <ac:spMk id="3" creationId="{00000000-0000-0000-0000-000000000000}"/>
          </ac:spMkLst>
        </pc:spChg>
        <pc:spChg chg="mod">
          <ac:chgData name="Luc Paoli" userId="28bcbf778cf7ff89" providerId="LiveId" clId="{62069B7B-D563-4C92-ADDF-0E587AE5C401}" dt="2022-08-09T22:27:43.515" v="141" actId="20577"/>
          <ac:spMkLst>
            <pc:docMk/>
            <pc:sldMk cId="2050486948" sldId="362"/>
            <ac:spMk id="6" creationId="{00000000-0000-0000-0000-000000000000}"/>
          </ac:spMkLst>
        </pc:spChg>
      </pc:sldChg>
      <pc:sldChg chg="new">
        <pc:chgData name="Luc Paoli" userId="28bcbf778cf7ff89" providerId="LiveId" clId="{62069B7B-D563-4C92-ADDF-0E587AE5C401}" dt="2022-08-09T22:27:28.951" v="82" actId="680"/>
        <pc:sldMkLst>
          <pc:docMk/>
          <pc:sldMk cId="4063741020" sldId="363"/>
        </pc:sldMkLst>
      </pc:sldChg>
      <pc:sldChg chg="del">
        <pc:chgData name="Luc Paoli" userId="28bcbf778cf7ff89" providerId="LiveId" clId="{62069B7B-D563-4C92-ADDF-0E587AE5C401}" dt="2022-08-09T22:27:00.850" v="0" actId="2696"/>
        <pc:sldMkLst>
          <pc:docMk/>
          <pc:sldMk cId="2431838022" sldId="367"/>
        </pc:sldMkLst>
      </pc:sldChg>
      <pc:sldChg chg="del">
        <pc:chgData name="Luc Paoli" userId="28bcbf778cf7ff89" providerId="LiveId" clId="{62069B7B-D563-4C92-ADDF-0E587AE5C401}" dt="2022-08-09T22:27:02.424" v="1" actId="2696"/>
        <pc:sldMkLst>
          <pc:docMk/>
          <pc:sldMk cId="465449979" sldId="369"/>
        </pc:sldMkLst>
      </pc:sldChg>
      <pc:sldChg chg="del">
        <pc:chgData name="Luc Paoli" userId="28bcbf778cf7ff89" providerId="LiveId" clId="{62069B7B-D563-4C92-ADDF-0E587AE5C401}" dt="2022-08-09T22:27:04.136" v="2" actId="2696"/>
        <pc:sldMkLst>
          <pc:docMk/>
          <pc:sldMk cId="2637185417" sldId="370"/>
        </pc:sldMkLst>
      </pc:sldChg>
      <pc:sldChg chg="del">
        <pc:chgData name="Luc Paoli" userId="28bcbf778cf7ff89" providerId="LiveId" clId="{62069B7B-D563-4C92-ADDF-0E587AE5C401}" dt="2022-08-09T22:27:05.569" v="3" actId="2696"/>
        <pc:sldMkLst>
          <pc:docMk/>
          <pc:sldMk cId="1944686318" sldId="371"/>
        </pc:sldMkLst>
      </pc:sldChg>
      <pc:sldChg chg="del">
        <pc:chgData name="Luc Paoli" userId="28bcbf778cf7ff89" providerId="LiveId" clId="{62069B7B-D563-4C92-ADDF-0E587AE5C401}" dt="2022-08-09T22:27:08.800" v="5" actId="2696"/>
        <pc:sldMkLst>
          <pc:docMk/>
          <pc:sldMk cId="2703864808" sldId="372"/>
        </pc:sldMkLst>
      </pc:sldChg>
      <pc:sldChg chg="del">
        <pc:chgData name="Luc Paoli" userId="28bcbf778cf7ff89" providerId="LiveId" clId="{62069B7B-D563-4C92-ADDF-0E587AE5C401}" dt="2022-08-09T22:27:14.234" v="6" actId="2696"/>
        <pc:sldMkLst>
          <pc:docMk/>
          <pc:sldMk cId="1778099271" sldId="373"/>
        </pc:sldMkLst>
      </pc:sldChg>
      <pc:sldChg chg="del">
        <pc:chgData name="Luc Paoli" userId="28bcbf778cf7ff89" providerId="LiveId" clId="{62069B7B-D563-4C92-ADDF-0E587AE5C401}" dt="2022-08-09T22:27:07.224" v="4" actId="2696"/>
        <pc:sldMkLst>
          <pc:docMk/>
          <pc:sldMk cId="2598103428" sldId="374"/>
        </pc:sldMkLst>
      </pc:sldChg>
      <pc:sldChg chg="del">
        <pc:chgData name="Luc Paoli" userId="28bcbf778cf7ff89" providerId="LiveId" clId="{62069B7B-D563-4C92-ADDF-0E587AE5C401}" dt="2022-08-09T22:27:16.189" v="9" actId="47"/>
        <pc:sldMkLst>
          <pc:docMk/>
          <pc:sldMk cId="2506860238" sldId="379"/>
        </pc:sldMkLst>
      </pc:sldChg>
      <pc:sldChg chg="del">
        <pc:chgData name="Luc Paoli" userId="28bcbf778cf7ff89" providerId="LiveId" clId="{62069B7B-D563-4C92-ADDF-0E587AE5C401}" dt="2022-08-09T22:27:16.220" v="10" actId="47"/>
        <pc:sldMkLst>
          <pc:docMk/>
          <pc:sldMk cId="907565743" sldId="380"/>
        </pc:sldMkLst>
      </pc:sldChg>
      <pc:sldChg chg="del">
        <pc:chgData name="Luc Paoli" userId="28bcbf778cf7ff89" providerId="LiveId" clId="{62069B7B-D563-4C92-ADDF-0E587AE5C401}" dt="2022-08-09T22:27:16.236" v="11" actId="47"/>
        <pc:sldMkLst>
          <pc:docMk/>
          <pc:sldMk cId="2001628497" sldId="382"/>
        </pc:sldMkLst>
      </pc:sldChg>
      <pc:sldChg chg="del">
        <pc:chgData name="Luc Paoli" userId="28bcbf778cf7ff89" providerId="LiveId" clId="{62069B7B-D563-4C92-ADDF-0E587AE5C401}" dt="2022-08-09T22:27:16.274" v="12" actId="47"/>
        <pc:sldMkLst>
          <pc:docMk/>
          <pc:sldMk cId="1731896434" sldId="383"/>
        </pc:sldMkLst>
      </pc:sldChg>
      <pc:sldChg chg="del">
        <pc:chgData name="Luc Paoli" userId="28bcbf778cf7ff89" providerId="LiveId" clId="{62069B7B-D563-4C92-ADDF-0E587AE5C401}" dt="2022-08-09T22:27:16.367" v="13" actId="47"/>
        <pc:sldMkLst>
          <pc:docMk/>
          <pc:sldMk cId="545243998" sldId="384"/>
        </pc:sldMkLst>
      </pc:sldChg>
      <pc:sldChg chg="del">
        <pc:chgData name="Luc Paoli" userId="28bcbf778cf7ff89" providerId="LiveId" clId="{62069B7B-D563-4C92-ADDF-0E587AE5C401}" dt="2022-08-09T22:27:17.825" v="26" actId="47"/>
        <pc:sldMkLst>
          <pc:docMk/>
          <pc:sldMk cId="787689237" sldId="385"/>
        </pc:sldMkLst>
      </pc:sldChg>
      <pc:sldChg chg="del">
        <pc:chgData name="Luc Paoli" userId="28bcbf778cf7ff89" providerId="LiveId" clId="{62069B7B-D563-4C92-ADDF-0E587AE5C401}" dt="2022-08-09T22:27:17.894" v="28" actId="47"/>
        <pc:sldMkLst>
          <pc:docMk/>
          <pc:sldMk cId="3265749882" sldId="386"/>
        </pc:sldMkLst>
      </pc:sldChg>
      <pc:sldChg chg="del">
        <pc:chgData name="Luc Paoli" userId="28bcbf778cf7ff89" providerId="LiveId" clId="{62069B7B-D563-4C92-ADDF-0E587AE5C401}" dt="2022-08-09T22:27:18.542" v="31" actId="47"/>
        <pc:sldMkLst>
          <pc:docMk/>
          <pc:sldMk cId="1433052975" sldId="387"/>
        </pc:sldMkLst>
      </pc:sldChg>
      <pc:sldChg chg="del">
        <pc:chgData name="Luc Paoli" userId="28bcbf778cf7ff89" providerId="LiveId" clId="{62069B7B-D563-4C92-ADDF-0E587AE5C401}" dt="2022-08-09T22:27:19.027" v="32" actId="47"/>
        <pc:sldMkLst>
          <pc:docMk/>
          <pc:sldMk cId="319285524" sldId="388"/>
        </pc:sldMkLst>
      </pc:sldChg>
      <pc:sldChg chg="del">
        <pc:chgData name="Luc Paoli" userId="28bcbf778cf7ff89" providerId="LiveId" clId="{62069B7B-D563-4C92-ADDF-0E587AE5C401}" dt="2022-08-09T22:27:19.096" v="33" actId="47"/>
        <pc:sldMkLst>
          <pc:docMk/>
          <pc:sldMk cId="1357533975" sldId="389"/>
        </pc:sldMkLst>
      </pc:sldChg>
      <pc:sldChg chg="del">
        <pc:chgData name="Luc Paoli" userId="28bcbf778cf7ff89" providerId="LiveId" clId="{62069B7B-D563-4C92-ADDF-0E587AE5C401}" dt="2022-08-09T22:27:19.159" v="35" actId="47"/>
        <pc:sldMkLst>
          <pc:docMk/>
          <pc:sldMk cId="1583716722" sldId="390"/>
        </pc:sldMkLst>
      </pc:sldChg>
      <pc:sldChg chg="del">
        <pc:chgData name="Luc Paoli" userId="28bcbf778cf7ff89" providerId="LiveId" clId="{62069B7B-D563-4C92-ADDF-0E587AE5C401}" dt="2022-08-09T22:27:19.197" v="36" actId="47"/>
        <pc:sldMkLst>
          <pc:docMk/>
          <pc:sldMk cId="3566571552" sldId="391"/>
        </pc:sldMkLst>
      </pc:sldChg>
      <pc:sldChg chg="del">
        <pc:chgData name="Luc Paoli" userId="28bcbf778cf7ff89" providerId="LiveId" clId="{62069B7B-D563-4C92-ADDF-0E587AE5C401}" dt="2022-08-09T22:27:19.228" v="37" actId="47"/>
        <pc:sldMkLst>
          <pc:docMk/>
          <pc:sldMk cId="3484543306" sldId="392"/>
        </pc:sldMkLst>
      </pc:sldChg>
      <pc:sldChg chg="del">
        <pc:chgData name="Luc Paoli" userId="28bcbf778cf7ff89" providerId="LiveId" clId="{62069B7B-D563-4C92-ADDF-0E587AE5C401}" dt="2022-08-09T22:27:19.259" v="38" actId="47"/>
        <pc:sldMkLst>
          <pc:docMk/>
          <pc:sldMk cId="965634292" sldId="393"/>
        </pc:sldMkLst>
      </pc:sldChg>
      <pc:sldChg chg="del">
        <pc:chgData name="Luc Paoli" userId="28bcbf778cf7ff89" providerId="LiveId" clId="{62069B7B-D563-4C92-ADDF-0E587AE5C401}" dt="2022-08-09T22:27:19.281" v="39" actId="47"/>
        <pc:sldMkLst>
          <pc:docMk/>
          <pc:sldMk cId="2412592991" sldId="394"/>
        </pc:sldMkLst>
      </pc:sldChg>
      <pc:sldChg chg="del">
        <pc:chgData name="Luc Paoli" userId="28bcbf778cf7ff89" providerId="LiveId" clId="{62069B7B-D563-4C92-ADDF-0E587AE5C401}" dt="2022-08-09T22:27:19.313" v="40" actId="47"/>
        <pc:sldMkLst>
          <pc:docMk/>
          <pc:sldMk cId="2027922058" sldId="395"/>
        </pc:sldMkLst>
      </pc:sldChg>
      <pc:sldChg chg="del">
        <pc:chgData name="Luc Paoli" userId="28bcbf778cf7ff89" providerId="LiveId" clId="{62069B7B-D563-4C92-ADDF-0E587AE5C401}" dt="2022-08-09T22:27:19.873" v="41" actId="47"/>
        <pc:sldMkLst>
          <pc:docMk/>
          <pc:sldMk cId="3961069681" sldId="396"/>
        </pc:sldMkLst>
      </pc:sldChg>
      <pc:sldChg chg="del">
        <pc:chgData name="Luc Paoli" userId="28bcbf778cf7ff89" providerId="LiveId" clId="{62069B7B-D563-4C92-ADDF-0E587AE5C401}" dt="2022-08-09T22:27:20.351" v="42" actId="47"/>
        <pc:sldMkLst>
          <pc:docMk/>
          <pc:sldMk cId="4080786461" sldId="397"/>
        </pc:sldMkLst>
      </pc:sldChg>
      <pc:sldChg chg="del">
        <pc:chgData name="Luc Paoli" userId="28bcbf778cf7ff89" providerId="LiveId" clId="{62069B7B-D563-4C92-ADDF-0E587AE5C401}" dt="2022-08-09T22:27:20.405" v="43" actId="47"/>
        <pc:sldMkLst>
          <pc:docMk/>
          <pc:sldMk cId="2937415134" sldId="398"/>
        </pc:sldMkLst>
      </pc:sldChg>
      <pc:sldChg chg="del">
        <pc:chgData name="Luc Paoli" userId="28bcbf778cf7ff89" providerId="LiveId" clId="{62069B7B-D563-4C92-ADDF-0E587AE5C401}" dt="2022-08-09T22:27:20.436" v="44" actId="47"/>
        <pc:sldMkLst>
          <pc:docMk/>
          <pc:sldMk cId="3770542179" sldId="399"/>
        </pc:sldMkLst>
      </pc:sldChg>
      <pc:sldChg chg="del">
        <pc:chgData name="Luc Paoli" userId="28bcbf778cf7ff89" providerId="LiveId" clId="{62069B7B-D563-4C92-ADDF-0E587AE5C401}" dt="2022-08-09T22:27:20.467" v="45" actId="47"/>
        <pc:sldMkLst>
          <pc:docMk/>
          <pc:sldMk cId="1642505301" sldId="400"/>
        </pc:sldMkLst>
      </pc:sldChg>
      <pc:sldChg chg="del">
        <pc:chgData name="Luc Paoli" userId="28bcbf778cf7ff89" providerId="LiveId" clId="{62069B7B-D563-4C92-ADDF-0E587AE5C401}" dt="2022-08-09T22:27:20.489" v="46" actId="47"/>
        <pc:sldMkLst>
          <pc:docMk/>
          <pc:sldMk cId="3137822369" sldId="401"/>
        </pc:sldMkLst>
      </pc:sldChg>
      <pc:sldChg chg="del">
        <pc:chgData name="Luc Paoli" userId="28bcbf778cf7ff89" providerId="LiveId" clId="{62069B7B-D563-4C92-ADDF-0E587AE5C401}" dt="2022-08-09T22:27:20.552" v="48" actId="47"/>
        <pc:sldMkLst>
          <pc:docMk/>
          <pc:sldMk cId="1681603322" sldId="402"/>
        </pc:sldMkLst>
      </pc:sldChg>
      <pc:sldChg chg="del">
        <pc:chgData name="Luc Paoli" userId="28bcbf778cf7ff89" providerId="LiveId" clId="{62069B7B-D563-4C92-ADDF-0E587AE5C401}" dt="2022-08-09T22:27:20.574" v="49" actId="47"/>
        <pc:sldMkLst>
          <pc:docMk/>
          <pc:sldMk cId="555638859" sldId="403"/>
        </pc:sldMkLst>
      </pc:sldChg>
      <pc:sldChg chg="del">
        <pc:chgData name="Luc Paoli" userId="28bcbf778cf7ff89" providerId="LiveId" clId="{62069B7B-D563-4C92-ADDF-0E587AE5C401}" dt="2022-08-09T22:27:20.621" v="50" actId="47"/>
        <pc:sldMkLst>
          <pc:docMk/>
          <pc:sldMk cId="3132362609" sldId="404"/>
        </pc:sldMkLst>
      </pc:sldChg>
      <pc:sldChg chg="del">
        <pc:chgData name="Luc Paoli" userId="28bcbf778cf7ff89" providerId="LiveId" clId="{62069B7B-D563-4C92-ADDF-0E587AE5C401}" dt="2022-08-09T22:27:20.652" v="51" actId="47"/>
        <pc:sldMkLst>
          <pc:docMk/>
          <pc:sldMk cId="1098033813" sldId="405"/>
        </pc:sldMkLst>
      </pc:sldChg>
      <pc:sldChg chg="del">
        <pc:chgData name="Luc Paoli" userId="28bcbf778cf7ff89" providerId="LiveId" clId="{62069B7B-D563-4C92-ADDF-0E587AE5C401}" dt="2022-08-09T22:27:21.176" v="52" actId="47"/>
        <pc:sldMkLst>
          <pc:docMk/>
          <pc:sldMk cId="3624031898" sldId="406"/>
        </pc:sldMkLst>
      </pc:sldChg>
      <pc:sldChg chg="del">
        <pc:chgData name="Luc Paoli" userId="28bcbf778cf7ff89" providerId="LiveId" clId="{62069B7B-D563-4C92-ADDF-0E587AE5C401}" dt="2022-08-09T22:27:21.708" v="54" actId="47"/>
        <pc:sldMkLst>
          <pc:docMk/>
          <pc:sldMk cId="3694380514" sldId="407"/>
        </pc:sldMkLst>
      </pc:sldChg>
      <pc:sldChg chg="del">
        <pc:chgData name="Luc Paoli" userId="28bcbf778cf7ff89" providerId="LiveId" clId="{62069B7B-D563-4C92-ADDF-0E587AE5C401}" dt="2022-08-09T22:27:21.739" v="55" actId="47"/>
        <pc:sldMkLst>
          <pc:docMk/>
          <pc:sldMk cId="756478522" sldId="408"/>
        </pc:sldMkLst>
      </pc:sldChg>
      <pc:sldChg chg="del">
        <pc:chgData name="Luc Paoli" userId="28bcbf778cf7ff89" providerId="LiveId" clId="{62069B7B-D563-4C92-ADDF-0E587AE5C401}" dt="2022-08-09T22:27:21.800" v="57" actId="47"/>
        <pc:sldMkLst>
          <pc:docMk/>
          <pc:sldMk cId="286354481" sldId="409"/>
        </pc:sldMkLst>
      </pc:sldChg>
      <pc:sldChg chg="del">
        <pc:chgData name="Luc Paoli" userId="28bcbf778cf7ff89" providerId="LiveId" clId="{62069B7B-D563-4C92-ADDF-0E587AE5C401}" dt="2022-08-09T22:27:21.863" v="58" actId="47"/>
        <pc:sldMkLst>
          <pc:docMk/>
          <pc:sldMk cId="4108938321" sldId="410"/>
        </pc:sldMkLst>
      </pc:sldChg>
      <pc:sldChg chg="del">
        <pc:chgData name="Luc Paoli" userId="28bcbf778cf7ff89" providerId="LiveId" clId="{62069B7B-D563-4C92-ADDF-0E587AE5C401}" dt="2022-08-09T22:27:22.372" v="60" actId="47"/>
        <pc:sldMkLst>
          <pc:docMk/>
          <pc:sldMk cId="1567210742" sldId="411"/>
        </pc:sldMkLst>
      </pc:sldChg>
      <pc:sldChg chg="del">
        <pc:chgData name="Luc Paoli" userId="28bcbf778cf7ff89" providerId="LiveId" clId="{62069B7B-D563-4C92-ADDF-0E587AE5C401}" dt="2022-08-09T22:27:22.858" v="61" actId="47"/>
        <pc:sldMkLst>
          <pc:docMk/>
          <pc:sldMk cId="666569991" sldId="412"/>
        </pc:sldMkLst>
      </pc:sldChg>
      <pc:sldChg chg="del">
        <pc:chgData name="Luc Paoli" userId="28bcbf778cf7ff89" providerId="LiveId" clId="{62069B7B-D563-4C92-ADDF-0E587AE5C401}" dt="2022-08-09T22:27:22.927" v="62" actId="47"/>
        <pc:sldMkLst>
          <pc:docMk/>
          <pc:sldMk cId="1211758178" sldId="413"/>
        </pc:sldMkLst>
      </pc:sldChg>
      <pc:sldChg chg="del">
        <pc:chgData name="Luc Paoli" userId="28bcbf778cf7ff89" providerId="LiveId" clId="{62069B7B-D563-4C92-ADDF-0E587AE5C401}" dt="2022-08-09T22:27:22.980" v="63" actId="47"/>
        <pc:sldMkLst>
          <pc:docMk/>
          <pc:sldMk cId="2707119693" sldId="414"/>
        </pc:sldMkLst>
      </pc:sldChg>
      <pc:sldChg chg="del">
        <pc:chgData name="Luc Paoli" userId="28bcbf778cf7ff89" providerId="LiveId" clId="{62069B7B-D563-4C92-ADDF-0E587AE5C401}" dt="2022-08-09T22:27:23.011" v="64" actId="47"/>
        <pc:sldMkLst>
          <pc:docMk/>
          <pc:sldMk cId="245512006" sldId="415"/>
        </pc:sldMkLst>
      </pc:sldChg>
      <pc:sldChg chg="del">
        <pc:chgData name="Luc Paoli" userId="28bcbf778cf7ff89" providerId="LiveId" clId="{62069B7B-D563-4C92-ADDF-0E587AE5C401}" dt="2022-08-09T22:27:23.058" v="65" actId="47"/>
        <pc:sldMkLst>
          <pc:docMk/>
          <pc:sldMk cId="1194314849" sldId="416"/>
        </pc:sldMkLst>
      </pc:sldChg>
      <pc:sldChg chg="del">
        <pc:chgData name="Luc Paoli" userId="28bcbf778cf7ff89" providerId="LiveId" clId="{62069B7B-D563-4C92-ADDF-0E587AE5C401}" dt="2022-08-09T22:27:23.096" v="66" actId="47"/>
        <pc:sldMkLst>
          <pc:docMk/>
          <pc:sldMk cId="2639749979" sldId="417"/>
        </pc:sldMkLst>
      </pc:sldChg>
      <pc:sldChg chg="del">
        <pc:chgData name="Luc Paoli" userId="28bcbf778cf7ff89" providerId="LiveId" clId="{62069B7B-D563-4C92-ADDF-0E587AE5C401}" dt="2022-08-09T22:27:23.512" v="67" actId="47"/>
        <pc:sldMkLst>
          <pc:docMk/>
          <pc:sldMk cId="1670667011" sldId="418"/>
        </pc:sldMkLst>
      </pc:sldChg>
      <pc:sldChg chg="del">
        <pc:chgData name="Luc Paoli" userId="28bcbf778cf7ff89" providerId="LiveId" clId="{62069B7B-D563-4C92-ADDF-0E587AE5C401}" dt="2022-08-09T22:27:24.029" v="68" actId="47"/>
        <pc:sldMkLst>
          <pc:docMk/>
          <pc:sldMk cId="2423072061" sldId="419"/>
        </pc:sldMkLst>
      </pc:sldChg>
      <pc:sldChg chg="del">
        <pc:chgData name="Luc Paoli" userId="28bcbf778cf7ff89" providerId="LiveId" clId="{62069B7B-D563-4C92-ADDF-0E587AE5C401}" dt="2022-08-09T22:27:24.076" v="69" actId="47"/>
        <pc:sldMkLst>
          <pc:docMk/>
          <pc:sldMk cId="893630889" sldId="420"/>
        </pc:sldMkLst>
      </pc:sldChg>
      <pc:sldChg chg="del">
        <pc:chgData name="Luc Paoli" userId="28bcbf778cf7ff89" providerId="LiveId" clId="{62069B7B-D563-4C92-ADDF-0E587AE5C401}" dt="2022-08-09T22:27:24.114" v="70" actId="47"/>
        <pc:sldMkLst>
          <pc:docMk/>
          <pc:sldMk cId="3046736718" sldId="421"/>
        </pc:sldMkLst>
      </pc:sldChg>
      <pc:sldChg chg="del">
        <pc:chgData name="Luc Paoli" userId="28bcbf778cf7ff89" providerId="LiveId" clId="{62069B7B-D563-4C92-ADDF-0E587AE5C401}" dt="2022-08-09T22:27:24.145" v="71" actId="47"/>
        <pc:sldMkLst>
          <pc:docMk/>
          <pc:sldMk cId="475573927" sldId="422"/>
        </pc:sldMkLst>
      </pc:sldChg>
      <pc:sldChg chg="del">
        <pc:chgData name="Luc Paoli" userId="28bcbf778cf7ff89" providerId="LiveId" clId="{62069B7B-D563-4C92-ADDF-0E587AE5C401}" dt="2022-08-09T22:27:17.925" v="29" actId="47"/>
        <pc:sldMkLst>
          <pc:docMk/>
          <pc:sldMk cId="845700775" sldId="423"/>
        </pc:sldMkLst>
      </pc:sldChg>
      <pc:sldChg chg="del">
        <pc:chgData name="Luc Paoli" userId="28bcbf778cf7ff89" providerId="LiveId" clId="{62069B7B-D563-4C92-ADDF-0E587AE5C401}" dt="2022-08-09T22:27:25.348" v="79" actId="47"/>
        <pc:sldMkLst>
          <pc:docMk/>
          <pc:sldMk cId="983442347" sldId="425"/>
        </pc:sldMkLst>
      </pc:sldChg>
      <pc:sldChg chg="del">
        <pc:chgData name="Luc Paoli" userId="28bcbf778cf7ff89" providerId="LiveId" clId="{62069B7B-D563-4C92-ADDF-0E587AE5C401}" dt="2022-08-09T22:27:24.784" v="76" actId="47"/>
        <pc:sldMkLst>
          <pc:docMk/>
          <pc:sldMk cId="4168239029" sldId="427"/>
        </pc:sldMkLst>
      </pc:sldChg>
      <pc:sldChg chg="del">
        <pc:chgData name="Luc Paoli" userId="28bcbf778cf7ff89" providerId="LiveId" clId="{62069B7B-D563-4C92-ADDF-0E587AE5C401}" dt="2022-08-09T22:27:25.263" v="77" actId="47"/>
        <pc:sldMkLst>
          <pc:docMk/>
          <pc:sldMk cId="3956210618" sldId="428"/>
        </pc:sldMkLst>
      </pc:sldChg>
      <pc:sldChg chg="del">
        <pc:chgData name="Luc Paoli" userId="28bcbf778cf7ff89" providerId="LiveId" clId="{62069B7B-D563-4C92-ADDF-0E587AE5C401}" dt="2022-08-09T22:27:25.332" v="78" actId="47"/>
        <pc:sldMkLst>
          <pc:docMk/>
          <pc:sldMk cId="2594387519" sldId="429"/>
        </pc:sldMkLst>
      </pc:sldChg>
      <pc:sldChg chg="del">
        <pc:chgData name="Luc Paoli" userId="28bcbf778cf7ff89" providerId="LiveId" clId="{62069B7B-D563-4C92-ADDF-0E587AE5C401}" dt="2022-08-09T22:27:19.128" v="34" actId="47"/>
        <pc:sldMkLst>
          <pc:docMk/>
          <pc:sldMk cId="1177542939" sldId="430"/>
        </pc:sldMkLst>
      </pc:sldChg>
      <pc:sldChg chg="del">
        <pc:chgData name="Luc Paoli" userId="28bcbf778cf7ff89" providerId="LiveId" clId="{62069B7B-D563-4C92-ADDF-0E587AE5C401}" dt="2022-08-09T22:27:20.521" v="47" actId="47"/>
        <pc:sldMkLst>
          <pc:docMk/>
          <pc:sldMk cId="4095555428" sldId="431"/>
        </pc:sldMkLst>
      </pc:sldChg>
      <pc:sldChg chg="del">
        <pc:chgData name="Luc Paoli" userId="28bcbf778cf7ff89" providerId="LiveId" clId="{62069B7B-D563-4C92-ADDF-0E587AE5C401}" dt="2022-08-09T22:27:21.670" v="53" actId="47"/>
        <pc:sldMkLst>
          <pc:docMk/>
          <pc:sldMk cId="1835672251" sldId="432"/>
        </pc:sldMkLst>
      </pc:sldChg>
      <pc:sldChg chg="del">
        <pc:chgData name="Luc Paoli" userId="28bcbf778cf7ff89" providerId="LiveId" clId="{62069B7B-D563-4C92-ADDF-0E587AE5C401}" dt="2022-08-09T22:27:15.688" v="8" actId="47"/>
        <pc:sldMkLst>
          <pc:docMk/>
          <pc:sldMk cId="392909150" sldId="433"/>
        </pc:sldMkLst>
      </pc:sldChg>
      <pc:sldChg chg="del">
        <pc:chgData name="Luc Paoli" userId="28bcbf778cf7ff89" providerId="LiveId" clId="{62069B7B-D563-4C92-ADDF-0E587AE5C401}" dt="2022-08-09T22:27:17.856" v="27" actId="47"/>
        <pc:sldMkLst>
          <pc:docMk/>
          <pc:sldMk cId="2208822849" sldId="434"/>
        </pc:sldMkLst>
      </pc:sldChg>
      <pc:sldChg chg="del">
        <pc:chgData name="Luc Paoli" userId="28bcbf778cf7ff89" providerId="LiveId" clId="{62069B7B-D563-4C92-ADDF-0E587AE5C401}" dt="2022-08-09T22:27:21.877" v="59" actId="47"/>
        <pc:sldMkLst>
          <pc:docMk/>
          <pc:sldMk cId="1322779535" sldId="435"/>
        </pc:sldMkLst>
      </pc:sldChg>
      <pc:sldChg chg="del">
        <pc:chgData name="Luc Paoli" userId="28bcbf778cf7ff89" providerId="LiveId" clId="{62069B7B-D563-4C92-ADDF-0E587AE5C401}" dt="2022-08-09T22:27:15.271" v="7" actId="47"/>
        <pc:sldMkLst>
          <pc:docMk/>
          <pc:sldMk cId="2677231765" sldId="436"/>
        </pc:sldMkLst>
      </pc:sldChg>
      <pc:sldChg chg="del">
        <pc:chgData name="Luc Paoli" userId="28bcbf778cf7ff89" providerId="LiveId" clId="{62069B7B-D563-4C92-ADDF-0E587AE5C401}" dt="2022-08-09T22:27:21.777" v="56" actId="47"/>
        <pc:sldMkLst>
          <pc:docMk/>
          <pc:sldMk cId="1274537066" sldId="437"/>
        </pc:sldMkLst>
      </pc:sldChg>
      <pc:sldChg chg="del">
        <pc:chgData name="Luc Paoli" userId="28bcbf778cf7ff89" providerId="LiveId" clId="{62069B7B-D563-4C92-ADDF-0E587AE5C401}" dt="2022-08-09T22:27:16.405" v="14" actId="47"/>
        <pc:sldMkLst>
          <pc:docMk/>
          <pc:sldMk cId="2636197977" sldId="438"/>
        </pc:sldMkLst>
      </pc:sldChg>
      <pc:sldChg chg="del">
        <pc:chgData name="Luc Paoli" userId="28bcbf778cf7ff89" providerId="LiveId" clId="{62069B7B-D563-4C92-ADDF-0E587AE5C401}" dt="2022-08-09T22:27:16.452" v="15" actId="47"/>
        <pc:sldMkLst>
          <pc:docMk/>
          <pc:sldMk cId="2325287253" sldId="439"/>
        </pc:sldMkLst>
      </pc:sldChg>
      <pc:sldChg chg="del">
        <pc:chgData name="Luc Paoli" userId="28bcbf778cf7ff89" providerId="LiveId" clId="{62069B7B-D563-4C92-ADDF-0E587AE5C401}" dt="2022-08-09T22:27:16.490" v="16" actId="47"/>
        <pc:sldMkLst>
          <pc:docMk/>
          <pc:sldMk cId="177807207" sldId="440"/>
        </pc:sldMkLst>
      </pc:sldChg>
      <pc:sldChg chg="del">
        <pc:chgData name="Luc Paoli" userId="28bcbf778cf7ff89" providerId="LiveId" clId="{62069B7B-D563-4C92-ADDF-0E587AE5C401}" dt="2022-08-09T22:27:16.521" v="17" actId="47"/>
        <pc:sldMkLst>
          <pc:docMk/>
          <pc:sldMk cId="3333659810" sldId="441"/>
        </pc:sldMkLst>
      </pc:sldChg>
      <pc:sldChg chg="del">
        <pc:chgData name="Luc Paoli" userId="28bcbf778cf7ff89" providerId="LiveId" clId="{62069B7B-D563-4C92-ADDF-0E587AE5C401}" dt="2022-08-09T22:27:16.575" v="18" actId="47"/>
        <pc:sldMkLst>
          <pc:docMk/>
          <pc:sldMk cId="3057941394" sldId="442"/>
        </pc:sldMkLst>
      </pc:sldChg>
      <pc:sldChg chg="del">
        <pc:chgData name="Luc Paoli" userId="28bcbf778cf7ff89" providerId="LiveId" clId="{62069B7B-D563-4C92-ADDF-0E587AE5C401}" dt="2022-08-09T22:27:16.621" v="19" actId="47"/>
        <pc:sldMkLst>
          <pc:docMk/>
          <pc:sldMk cId="1336152469" sldId="443"/>
        </pc:sldMkLst>
      </pc:sldChg>
      <pc:sldChg chg="del">
        <pc:chgData name="Luc Paoli" userId="28bcbf778cf7ff89" providerId="LiveId" clId="{62069B7B-D563-4C92-ADDF-0E587AE5C401}" dt="2022-08-09T22:27:17.192" v="20" actId="47"/>
        <pc:sldMkLst>
          <pc:docMk/>
          <pc:sldMk cId="3714358319" sldId="444"/>
        </pc:sldMkLst>
      </pc:sldChg>
      <pc:sldChg chg="del">
        <pc:chgData name="Luc Paoli" userId="28bcbf778cf7ff89" providerId="LiveId" clId="{62069B7B-D563-4C92-ADDF-0E587AE5C401}" dt="2022-08-09T22:27:17.656" v="21" actId="47"/>
        <pc:sldMkLst>
          <pc:docMk/>
          <pc:sldMk cId="1090900583" sldId="445"/>
        </pc:sldMkLst>
      </pc:sldChg>
      <pc:sldChg chg="del">
        <pc:chgData name="Luc Paoli" userId="28bcbf778cf7ff89" providerId="LiveId" clId="{62069B7B-D563-4C92-ADDF-0E587AE5C401}" dt="2022-08-09T22:27:17.725" v="22" actId="47"/>
        <pc:sldMkLst>
          <pc:docMk/>
          <pc:sldMk cId="302862406" sldId="446"/>
        </pc:sldMkLst>
      </pc:sldChg>
      <pc:sldChg chg="del">
        <pc:chgData name="Luc Paoli" userId="28bcbf778cf7ff89" providerId="LiveId" clId="{62069B7B-D563-4C92-ADDF-0E587AE5C401}" dt="2022-08-09T22:27:24.183" v="72" actId="47"/>
        <pc:sldMkLst>
          <pc:docMk/>
          <pc:sldMk cId="1410409764" sldId="447"/>
        </pc:sldMkLst>
      </pc:sldChg>
      <pc:sldChg chg="del">
        <pc:chgData name="Luc Paoli" userId="28bcbf778cf7ff89" providerId="LiveId" clId="{62069B7B-D563-4C92-ADDF-0E587AE5C401}" dt="2022-08-09T22:27:24.230" v="73" actId="47"/>
        <pc:sldMkLst>
          <pc:docMk/>
          <pc:sldMk cId="3702001572" sldId="448"/>
        </pc:sldMkLst>
      </pc:sldChg>
      <pc:sldChg chg="del">
        <pc:chgData name="Luc Paoli" userId="28bcbf778cf7ff89" providerId="LiveId" clId="{62069B7B-D563-4C92-ADDF-0E587AE5C401}" dt="2022-08-09T22:27:24.245" v="74" actId="47"/>
        <pc:sldMkLst>
          <pc:docMk/>
          <pc:sldMk cId="3289923769" sldId="449"/>
        </pc:sldMkLst>
      </pc:sldChg>
      <pc:sldChg chg="del">
        <pc:chgData name="Luc Paoli" userId="28bcbf778cf7ff89" providerId="LiveId" clId="{62069B7B-D563-4C92-ADDF-0E587AE5C401}" dt="2022-08-09T22:27:24.277" v="75" actId="47"/>
        <pc:sldMkLst>
          <pc:docMk/>
          <pc:sldMk cId="3502784950" sldId="450"/>
        </pc:sldMkLst>
      </pc:sldChg>
      <pc:sldChg chg="del">
        <pc:chgData name="Luc Paoli" userId="28bcbf778cf7ff89" providerId="LiveId" clId="{62069B7B-D563-4C92-ADDF-0E587AE5C401}" dt="2022-08-09T22:27:17.756" v="23" actId="47"/>
        <pc:sldMkLst>
          <pc:docMk/>
          <pc:sldMk cId="2426500321" sldId="451"/>
        </pc:sldMkLst>
      </pc:sldChg>
      <pc:sldChg chg="del">
        <pc:chgData name="Luc Paoli" userId="28bcbf778cf7ff89" providerId="LiveId" clId="{62069B7B-D563-4C92-ADDF-0E587AE5C401}" dt="2022-08-09T22:27:17.794" v="24" actId="47"/>
        <pc:sldMkLst>
          <pc:docMk/>
          <pc:sldMk cId="3835057336" sldId="452"/>
        </pc:sldMkLst>
      </pc:sldChg>
      <pc:sldChg chg="del">
        <pc:chgData name="Luc Paoli" userId="28bcbf778cf7ff89" providerId="LiveId" clId="{62069B7B-D563-4C92-ADDF-0E587AE5C401}" dt="2022-08-09T22:27:17.809" v="25" actId="47"/>
        <pc:sldMkLst>
          <pc:docMk/>
          <pc:sldMk cId="681308524" sldId="453"/>
        </pc:sldMkLst>
      </pc:sldChg>
      <pc:sldChg chg="del">
        <pc:chgData name="Luc Paoli" userId="28bcbf778cf7ff89" providerId="LiveId" clId="{62069B7B-D563-4C92-ADDF-0E587AE5C401}" dt="2022-08-09T22:27:18.157" v="30" actId="47"/>
        <pc:sldMkLst>
          <pc:docMk/>
          <pc:sldMk cId="1543582243" sldId="4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3.1</a:t>
            </a:r>
          </a:p>
          <a:p>
            <a:r>
              <a:rPr lang="en-US" dirty="0"/>
              <a:t>Pressure and Volume Solvers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5672-57A7-D777-7178-5C72E26B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72B82-702D-A230-943E-9624C73C7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9F2DF-0CA3-A788-A7D0-56A122137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37EDF2-6DA7-283B-77F2-65C3D9EBE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7" y="2397006"/>
            <a:ext cx="5668634" cy="3840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32F24A-F3C7-AA78-80D5-BBAABDBA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390" y="2080197"/>
            <a:ext cx="6381219" cy="43116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21A2F-1B3F-23EB-C59D-B0BB9D90F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marL="0" indent="0">
              <a:buNone/>
            </a:pPr>
            <a:r>
              <a:rPr lang="en-GB" b="0" dirty="0"/>
              <a:t>Typical case for PCSAFT:</a:t>
            </a:r>
          </a:p>
        </p:txBody>
      </p:sp>
    </p:spTree>
    <p:extLst>
      <p:ext uri="{BB962C8B-B14F-4D97-AF65-F5344CB8AC3E}">
        <p14:creationId xmlns:p14="http://schemas.microsoft.com/office/powerpoint/2010/main" val="271786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FF26-53A7-2DDB-8E11-83991195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F53C5-BBE4-7451-827F-D7D94195D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One way to obtain this expression would be to take a partial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res</m:t>
                        </m:r>
                      </m:sup>
                    </m:sSup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res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This can then be solved using any nonlinear root-finding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F53C5-BBE4-7451-827F-D7D94195D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844A-51EE-0C9F-31C6-53839DA5D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69357-E554-1005-B7D2-0E6A6A823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2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A65A-C47B-DE55-472E-FEA9DC98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BAA88-1E04-131D-2758-361C30C68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However, an alternative approach resulting in faster convergence is available</a:t>
                </a:r>
              </a:p>
              <a:p>
                <a:r>
                  <a:rPr lang="en-GB" b="0" dirty="0"/>
                  <a:t>We can begin with the definition of isothermal compressibility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GB" b="0" dirty="0"/>
              </a:p>
              <a:p>
                <a:r>
                  <a:rPr lang="en-GB" b="0" dirty="0"/>
                  <a:t>This can be integrated to obtain a recurrence relation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BAA88-1E04-131D-2758-361C30C68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3B9B9-F8C2-73AA-BC6A-8D640C92F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02DD2-F583-7609-44A5-F13A39704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2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A65A-C47B-DE55-472E-FEA9DC98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BAA88-1E04-131D-2758-361C30C68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r>
                  <a:rPr lang="en-GB" b="0" dirty="0"/>
                  <a:t>Which we can transform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spec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r>
                  <a:rPr lang="en-GB" b="0" dirty="0"/>
                  <a:t>Interestingly, this turns out to be equivalent to the relation formed by applying the Newton method to our first derivation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BAA88-1E04-131D-2758-361C30C68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8" r="-2245" b="-6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3B9B9-F8C2-73AA-BC6A-8D640C92F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02DD2-F583-7609-44A5-F13A39704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69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F66A-29A6-4CDB-FE47-AF59A321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Guesses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4F330-741A-308D-245E-8B225D9FAD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As we cannot cheaply solve for every root, we must control which root we converge to via the initial guess</a:t>
                </a:r>
              </a:p>
              <a:p>
                <a:r>
                  <a:rPr lang="en-GB" b="0" dirty="0"/>
                  <a:t>A </a:t>
                </a:r>
                <a:r>
                  <a:rPr lang="en-GB" dirty="0"/>
                  <a:t>vapour-like</a:t>
                </a:r>
                <a:r>
                  <a:rPr lang="en-GB" b="0" dirty="0"/>
                  <a:t> initial guess can be generated from the </a:t>
                </a:r>
                <a:r>
                  <a:rPr lang="en-GB" dirty="0"/>
                  <a:t>ideal gas equation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GB" b="0" dirty="0"/>
              </a:p>
              <a:p>
                <a:r>
                  <a:rPr lang="en-GB" dirty="0"/>
                  <a:t>Liquid-like</a:t>
                </a:r>
                <a:r>
                  <a:rPr lang="en-GB" b="0" dirty="0"/>
                  <a:t> guesses can be generated by considering the limit of the </a:t>
                </a:r>
                <a:r>
                  <a:rPr lang="en-GB" dirty="0"/>
                  <a:t>packing fraction</a:t>
                </a: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4F330-741A-308D-245E-8B225D9FA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22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ABB0E-3843-CF20-FCFD-92133D3A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9ADD5-1E01-7BE0-EEEC-8F7372DD8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7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1288AB23-C720-9452-0E85-5564C022A22A}"/>
              </a:ext>
            </a:extLst>
          </p:cNvPr>
          <p:cNvSpPr/>
          <p:nvPr/>
        </p:nvSpPr>
        <p:spPr>
          <a:xfrm>
            <a:off x="979678" y="3896070"/>
            <a:ext cx="1920240" cy="19018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EAA3ABC-135F-6F77-A04F-72B436AB9BC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V="1">
            <a:off x="6892527" y="3562693"/>
            <a:ext cx="14031" cy="1735441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Sphere">
                <a:extLst>
                  <a:ext uri="{FF2B5EF4-FFF2-40B4-BE49-F238E27FC236}">
                    <a16:creationId xmlns:a16="http://schemas.microsoft.com/office/drawing/2014/main" id="{41ACB4B2-324D-F587-B617-095D9B2461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1470770"/>
                  </p:ext>
                </p:extLst>
              </p:nvPr>
            </p:nvGraphicFramePr>
            <p:xfrm>
              <a:off x="6448018" y="4395847"/>
              <a:ext cx="889018" cy="9022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9018" cy="902287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759035" ay="-1139075" az="-25057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5391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Sphere">
                <a:extLst>
                  <a:ext uri="{FF2B5EF4-FFF2-40B4-BE49-F238E27FC236}">
                    <a16:creationId xmlns:a16="http://schemas.microsoft.com/office/drawing/2014/main" id="{41ACB4B2-324D-F587-B617-095D9B2461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8018" y="4395847"/>
                <a:ext cx="889018" cy="902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Sphere">
                <a:extLst>
                  <a:ext uri="{FF2B5EF4-FFF2-40B4-BE49-F238E27FC236}">
                    <a16:creationId xmlns:a16="http://schemas.microsoft.com/office/drawing/2014/main" id="{F3ED6FE2-21A4-D3EE-6B7B-5984BA83C8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8939626"/>
                  </p:ext>
                </p:extLst>
              </p:nvPr>
            </p:nvGraphicFramePr>
            <p:xfrm>
              <a:off x="6462049" y="3562693"/>
              <a:ext cx="889018" cy="9022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9018" cy="902287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759035" ay="-1139075" az="-25057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5391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Sphere">
                <a:extLst>
                  <a:ext uri="{FF2B5EF4-FFF2-40B4-BE49-F238E27FC236}">
                    <a16:creationId xmlns:a16="http://schemas.microsoft.com/office/drawing/2014/main" id="{F3ED6FE2-21A4-D3EE-6B7B-5984BA83C8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2049" y="3562693"/>
                <a:ext cx="889018" cy="90228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1359AA3-6B93-3107-163F-E1A76DCD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Guesses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82D4-38AB-20E6-B74F-29380ECD1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1595633"/>
          </a:xfrm>
        </p:spPr>
        <p:txBody>
          <a:bodyPr/>
          <a:lstStyle/>
          <a:p>
            <a:r>
              <a:rPr lang="en-GB" b="0" dirty="0"/>
              <a:t>The packing fraction is defined as </a:t>
            </a:r>
            <a:r>
              <a:rPr lang="en-GB" dirty="0"/>
              <a:t>fraction of volume in a unit cell taken up by fluid molecules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AF069-CB15-995A-350D-B46F63DF8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D2B81-4884-6B4B-084A-0C09E44C4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15</a:t>
            </a:fld>
            <a:endParaRPr 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Sphere">
                <a:extLst>
                  <a:ext uri="{FF2B5EF4-FFF2-40B4-BE49-F238E27FC236}">
                    <a16:creationId xmlns:a16="http://schemas.microsoft.com/office/drawing/2014/main" id="{C63D2365-4D6E-C0FD-3557-39D5971CC8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0492924"/>
                  </p:ext>
                </p:extLst>
              </p:nvPr>
            </p:nvGraphicFramePr>
            <p:xfrm>
              <a:off x="5551397" y="3648637"/>
              <a:ext cx="889018" cy="9022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9018" cy="902287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759035" ay="-1139075" az="-25057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5391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Sphere">
                <a:extLst>
                  <a:ext uri="{FF2B5EF4-FFF2-40B4-BE49-F238E27FC236}">
                    <a16:creationId xmlns:a16="http://schemas.microsoft.com/office/drawing/2014/main" id="{C63D2365-4D6E-C0FD-3557-39D5971CC8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1397" y="3648637"/>
                <a:ext cx="889018" cy="902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Sphere">
                <a:extLst>
                  <a:ext uri="{FF2B5EF4-FFF2-40B4-BE49-F238E27FC236}">
                    <a16:creationId xmlns:a16="http://schemas.microsoft.com/office/drawing/2014/main" id="{8B8D7F02-B7E4-98BC-6E08-F0C148E145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8917720"/>
                  </p:ext>
                </p:extLst>
              </p:nvPr>
            </p:nvGraphicFramePr>
            <p:xfrm>
              <a:off x="5572411" y="4522837"/>
              <a:ext cx="889018" cy="9022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9018" cy="902287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759035" ay="-1139075" az="-25057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5391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Sphere">
                <a:extLst>
                  <a:ext uri="{FF2B5EF4-FFF2-40B4-BE49-F238E27FC236}">
                    <a16:creationId xmlns:a16="http://schemas.microsoft.com/office/drawing/2014/main" id="{8B8D7F02-B7E4-98BC-6E08-F0C148E145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2411" y="4522837"/>
                <a:ext cx="889018" cy="902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Model 11" descr="Sphere">
                <a:extLst>
                  <a:ext uri="{FF2B5EF4-FFF2-40B4-BE49-F238E27FC236}">
                    <a16:creationId xmlns:a16="http://schemas.microsoft.com/office/drawing/2014/main" id="{90F451A4-7A12-4E63-F962-84D178A247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6772328"/>
                  </p:ext>
                </p:extLst>
              </p:nvPr>
            </p:nvGraphicFramePr>
            <p:xfrm>
              <a:off x="7079819" y="3643614"/>
              <a:ext cx="889018" cy="9022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9018" cy="902287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759035" ay="-1139075" az="-25057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5391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Model 11" descr="Sphere">
                <a:extLst>
                  <a:ext uri="{FF2B5EF4-FFF2-40B4-BE49-F238E27FC236}">
                    <a16:creationId xmlns:a16="http://schemas.microsoft.com/office/drawing/2014/main" id="{90F451A4-7A12-4E63-F962-84D178A247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9819" y="3643614"/>
                <a:ext cx="889018" cy="902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 Model 12" descr="Sphere">
                <a:extLst>
                  <a:ext uri="{FF2B5EF4-FFF2-40B4-BE49-F238E27FC236}">
                    <a16:creationId xmlns:a16="http://schemas.microsoft.com/office/drawing/2014/main" id="{3271ED97-CE9D-EC76-6DDB-4803F9D64C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0343850"/>
                  </p:ext>
                </p:extLst>
              </p:nvPr>
            </p:nvGraphicFramePr>
            <p:xfrm>
              <a:off x="6211815" y="3784279"/>
              <a:ext cx="889018" cy="9022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9018" cy="902287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759035" ay="-1139075" az="-25057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5391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 Model 12" descr="Sphere">
                <a:extLst>
                  <a:ext uri="{FF2B5EF4-FFF2-40B4-BE49-F238E27FC236}">
                    <a16:creationId xmlns:a16="http://schemas.microsoft.com/office/drawing/2014/main" id="{3271ED97-CE9D-EC76-6DDB-4803F9D64C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1815" y="3784279"/>
                <a:ext cx="889018" cy="902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Model 13" descr="Sphere">
                <a:extLst>
                  <a:ext uri="{FF2B5EF4-FFF2-40B4-BE49-F238E27FC236}">
                    <a16:creationId xmlns:a16="http://schemas.microsoft.com/office/drawing/2014/main" id="{64BE510A-BEF8-197F-6494-8D008C1BFA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1144282"/>
                  </p:ext>
                </p:extLst>
              </p:nvPr>
            </p:nvGraphicFramePr>
            <p:xfrm>
              <a:off x="6244083" y="4783832"/>
              <a:ext cx="889018" cy="9022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9018" cy="902287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759035" ay="-1139075" az="-25057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5391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 descr="Sphere">
                <a:extLst>
                  <a:ext uri="{FF2B5EF4-FFF2-40B4-BE49-F238E27FC236}">
                    <a16:creationId xmlns:a16="http://schemas.microsoft.com/office/drawing/2014/main" id="{64BE510A-BEF8-197F-6494-8D008C1BFA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4083" y="4783832"/>
                <a:ext cx="889018" cy="902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Model 14" descr="Sphere">
                <a:extLst>
                  <a:ext uri="{FF2B5EF4-FFF2-40B4-BE49-F238E27FC236}">
                    <a16:creationId xmlns:a16="http://schemas.microsoft.com/office/drawing/2014/main" id="{B8ABC38D-8FB0-0609-395E-D35D0A77FE1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4392046"/>
                  </p:ext>
                </p:extLst>
              </p:nvPr>
            </p:nvGraphicFramePr>
            <p:xfrm>
              <a:off x="7098455" y="4565823"/>
              <a:ext cx="889018" cy="9022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9018" cy="902287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759035" ay="-1139075" az="-25057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5391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Model 14" descr="Sphere">
                <a:extLst>
                  <a:ext uri="{FF2B5EF4-FFF2-40B4-BE49-F238E27FC236}">
                    <a16:creationId xmlns:a16="http://schemas.microsoft.com/office/drawing/2014/main" id="{B8ABC38D-8FB0-0609-395E-D35D0A77FE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8455" y="4565823"/>
                <a:ext cx="889018" cy="902287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0B050B-7C8E-BE09-D5AB-73EDE1E794AE}"/>
              </a:ext>
            </a:extLst>
          </p:cNvPr>
          <p:cNvCxnSpPr>
            <a:cxnSpLocks/>
            <a:stCxn id="13" idx="0"/>
            <a:endCxn id="6" idx="0"/>
          </p:cNvCxnSpPr>
          <p:nvPr/>
        </p:nvCxnSpPr>
        <p:spPr>
          <a:xfrm flipH="1" flipV="1">
            <a:off x="5995906" y="3648637"/>
            <a:ext cx="660418" cy="135642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F887E3-CEB6-AEF6-2384-AC419AE20C25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flipH="1" flipV="1">
            <a:off x="6906558" y="3562693"/>
            <a:ext cx="617770" cy="80921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B9F0C4-20E7-8742-34BE-731F9478C64D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flipH="1">
            <a:off x="6656324" y="3643614"/>
            <a:ext cx="868004" cy="140665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03BB87-261E-34CA-83BB-D57F89D85FE8}"/>
              </a:ext>
            </a:extLst>
          </p:cNvPr>
          <p:cNvCxnSpPr>
            <a:cxnSpLocks/>
            <a:stCxn id="11" idx="0"/>
            <a:endCxn id="6" idx="0"/>
          </p:cNvCxnSpPr>
          <p:nvPr/>
        </p:nvCxnSpPr>
        <p:spPr>
          <a:xfrm flipH="1">
            <a:off x="5995906" y="3562693"/>
            <a:ext cx="910652" cy="85944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8C4629-F75D-746A-ABD4-1E70FE9BDF57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 flipV="1">
            <a:off x="6656324" y="3784279"/>
            <a:ext cx="32268" cy="1901840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DBE5FE9-E797-5E36-ACAA-C85AD81F5942}"/>
              </a:ext>
            </a:extLst>
          </p:cNvPr>
          <p:cNvCxnSpPr>
            <a:cxnSpLocks/>
            <a:stCxn id="15" idx="2"/>
            <a:endCxn id="14" idx="2"/>
          </p:cNvCxnSpPr>
          <p:nvPr/>
        </p:nvCxnSpPr>
        <p:spPr>
          <a:xfrm flipH="1">
            <a:off x="6688592" y="5468110"/>
            <a:ext cx="854372" cy="218009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799DAD-C8DE-F353-721B-AC643735323A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 flipH="1" flipV="1">
            <a:off x="7524328" y="3643614"/>
            <a:ext cx="18636" cy="1824496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5883137-B633-F287-B18A-9AF2976BA499}"/>
              </a:ext>
            </a:extLst>
          </p:cNvPr>
          <p:cNvCxnSpPr>
            <a:cxnSpLocks/>
            <a:stCxn id="14" idx="2"/>
            <a:endCxn id="8" idx="2"/>
          </p:cNvCxnSpPr>
          <p:nvPr/>
        </p:nvCxnSpPr>
        <p:spPr>
          <a:xfrm flipH="1" flipV="1">
            <a:off x="6016920" y="5425124"/>
            <a:ext cx="671672" cy="260995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28E667F-219D-50E6-5ADD-EC2F66DA76BB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>
            <a:off x="5995906" y="3648637"/>
            <a:ext cx="21014" cy="1776487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7AAAB79-E008-D00A-AD0E-280915D8926F}"/>
              </a:ext>
            </a:extLst>
          </p:cNvPr>
          <p:cNvGrpSpPr/>
          <p:nvPr/>
        </p:nvGrpSpPr>
        <p:grpSpPr>
          <a:xfrm>
            <a:off x="1682279" y="4985765"/>
            <a:ext cx="718810" cy="700237"/>
            <a:chOff x="1156527" y="4080294"/>
            <a:chExt cx="718810" cy="700237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7B7A55A-19DD-CF0A-0799-5E9AAE4A6DF6}"/>
                </a:ext>
              </a:extLst>
            </p:cNvPr>
            <p:cNvSpPr/>
            <p:nvPr/>
          </p:nvSpPr>
          <p:spPr>
            <a:xfrm>
              <a:off x="1156527" y="4080294"/>
              <a:ext cx="718810" cy="70023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5D7FA28-6B67-7945-EDB8-8406C45BC2D4}"/>
                    </a:ext>
                  </a:extLst>
                </p:cNvPr>
                <p:cNvSpPr txBox="1"/>
                <p:nvPr/>
              </p:nvSpPr>
              <p:spPr>
                <a:xfrm>
                  <a:off x="1371097" y="4111495"/>
                  <a:ext cx="3455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cs typeface="Arial"/>
                          </a:rPr>
                          <m:t>𝜎</m:t>
                        </m:r>
                      </m:oMath>
                    </m:oMathPara>
                  </a14:m>
                  <a:endParaRPr lang="en-GB" dirty="0">
                    <a:latin typeface="Arial"/>
                    <a:cs typeface="Arial"/>
                  </a:endParaRPr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5D7FA28-6B67-7945-EDB8-8406C45BC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097" y="4111495"/>
                  <a:ext cx="34551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7B006F7-37DC-97E1-CF84-F8376F1DA046}"/>
                </a:ext>
              </a:extLst>
            </p:cNvPr>
            <p:cNvCxnSpPr>
              <a:cxnSpLocks/>
              <a:stCxn id="112" idx="2"/>
              <a:endCxn id="112" idx="6"/>
            </p:cNvCxnSpPr>
            <p:nvPr/>
          </p:nvCxnSpPr>
          <p:spPr>
            <a:xfrm>
              <a:off x="1156527" y="4430413"/>
              <a:ext cx="7188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81C0E1E-212F-87B3-9B44-102D176F77FE}"/>
              </a:ext>
            </a:extLst>
          </p:cNvPr>
          <p:cNvGrpSpPr/>
          <p:nvPr/>
        </p:nvGrpSpPr>
        <p:grpSpPr>
          <a:xfrm>
            <a:off x="1057822" y="4114861"/>
            <a:ext cx="718810" cy="700237"/>
            <a:chOff x="1156527" y="4080294"/>
            <a:chExt cx="718810" cy="700237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73C7068-E151-160C-C9C5-CFCCAE70A47C}"/>
                </a:ext>
              </a:extLst>
            </p:cNvPr>
            <p:cNvSpPr/>
            <p:nvPr/>
          </p:nvSpPr>
          <p:spPr>
            <a:xfrm>
              <a:off x="1156527" y="4080294"/>
              <a:ext cx="718810" cy="70023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30B65E1-A17F-B00B-6ABC-C076A1D82187}"/>
                    </a:ext>
                  </a:extLst>
                </p:cNvPr>
                <p:cNvSpPr txBox="1"/>
                <p:nvPr/>
              </p:nvSpPr>
              <p:spPr>
                <a:xfrm>
                  <a:off x="1371097" y="4111495"/>
                  <a:ext cx="3455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cs typeface="Arial"/>
                          </a:rPr>
                          <m:t>𝜎</m:t>
                        </m:r>
                      </m:oMath>
                    </m:oMathPara>
                  </a14:m>
                  <a:endParaRPr lang="en-GB" dirty="0">
                    <a:latin typeface="Arial"/>
                    <a:cs typeface="Arial"/>
                  </a:endParaRPr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30B65E1-A17F-B00B-6ABC-C076A1D82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097" y="4111495"/>
                  <a:ext cx="34551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FBF597C-61AA-5DC2-4D52-28AE63C0D005}"/>
                </a:ext>
              </a:extLst>
            </p:cNvPr>
            <p:cNvCxnSpPr>
              <a:cxnSpLocks/>
              <a:stCxn id="116" idx="2"/>
              <a:endCxn id="116" idx="6"/>
            </p:cNvCxnSpPr>
            <p:nvPr/>
          </p:nvCxnSpPr>
          <p:spPr>
            <a:xfrm>
              <a:off x="1156527" y="4430413"/>
              <a:ext cx="7188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78E9E69-243B-B892-67E2-2C512FC35494}"/>
              </a:ext>
            </a:extLst>
          </p:cNvPr>
          <p:cNvGrpSpPr/>
          <p:nvPr/>
        </p:nvGrpSpPr>
        <p:grpSpPr>
          <a:xfrm>
            <a:off x="2117080" y="4301128"/>
            <a:ext cx="718810" cy="700237"/>
            <a:chOff x="1156527" y="4080294"/>
            <a:chExt cx="718810" cy="700237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FA68E18-A40B-8D48-A667-A55CCEF90DBD}"/>
                </a:ext>
              </a:extLst>
            </p:cNvPr>
            <p:cNvSpPr/>
            <p:nvPr/>
          </p:nvSpPr>
          <p:spPr>
            <a:xfrm>
              <a:off x="1156527" y="4080294"/>
              <a:ext cx="718810" cy="70023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5B19AEF-DD62-3FCA-DBB1-EA7F6CDAF951}"/>
                    </a:ext>
                  </a:extLst>
                </p:cNvPr>
                <p:cNvSpPr txBox="1"/>
                <p:nvPr/>
              </p:nvSpPr>
              <p:spPr>
                <a:xfrm>
                  <a:off x="1371097" y="4111495"/>
                  <a:ext cx="3455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cs typeface="Arial"/>
                          </a:rPr>
                          <m:t>𝜎</m:t>
                        </m:r>
                      </m:oMath>
                    </m:oMathPara>
                  </a14:m>
                  <a:endParaRPr lang="en-GB" dirty="0">
                    <a:latin typeface="Arial"/>
                    <a:cs typeface="Arial"/>
                  </a:endParaRPr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5B19AEF-DD62-3FCA-DBB1-EA7F6CDAF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097" y="4111495"/>
                  <a:ext cx="3455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63CFD4F-C740-4D84-40F9-00FCE78424AA}"/>
                </a:ext>
              </a:extLst>
            </p:cNvPr>
            <p:cNvCxnSpPr>
              <a:cxnSpLocks/>
              <a:stCxn id="120" idx="2"/>
              <a:endCxn id="120" idx="6"/>
            </p:cNvCxnSpPr>
            <p:nvPr/>
          </p:nvCxnSpPr>
          <p:spPr>
            <a:xfrm>
              <a:off x="1156527" y="4430413"/>
              <a:ext cx="7188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41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9AA3-6B93-3107-163F-E1A76DCD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Guesses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582D4-38AB-20E6-B74F-29380ECD11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For SAFT equations, this is calculated as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limLow>
                      <m:limLow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>
                              <m:fPr>
                                <m:ctrlPr>
                                  <a:rPr lang="en-GB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GB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num>
                                      <m:den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en-GB" b="0" i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Volume</m:t>
                            </m:r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of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molecule</m:t>
                            </m:r>
                          </m:e>
                        </m:eqArr>
                      </m:lim>
                    </m:limLow>
                    <m:r>
                      <a:rPr lang="en-GB" b="0" i="1">
                        <a:latin typeface="Cambria Math" panose="02040503050406030204" pitchFamily="18" charset="0"/>
                      </a:rPr>
                      <m:t>⋅</m:t>
                    </m:r>
                    <m:limLow>
                      <m:limLow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>
                              <m:fPr>
                                <m:ctrlPr>
                                  <a:rPr lang="en-GB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en-GB" b="0" i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Volume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of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vessel</m:t>
                            </m:r>
                          </m:e>
                        </m:eqArr>
                      </m:lim>
                    </m:limLow>
                  </m:oMath>
                </a14:m>
                <a:br>
                  <a:rPr lang="en-GB" b="0" dirty="0"/>
                </a:br>
                <a:endParaRPr lang="en-GB" b="0" dirty="0"/>
              </a:p>
              <a:p>
                <a:r>
                  <a:rPr lang="en-GB" b="0" dirty="0"/>
                  <a:t>The limit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GB" b="0" dirty="0"/>
                  <a:t> is the minimum volume our fluid can occupy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582D4-38AB-20E6-B74F-29380ECD1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AF069-CB15-995A-350D-B46F63DF8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D2B81-4884-6B4B-084A-0C09E44C4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84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F505-E818-409A-7C51-F93284C1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5DFB6-61DC-088F-5C9F-41AB0C667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Switch to notebook to show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B3476-A809-2E72-C64C-604169B28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DB0B1-ACF7-E8AF-2BFB-2FF066D0F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2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CA43-6C48-ADA8-2EF0-8961CE8D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E4F1-86CF-42C8-4532-3ADE0F1F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Typically this method converges quickly and reliably</a:t>
            </a:r>
          </a:p>
          <a:p>
            <a:r>
              <a:rPr lang="en-GB" b="0" dirty="0"/>
              <a:t>Issues can </a:t>
            </a:r>
            <a:r>
              <a:rPr lang="en-GB" b="0"/>
              <a:t>arise from </a:t>
            </a:r>
            <a:endParaRPr lang="en-GB" dirty="0"/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B287C-88BD-C6D9-C5E6-36F87D9C9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123D6-55FF-9E03-13B1-37E22252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2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76CD-2091-68EB-CB6A-0F8250AD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9E73F-14CD-3C4C-321D-970084A7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DE86D-8C54-E67A-FA58-D8BAD6972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0027A-F39C-9052-AB98-668A1E3D5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5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In Part 2 you saw a broad overview of the different equations of state (</a:t>
            </a:r>
            <a:r>
              <a:rPr lang="en-GB" b="0" dirty="0" err="1"/>
              <a:t>EoS</a:t>
            </a:r>
            <a:r>
              <a:rPr lang="en-GB" b="0" dirty="0"/>
              <a:t>) available</a:t>
            </a:r>
          </a:p>
          <a:p>
            <a:r>
              <a:rPr lang="en-GB" b="0" dirty="0"/>
              <a:t>Part 3 will show how to use an </a:t>
            </a:r>
            <a:r>
              <a:rPr lang="en-GB" b="0" dirty="0" err="1"/>
              <a:t>EoS</a:t>
            </a:r>
            <a:r>
              <a:rPr lang="en-GB" b="0" dirty="0"/>
              <a:t> to obtain less-obvious properties of interest</a:t>
            </a:r>
          </a:p>
          <a:p>
            <a:r>
              <a:rPr lang="en-GB" b="0" dirty="0"/>
              <a:t>In this section, we will see how to solve </a:t>
            </a:r>
          </a:p>
          <a:p>
            <a:endParaRPr lang="en-GB" b="0" dirty="0"/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Cubic equations of state have the form</a:t>
                </a:r>
              </a:p>
              <a:p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endParaRPr lang="en-GB" b="0" dirty="0"/>
              </a:p>
              <a:p>
                <a:r>
                  <a:rPr lang="en-GB" b="0" dirty="0"/>
                  <a:t>Where the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b="0" dirty="0"/>
                  <a:t> depend on the equation of state (van der Waals, Peng Robinson, Redlich </a:t>
                </a:r>
                <a:r>
                  <a:rPr lang="en-GB" b="0" dirty="0" err="1"/>
                  <a:t>Kwong</a:t>
                </a:r>
                <a:r>
                  <a:rPr lang="en-GB" b="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2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7133-569E-75DD-2DA3-A3FE9575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1C409D-B248-E2D7-6DB0-626ADBFA9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For simplicity, we will consider the case of van der Waals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b="0" dirty="0"/>
              </a:p>
              <a:p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r>
                  <a:rPr lang="en-GB" b="0" dirty="0"/>
                  <a:t>We can then multiply through by the denominators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/>
              </a:p>
              <a:p>
                <a:r>
                  <a:rPr lang="en-GB" b="0" dirty="0"/>
                  <a:t>Giving us a cubic equation we can solve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1C409D-B248-E2D7-6DB0-626ADBFA9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2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9D1C4-FC7D-A9D3-FDCD-FF5310766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383D4-1DEA-062E-7023-CA5FAAF60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9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F1CE-699F-8C4F-0270-65C219E9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340E-8465-0702-6DA6-22CFFD2DF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Often, this is defined in terms of the compressibility factor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𝑏𝑝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𝑎𝑝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𝑅𝑇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/>
              </a:p>
              <a:p>
                <a:r>
                  <a:rPr lang="en-GB" b="0" dirty="0"/>
                  <a:t>And simplify it by defining two constants,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b="0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𝐴𝑍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340E-8465-0702-6DA6-22CFFD2DF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774A7-5370-81F5-7CC2-0770218E2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F4336-0454-0008-DDBE-FCC9EA689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1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1412-DD3D-DBB1-0811-EC62E840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2966C-96F7-56A2-555C-C21098DF3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2F52C-51D7-FAEF-FA74-EA9E95688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2469DF-55A8-91B1-C491-2C8614372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33" y="1428682"/>
            <a:ext cx="6745533" cy="453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3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8B75-24E2-9A8F-3670-8DA43910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B82A3-D687-1F3D-6829-CC068E7A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All cubic equations are analytically solvable</a:t>
            </a:r>
          </a:p>
          <a:p>
            <a:r>
              <a:rPr lang="en-GB" b="0" dirty="0"/>
              <a:t>This allows us to cheaply evaluate </a:t>
            </a:r>
            <a:r>
              <a:rPr lang="en-GB" dirty="0"/>
              <a:t>all volume roots</a:t>
            </a:r>
          </a:p>
          <a:p>
            <a:r>
              <a:rPr lang="en-GB" b="0" dirty="0"/>
              <a:t>When more than one real root is present, the chemical potentials are evaluated and the most stable phase is chosen</a:t>
            </a:r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F495F-D90A-3A40-1D11-D7E81EF9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F05EF-03AC-55B7-70A7-C34A18853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5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3E82-94BF-AAFD-24DC-89481F68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7721-0568-01E9-DF37-4FE2DE22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4114801" cy="481859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9701D-3155-754B-67CD-18B8010DC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D1DC8-DECD-DEB2-30EA-E60EC915D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3A34B-9EEE-FA54-9E3B-B96D660375C9}"/>
              </a:ext>
            </a:extLst>
          </p:cNvPr>
          <p:cNvSpPr txBox="1"/>
          <p:nvPr/>
        </p:nvSpPr>
        <p:spPr>
          <a:xfrm>
            <a:off x="2444017" y="2936383"/>
            <a:ext cx="4442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/>
                <a:cs typeface="Arial"/>
              </a:rPr>
              <a:t>Demonstrate selection of most stable root</a:t>
            </a:r>
          </a:p>
        </p:txBody>
      </p:sp>
    </p:spTree>
    <p:extLst>
      <p:ext uri="{BB962C8B-B14F-4D97-AF65-F5344CB8AC3E}">
        <p14:creationId xmlns:p14="http://schemas.microsoft.com/office/powerpoint/2010/main" val="410844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ACCE-CD5F-F7FD-2F84-FD73D61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C0894-1848-AED4-EAA1-56D4EFA724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SAFT </a:t>
                </a:r>
                <a:r>
                  <a:rPr lang="en-GB" b="0" dirty="0" err="1"/>
                  <a:t>EoS</a:t>
                </a:r>
                <a:r>
                  <a:rPr lang="en-GB" b="0" dirty="0"/>
                  <a:t> are expressed as the residual Helmholtz free energy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res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seg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chain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assoc</m:t>
                        </m:r>
                      </m:sup>
                    </m:sSup>
                  </m:oMath>
                </a14:m>
                <a:endParaRPr lang="en-GB" b="0" dirty="0"/>
              </a:p>
              <a:p>
                <a:r>
                  <a:rPr lang="en-GB" b="0" dirty="0"/>
                  <a:t>To solve for volume at a specified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b="0" dirty="0"/>
                  <a:t> we need a function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GB" b="0" dirty="0"/>
                </a:br>
                <a:r>
                  <a:rPr lang="en-GB" b="0" dirty="0"/>
                  <a:t>we can then solve for the volume</a:t>
                </a:r>
              </a:p>
              <a:p>
                <a:r>
                  <a:rPr lang="en-GB" b="0" dirty="0"/>
                  <a:t>As with cubic </a:t>
                </a:r>
                <a:r>
                  <a:rPr lang="en-GB" b="0" dirty="0" err="1"/>
                  <a:t>EoS</a:t>
                </a:r>
                <a:r>
                  <a:rPr lang="en-GB" b="0" dirty="0"/>
                  <a:t>, usually there is more than one root – a SAFT </a:t>
                </a:r>
                <a:r>
                  <a:rPr lang="en-GB" b="0" dirty="0" err="1"/>
                  <a:t>EoS</a:t>
                </a:r>
                <a:r>
                  <a:rPr lang="en-GB" b="0" dirty="0"/>
                  <a:t> can have up to 5!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C0894-1848-AED4-EAA1-56D4EFA724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16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BF1C3-C8CE-9F3D-0F60-0807851EB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6FBE4-F5E3-F799-18B6-A1C24FF05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9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154354</TotalTime>
  <Words>701</Words>
  <Application>Microsoft Office PowerPoint</Application>
  <PresentationFormat>On-screen Show (4:3)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Introduction to Computational Thermodynamics</vt:lpstr>
      <vt:lpstr>Introduction</vt:lpstr>
      <vt:lpstr>Cubic EoS</vt:lpstr>
      <vt:lpstr>Cubic EoS</vt:lpstr>
      <vt:lpstr>Cubic EoS</vt:lpstr>
      <vt:lpstr>Cubic EoS</vt:lpstr>
      <vt:lpstr>Cubic EoS</vt:lpstr>
      <vt:lpstr>Cubic EoS</vt:lpstr>
      <vt:lpstr>SAFT EoS</vt:lpstr>
      <vt:lpstr>SAFT EoS</vt:lpstr>
      <vt:lpstr>SAFT EoS</vt:lpstr>
      <vt:lpstr>SAFT EoS</vt:lpstr>
      <vt:lpstr>SAFT EoS</vt:lpstr>
      <vt:lpstr>Initial Guesses</vt:lpstr>
      <vt:lpstr>Initial Guesses</vt:lpstr>
      <vt:lpstr>Initial Guesses</vt:lpstr>
      <vt:lpstr>Implementation</vt:lpstr>
      <vt:lpstr>Convergence</vt:lpstr>
      <vt:lpstr>Key messages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Luc Paoli</cp:lastModifiedBy>
  <cp:revision>956</cp:revision>
  <dcterms:created xsi:type="dcterms:W3CDTF">2014-05-08T12:48:22Z</dcterms:created>
  <dcterms:modified xsi:type="dcterms:W3CDTF">2022-08-17T23:17:27Z</dcterms:modified>
</cp:coreProperties>
</file>