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64" r:id="rId2"/>
    <p:sldId id="365" r:id="rId3"/>
    <p:sldId id="366" r:id="rId4"/>
    <p:sldId id="367" r:id="rId5"/>
    <p:sldId id="368" r:id="rId6"/>
    <p:sldId id="369" r:id="rId7"/>
    <p:sldId id="370" r:id="rId8"/>
    <p:sldId id="373" r:id="rId9"/>
    <p:sldId id="371" r:id="rId10"/>
    <p:sldId id="372" r:id="rId11"/>
    <p:sldId id="374" r:id="rId12"/>
    <p:sldId id="375" r:id="rId13"/>
    <p:sldId id="376" r:id="rId14"/>
    <p:sldId id="377" r:id="rId15"/>
    <p:sldId id="378" r:id="rId16"/>
    <p:sldId id="384" r:id="rId17"/>
    <p:sldId id="385" r:id="rId18"/>
    <p:sldId id="386" r:id="rId19"/>
    <p:sldId id="388" r:id="rId20"/>
    <p:sldId id="379" r:id="rId21"/>
    <p:sldId id="380" r:id="rId22"/>
    <p:sldId id="381" r:id="rId23"/>
    <p:sldId id="383" r:id="rId24"/>
    <p:sldId id="3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4FF"/>
    <a:srgbClr val="215891"/>
    <a:srgbClr val="CCDBFF"/>
    <a:srgbClr val="1B447D"/>
    <a:srgbClr val="6399DE"/>
    <a:srgbClr val="DCF6FF"/>
    <a:srgbClr val="00E302"/>
    <a:srgbClr val="0FA1C3"/>
    <a:srgbClr val="010000"/>
    <a:srgbClr val="1E57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F5B1-2291-46D9-B38D-B8DB65441EE7}" v="7" dt="2022-08-22T02:00:32.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08" autoAdjust="0"/>
    <p:restoredTop sz="89569" autoAdjust="0"/>
  </p:normalViewPr>
  <p:slideViewPr>
    <p:cSldViewPr snapToGrid="0" snapToObjects="1">
      <p:cViewPr varScale="1">
        <p:scale>
          <a:sx n="74" d="100"/>
          <a:sy n="74" d="100"/>
        </p:scale>
        <p:origin x="72" y="7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3440"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 Paoli" userId="28bcbf778cf7ff89" providerId="LiveId" clId="{383512B5-F5F2-4149-9F56-1C225E310E1E}"/>
    <pc:docChg chg="modSld">
      <pc:chgData name="Luc Paoli" userId="28bcbf778cf7ff89" providerId="LiveId" clId="{383512B5-F5F2-4149-9F56-1C225E310E1E}" dt="2022-08-09T22:48:02.789" v="34" actId="20577"/>
      <pc:docMkLst>
        <pc:docMk/>
      </pc:docMkLst>
      <pc:sldChg chg="modSp mod">
        <pc:chgData name="Luc Paoli" userId="28bcbf778cf7ff89" providerId="LiveId" clId="{383512B5-F5F2-4149-9F56-1C225E310E1E}" dt="2022-08-09T22:48:02.789" v="34" actId="20577"/>
        <pc:sldMkLst>
          <pc:docMk/>
          <pc:sldMk cId="1780438321" sldId="364"/>
        </pc:sldMkLst>
        <pc:spChg chg="mod">
          <ac:chgData name="Luc Paoli" userId="28bcbf778cf7ff89" providerId="LiveId" clId="{383512B5-F5F2-4149-9F56-1C225E310E1E}" dt="2022-08-09T22:48:02.789" v="34" actId="20577"/>
          <ac:spMkLst>
            <pc:docMk/>
            <pc:sldMk cId="1780438321" sldId="364"/>
            <ac:spMk id="7" creationId="{65F4FFD0-590D-EC56-4F7C-2DBB0E74656E}"/>
          </ac:spMkLst>
        </pc:spChg>
      </pc:sldChg>
    </pc:docChg>
  </pc:docChgLst>
  <pc:docChgLst>
    <pc:chgData name="Luc Paoli" userId="28bcbf778cf7ff89" providerId="LiveId" clId="{E6A3F5B1-2291-46D9-B38D-B8DB65441EE7}"/>
    <pc:docChg chg="modSld">
      <pc:chgData name="Luc Paoli" userId="28bcbf778cf7ff89" providerId="LiveId" clId="{E6A3F5B1-2291-46D9-B38D-B8DB65441EE7}" dt="2022-08-22T02:00:32.103" v="6" actId="1076"/>
      <pc:docMkLst>
        <pc:docMk/>
      </pc:docMkLst>
      <pc:sldChg chg="addSp delSp modSp">
        <pc:chgData name="Luc Paoli" userId="28bcbf778cf7ff89" providerId="LiveId" clId="{E6A3F5B1-2291-46D9-B38D-B8DB65441EE7}" dt="2022-08-22T02:00:32.103" v="6" actId="1076"/>
        <pc:sldMkLst>
          <pc:docMk/>
          <pc:sldMk cId="3995561983" sldId="378"/>
        </pc:sldMkLst>
        <pc:picChg chg="add del mod">
          <ac:chgData name="Luc Paoli" userId="28bcbf778cf7ff89" providerId="LiveId" clId="{E6A3F5B1-2291-46D9-B38D-B8DB65441EE7}" dt="2022-08-22T02:00:32.103" v="6" actId="1076"/>
          <ac:picMkLst>
            <pc:docMk/>
            <pc:sldMk cId="3995561983" sldId="378"/>
            <ac:picMk id="1026" creationId="{453A8DE7-90B1-340E-5873-0CB4CFC652AB}"/>
          </ac:picMkLst>
        </pc:picChg>
        <pc:picChg chg="add del">
          <ac:chgData name="Luc Paoli" userId="28bcbf778cf7ff89" providerId="LiveId" clId="{E6A3F5B1-2291-46D9-B38D-B8DB65441EE7}" dt="2022-08-22T02:00:25.786" v="3" actId="478"/>
          <ac:picMkLst>
            <pc:docMk/>
            <pc:sldMk cId="3995561983" sldId="378"/>
            <ac:picMk id="2050" creationId="{BED93521-370A-E7A1-11DB-727FD6EC86DE}"/>
          </ac:picMkLst>
        </pc:picChg>
      </pc:sldChg>
    </pc:docChg>
  </pc:docChgLst>
  <pc:docChgLst>
    <pc:chgData name="Luc Paoli" userId="28bcbf778cf7ff89" providerId="LiveId" clId="{7C80B5B6-5A76-473C-B772-0DFFBA2C2734}"/>
    <pc:docChg chg="undo custSel addSld delSld modSld">
      <pc:chgData name="Luc Paoli" userId="28bcbf778cf7ff89" providerId="LiveId" clId="{7C80B5B6-5A76-473C-B772-0DFFBA2C2734}" dt="2022-08-13T20:40:38.685" v="10593" actId="20577"/>
      <pc:docMkLst>
        <pc:docMk/>
      </pc:docMkLst>
      <pc:sldChg chg="modSp mod">
        <pc:chgData name="Luc Paoli" userId="28bcbf778cf7ff89" providerId="LiveId" clId="{7C80B5B6-5A76-473C-B772-0DFFBA2C2734}" dt="2022-08-12T22:00:17.170" v="578" actId="20577"/>
        <pc:sldMkLst>
          <pc:docMk/>
          <pc:sldMk cId="4141028454" sldId="365"/>
        </pc:sldMkLst>
        <pc:spChg chg="mod">
          <ac:chgData name="Luc Paoli" userId="28bcbf778cf7ff89" providerId="LiveId" clId="{7C80B5B6-5A76-473C-B772-0DFFBA2C2734}" dt="2022-08-12T22:00:17.170" v="578" actId="20577"/>
          <ac:spMkLst>
            <pc:docMk/>
            <pc:sldMk cId="4141028454" sldId="365"/>
            <ac:spMk id="3" creationId="{3EE6E6B6-5CA5-F662-72EF-7D2A45172B54}"/>
          </ac:spMkLst>
        </pc:spChg>
      </pc:sldChg>
      <pc:sldChg chg="modSp new mod">
        <pc:chgData name="Luc Paoli" userId="28bcbf778cf7ff89" providerId="LiveId" clId="{7C80B5B6-5A76-473C-B772-0DFFBA2C2734}" dt="2022-08-12T22:06:54.553" v="1082" actId="20577"/>
        <pc:sldMkLst>
          <pc:docMk/>
          <pc:sldMk cId="2069289522" sldId="366"/>
        </pc:sldMkLst>
        <pc:spChg chg="mod">
          <ac:chgData name="Luc Paoli" userId="28bcbf778cf7ff89" providerId="LiveId" clId="{7C80B5B6-5A76-473C-B772-0DFFBA2C2734}" dt="2022-08-12T22:00:27.085" v="609" actId="20577"/>
          <ac:spMkLst>
            <pc:docMk/>
            <pc:sldMk cId="2069289522" sldId="366"/>
            <ac:spMk id="2" creationId="{63BA449C-5EA3-935B-4E68-809540C0653C}"/>
          </ac:spMkLst>
        </pc:spChg>
        <pc:spChg chg="mod">
          <ac:chgData name="Luc Paoli" userId="28bcbf778cf7ff89" providerId="LiveId" clId="{7C80B5B6-5A76-473C-B772-0DFFBA2C2734}" dt="2022-08-12T22:06:54.553" v="1082" actId="20577"/>
          <ac:spMkLst>
            <pc:docMk/>
            <pc:sldMk cId="2069289522" sldId="366"/>
            <ac:spMk id="3" creationId="{C3DDDE1E-62A5-A5E7-DDFE-0DE468E1B54E}"/>
          </ac:spMkLst>
        </pc:spChg>
      </pc:sldChg>
      <pc:sldChg chg="modSp new mod">
        <pc:chgData name="Luc Paoli" userId="28bcbf778cf7ff89" providerId="LiveId" clId="{7C80B5B6-5A76-473C-B772-0DFFBA2C2734}" dt="2022-08-12T22:27:18.297" v="1410"/>
        <pc:sldMkLst>
          <pc:docMk/>
          <pc:sldMk cId="267699466" sldId="367"/>
        </pc:sldMkLst>
        <pc:spChg chg="mod">
          <ac:chgData name="Luc Paoli" userId="28bcbf778cf7ff89" providerId="LiveId" clId="{7C80B5B6-5A76-473C-B772-0DFFBA2C2734}" dt="2022-08-12T22:27:18.297" v="1410"/>
          <ac:spMkLst>
            <pc:docMk/>
            <pc:sldMk cId="267699466" sldId="367"/>
            <ac:spMk id="2" creationId="{7B473F50-F617-F5CF-1252-E2C67C53AE10}"/>
          </ac:spMkLst>
        </pc:spChg>
        <pc:spChg chg="mod">
          <ac:chgData name="Luc Paoli" userId="28bcbf778cf7ff89" providerId="LiveId" clId="{7C80B5B6-5A76-473C-B772-0DFFBA2C2734}" dt="2022-08-12T22:27:07.453" v="1408" actId="20577"/>
          <ac:spMkLst>
            <pc:docMk/>
            <pc:sldMk cId="267699466" sldId="367"/>
            <ac:spMk id="3" creationId="{A9AEB21F-F912-6527-92FB-439FC1A0AADB}"/>
          </ac:spMkLst>
        </pc:spChg>
      </pc:sldChg>
      <pc:sldChg chg="modSp new mod">
        <pc:chgData name="Luc Paoli" userId="28bcbf778cf7ff89" providerId="LiveId" clId="{7C80B5B6-5A76-473C-B772-0DFFBA2C2734}" dt="2022-08-13T00:39:36.728" v="3621" actId="20577"/>
        <pc:sldMkLst>
          <pc:docMk/>
          <pc:sldMk cId="1098629974" sldId="368"/>
        </pc:sldMkLst>
        <pc:spChg chg="mod">
          <ac:chgData name="Luc Paoli" userId="28bcbf778cf7ff89" providerId="LiveId" clId="{7C80B5B6-5A76-473C-B772-0DFFBA2C2734}" dt="2022-08-12T22:27:19.545" v="1411"/>
          <ac:spMkLst>
            <pc:docMk/>
            <pc:sldMk cId="1098629974" sldId="368"/>
            <ac:spMk id="2" creationId="{C1127851-F8AA-2336-16A8-7F110FD6118B}"/>
          </ac:spMkLst>
        </pc:spChg>
        <pc:spChg chg="mod">
          <ac:chgData name="Luc Paoli" userId="28bcbf778cf7ff89" providerId="LiveId" clId="{7C80B5B6-5A76-473C-B772-0DFFBA2C2734}" dt="2022-08-13T00:39:36.728" v="3621" actId="20577"/>
          <ac:spMkLst>
            <pc:docMk/>
            <pc:sldMk cId="1098629974" sldId="368"/>
            <ac:spMk id="3" creationId="{04BC6EAA-21AF-A4BE-36CD-C204B74A80A5}"/>
          </ac:spMkLst>
        </pc:spChg>
      </pc:sldChg>
      <pc:sldChg chg="modSp new mod">
        <pc:chgData name="Luc Paoli" userId="28bcbf778cf7ff89" providerId="LiveId" clId="{7C80B5B6-5A76-473C-B772-0DFFBA2C2734}" dt="2022-08-13T00:38:44.639" v="3601" actId="20577"/>
        <pc:sldMkLst>
          <pc:docMk/>
          <pc:sldMk cId="760155660" sldId="369"/>
        </pc:sldMkLst>
        <pc:spChg chg="mod">
          <ac:chgData name="Luc Paoli" userId="28bcbf778cf7ff89" providerId="LiveId" clId="{7C80B5B6-5A76-473C-B772-0DFFBA2C2734}" dt="2022-08-12T22:28:57.072" v="1730"/>
          <ac:spMkLst>
            <pc:docMk/>
            <pc:sldMk cId="760155660" sldId="369"/>
            <ac:spMk id="2" creationId="{0CEF63CB-3C63-B65E-ACED-E007F72BCAEB}"/>
          </ac:spMkLst>
        </pc:spChg>
        <pc:spChg chg="mod">
          <ac:chgData name="Luc Paoli" userId="28bcbf778cf7ff89" providerId="LiveId" clId="{7C80B5B6-5A76-473C-B772-0DFFBA2C2734}" dt="2022-08-13T00:38:44.639" v="3601" actId="20577"/>
          <ac:spMkLst>
            <pc:docMk/>
            <pc:sldMk cId="760155660" sldId="369"/>
            <ac:spMk id="3" creationId="{F65F439C-4342-3127-BED2-96E8A74897CE}"/>
          </ac:spMkLst>
        </pc:spChg>
      </pc:sldChg>
      <pc:sldChg chg="modSp new mod">
        <pc:chgData name="Luc Paoli" userId="28bcbf778cf7ff89" providerId="LiveId" clId="{7C80B5B6-5A76-473C-B772-0DFFBA2C2734}" dt="2022-08-13T00:37:35.153" v="3590" actId="20577"/>
        <pc:sldMkLst>
          <pc:docMk/>
          <pc:sldMk cId="3570989991" sldId="370"/>
        </pc:sldMkLst>
        <pc:spChg chg="mod">
          <ac:chgData name="Luc Paoli" userId="28bcbf778cf7ff89" providerId="LiveId" clId="{7C80B5B6-5A76-473C-B772-0DFFBA2C2734}" dt="2022-08-12T23:22:17.156" v="2683"/>
          <ac:spMkLst>
            <pc:docMk/>
            <pc:sldMk cId="3570989991" sldId="370"/>
            <ac:spMk id="2" creationId="{D6A72710-92E7-A164-D451-46055393B897}"/>
          </ac:spMkLst>
        </pc:spChg>
        <pc:spChg chg="mod">
          <ac:chgData name="Luc Paoli" userId="28bcbf778cf7ff89" providerId="LiveId" clId="{7C80B5B6-5A76-473C-B772-0DFFBA2C2734}" dt="2022-08-13T00:37:35.153" v="3590" actId="20577"/>
          <ac:spMkLst>
            <pc:docMk/>
            <pc:sldMk cId="3570989991" sldId="370"/>
            <ac:spMk id="3" creationId="{7572449C-05AE-7440-3E45-F689E2199DFE}"/>
          </ac:spMkLst>
        </pc:spChg>
      </pc:sldChg>
      <pc:sldChg chg="modSp new mod modShow">
        <pc:chgData name="Luc Paoli" userId="28bcbf778cf7ff89" providerId="LiveId" clId="{7C80B5B6-5A76-473C-B772-0DFFBA2C2734}" dt="2022-08-13T00:10:14.203" v="2962" actId="729"/>
        <pc:sldMkLst>
          <pc:docMk/>
          <pc:sldMk cId="3305938735" sldId="371"/>
        </pc:sldMkLst>
        <pc:spChg chg="mod">
          <ac:chgData name="Luc Paoli" userId="28bcbf778cf7ff89" providerId="LiveId" clId="{7C80B5B6-5A76-473C-B772-0DFFBA2C2734}" dt="2022-08-12T23:23:21.540" v="2868" actId="20577"/>
          <ac:spMkLst>
            <pc:docMk/>
            <pc:sldMk cId="3305938735" sldId="371"/>
            <ac:spMk id="2" creationId="{B15FF4AD-7639-B526-397D-0DE3B091A80D}"/>
          </ac:spMkLst>
        </pc:spChg>
        <pc:spChg chg="mod">
          <ac:chgData name="Luc Paoli" userId="28bcbf778cf7ff89" providerId="LiveId" clId="{7C80B5B6-5A76-473C-B772-0DFFBA2C2734}" dt="2022-08-13T00:09:18.771" v="2961" actId="20577"/>
          <ac:spMkLst>
            <pc:docMk/>
            <pc:sldMk cId="3305938735" sldId="371"/>
            <ac:spMk id="3" creationId="{1518F59D-7971-E28E-6DBD-8FA92643E652}"/>
          </ac:spMkLst>
        </pc:spChg>
      </pc:sldChg>
      <pc:sldChg chg="modSp new mod">
        <pc:chgData name="Luc Paoli" userId="28bcbf778cf7ff89" providerId="LiveId" clId="{7C80B5B6-5A76-473C-B772-0DFFBA2C2734}" dt="2022-08-13T00:40:27.985" v="3656" actId="20577"/>
        <pc:sldMkLst>
          <pc:docMk/>
          <pc:sldMk cId="405386541" sldId="372"/>
        </pc:sldMkLst>
        <pc:spChg chg="mod">
          <ac:chgData name="Luc Paoli" userId="28bcbf778cf7ff89" providerId="LiveId" clId="{7C80B5B6-5A76-473C-B772-0DFFBA2C2734}" dt="2022-08-13T00:36:42.085" v="3506" actId="20577"/>
          <ac:spMkLst>
            <pc:docMk/>
            <pc:sldMk cId="405386541" sldId="372"/>
            <ac:spMk id="2" creationId="{F2361534-C1BE-35C1-70CA-3B59BEC1DCFF}"/>
          </ac:spMkLst>
        </pc:spChg>
        <pc:spChg chg="mod">
          <ac:chgData name="Luc Paoli" userId="28bcbf778cf7ff89" providerId="LiveId" clId="{7C80B5B6-5A76-473C-B772-0DFFBA2C2734}" dt="2022-08-13T00:40:27.985" v="3656" actId="20577"/>
          <ac:spMkLst>
            <pc:docMk/>
            <pc:sldMk cId="405386541" sldId="372"/>
            <ac:spMk id="3" creationId="{9C962FCB-8AB8-1F1B-7868-80EF26EA422F}"/>
          </ac:spMkLst>
        </pc:spChg>
      </pc:sldChg>
      <pc:sldChg chg="addSp delSp modSp new mod">
        <pc:chgData name="Luc Paoli" userId="28bcbf778cf7ff89" providerId="LiveId" clId="{7C80B5B6-5A76-473C-B772-0DFFBA2C2734}" dt="2022-08-13T00:15:19.537" v="3140"/>
        <pc:sldMkLst>
          <pc:docMk/>
          <pc:sldMk cId="487775770" sldId="373"/>
        </pc:sldMkLst>
        <pc:spChg chg="mod">
          <ac:chgData name="Luc Paoli" userId="28bcbf778cf7ff89" providerId="LiveId" clId="{7C80B5B6-5A76-473C-B772-0DFFBA2C2734}" dt="2022-08-13T00:15:19.537" v="3140"/>
          <ac:spMkLst>
            <pc:docMk/>
            <pc:sldMk cId="487775770" sldId="373"/>
            <ac:spMk id="2" creationId="{F21F8E4C-CBA7-2360-C72F-B0361C7D4482}"/>
          </ac:spMkLst>
        </pc:spChg>
        <pc:spChg chg="mod">
          <ac:chgData name="Luc Paoli" userId="28bcbf778cf7ff89" providerId="LiveId" clId="{7C80B5B6-5A76-473C-B772-0DFFBA2C2734}" dt="2022-08-13T00:15:02.021" v="3133" actId="27636"/>
          <ac:spMkLst>
            <pc:docMk/>
            <pc:sldMk cId="487775770" sldId="373"/>
            <ac:spMk id="3" creationId="{C8EC21AC-D14C-8F3F-D727-8013DF5B74D3}"/>
          </ac:spMkLst>
        </pc:spChg>
        <pc:spChg chg="add del">
          <ac:chgData name="Luc Paoli" userId="28bcbf778cf7ff89" providerId="LiveId" clId="{7C80B5B6-5A76-473C-B772-0DFFBA2C2734}" dt="2022-08-13T00:13:44.962" v="3097"/>
          <ac:spMkLst>
            <pc:docMk/>
            <pc:sldMk cId="487775770" sldId="373"/>
            <ac:spMk id="6" creationId="{05E0D5A7-4FA6-10D8-6381-00C1C88657D9}"/>
          </ac:spMkLst>
        </pc:spChg>
        <pc:spChg chg="add del">
          <ac:chgData name="Luc Paoli" userId="28bcbf778cf7ff89" providerId="LiveId" clId="{7C80B5B6-5A76-473C-B772-0DFFBA2C2734}" dt="2022-08-13T00:13:58.416" v="3100"/>
          <ac:spMkLst>
            <pc:docMk/>
            <pc:sldMk cId="487775770" sldId="373"/>
            <ac:spMk id="7" creationId="{7C3F003D-0BCF-270A-FB69-D710C5E126A3}"/>
          </ac:spMkLst>
        </pc:spChg>
        <pc:spChg chg="add del">
          <ac:chgData name="Luc Paoli" userId="28bcbf778cf7ff89" providerId="LiveId" clId="{7C80B5B6-5A76-473C-B772-0DFFBA2C2734}" dt="2022-08-13T00:14:01.272" v="3102"/>
          <ac:spMkLst>
            <pc:docMk/>
            <pc:sldMk cId="487775770" sldId="373"/>
            <ac:spMk id="8" creationId="{481746D6-063A-4B0A-726E-F417CDF32178}"/>
          </ac:spMkLst>
        </pc:spChg>
        <pc:picChg chg="add mod">
          <ac:chgData name="Luc Paoli" userId="28bcbf778cf7ff89" providerId="LiveId" clId="{7C80B5B6-5A76-473C-B772-0DFFBA2C2734}" dt="2022-08-13T00:15:13.041" v="3139" actId="14100"/>
          <ac:picMkLst>
            <pc:docMk/>
            <pc:sldMk cId="487775770" sldId="373"/>
            <ac:picMk id="10" creationId="{8D8759F0-B56D-5EB8-9313-E149F9D7A007}"/>
          </ac:picMkLst>
        </pc:picChg>
      </pc:sldChg>
      <pc:sldChg chg="modSp new mod">
        <pc:chgData name="Luc Paoli" userId="28bcbf778cf7ff89" providerId="LiveId" clId="{7C80B5B6-5A76-473C-B772-0DFFBA2C2734}" dt="2022-08-13T00:44:19.761" v="4064" actId="114"/>
        <pc:sldMkLst>
          <pc:docMk/>
          <pc:sldMk cId="306833091" sldId="374"/>
        </pc:sldMkLst>
        <pc:spChg chg="mod">
          <ac:chgData name="Luc Paoli" userId="28bcbf778cf7ff89" providerId="LiveId" clId="{7C80B5B6-5A76-473C-B772-0DFFBA2C2734}" dt="2022-08-13T00:36:45.525" v="3507"/>
          <ac:spMkLst>
            <pc:docMk/>
            <pc:sldMk cId="306833091" sldId="374"/>
            <ac:spMk id="2" creationId="{985EC9B4-4BB2-68D2-4B48-8A4E6688B0E6}"/>
          </ac:spMkLst>
        </pc:spChg>
        <pc:spChg chg="mod">
          <ac:chgData name="Luc Paoli" userId="28bcbf778cf7ff89" providerId="LiveId" clId="{7C80B5B6-5A76-473C-B772-0DFFBA2C2734}" dt="2022-08-13T00:44:19.761" v="4064" actId="114"/>
          <ac:spMkLst>
            <pc:docMk/>
            <pc:sldMk cId="306833091" sldId="374"/>
            <ac:spMk id="3" creationId="{20135022-FBB6-ECFE-EA15-11635BF32A33}"/>
          </ac:spMkLst>
        </pc:spChg>
      </pc:sldChg>
      <pc:sldChg chg="modSp new mod">
        <pc:chgData name="Luc Paoli" userId="28bcbf778cf7ff89" providerId="LiveId" clId="{7C80B5B6-5A76-473C-B772-0DFFBA2C2734}" dt="2022-08-13T00:50:32.496" v="4573" actId="20577"/>
        <pc:sldMkLst>
          <pc:docMk/>
          <pc:sldMk cId="3553057698" sldId="375"/>
        </pc:sldMkLst>
        <pc:spChg chg="mod">
          <ac:chgData name="Luc Paoli" userId="28bcbf778cf7ff89" providerId="LiveId" clId="{7C80B5B6-5A76-473C-B772-0DFFBA2C2734}" dt="2022-08-13T00:45:39.212" v="4091" actId="20577"/>
          <ac:spMkLst>
            <pc:docMk/>
            <pc:sldMk cId="3553057698" sldId="375"/>
            <ac:spMk id="2" creationId="{9214B963-B2F7-48DA-6BDD-2CC06F549A01}"/>
          </ac:spMkLst>
        </pc:spChg>
        <pc:spChg chg="mod">
          <ac:chgData name="Luc Paoli" userId="28bcbf778cf7ff89" providerId="LiveId" clId="{7C80B5B6-5A76-473C-B772-0DFFBA2C2734}" dt="2022-08-13T00:50:32.496" v="4573" actId="20577"/>
          <ac:spMkLst>
            <pc:docMk/>
            <pc:sldMk cId="3553057698" sldId="375"/>
            <ac:spMk id="3" creationId="{685C026E-2F06-0D98-C3A0-4AEDC89BFD90}"/>
          </ac:spMkLst>
        </pc:spChg>
      </pc:sldChg>
      <pc:sldChg chg="modSp new mod">
        <pc:chgData name="Luc Paoli" userId="28bcbf778cf7ff89" providerId="LiveId" clId="{7C80B5B6-5A76-473C-B772-0DFFBA2C2734}" dt="2022-08-13T00:52:49.996" v="5101" actId="114"/>
        <pc:sldMkLst>
          <pc:docMk/>
          <pc:sldMk cId="2234641720" sldId="376"/>
        </pc:sldMkLst>
        <pc:spChg chg="mod">
          <ac:chgData name="Luc Paoli" userId="28bcbf778cf7ff89" providerId="LiveId" clId="{7C80B5B6-5A76-473C-B772-0DFFBA2C2734}" dt="2022-08-13T00:50:51.310" v="4594" actId="20577"/>
          <ac:spMkLst>
            <pc:docMk/>
            <pc:sldMk cId="2234641720" sldId="376"/>
            <ac:spMk id="2" creationId="{B7A1F9CC-877B-3DE6-CD73-EB961C97D0E3}"/>
          </ac:spMkLst>
        </pc:spChg>
        <pc:spChg chg="mod">
          <ac:chgData name="Luc Paoli" userId="28bcbf778cf7ff89" providerId="LiveId" clId="{7C80B5B6-5A76-473C-B772-0DFFBA2C2734}" dt="2022-08-13T00:52:49.996" v="5101" actId="114"/>
          <ac:spMkLst>
            <pc:docMk/>
            <pc:sldMk cId="2234641720" sldId="376"/>
            <ac:spMk id="3" creationId="{EAF39D3C-2763-94D6-4809-2448B4E1F806}"/>
          </ac:spMkLst>
        </pc:spChg>
      </pc:sldChg>
      <pc:sldChg chg="modSp new mod">
        <pc:chgData name="Luc Paoli" userId="28bcbf778cf7ff89" providerId="LiveId" clId="{7C80B5B6-5A76-473C-B772-0DFFBA2C2734}" dt="2022-08-13T00:55:41.231" v="5466" actId="114"/>
        <pc:sldMkLst>
          <pc:docMk/>
          <pc:sldMk cId="4115161174" sldId="377"/>
        </pc:sldMkLst>
        <pc:spChg chg="mod">
          <ac:chgData name="Luc Paoli" userId="28bcbf778cf7ff89" providerId="LiveId" clId="{7C80B5B6-5A76-473C-B772-0DFFBA2C2734}" dt="2022-08-13T00:53:47.500" v="5122" actId="20577"/>
          <ac:spMkLst>
            <pc:docMk/>
            <pc:sldMk cId="4115161174" sldId="377"/>
            <ac:spMk id="2" creationId="{D098F73E-A38B-3F4B-5C67-19B869EC2551}"/>
          </ac:spMkLst>
        </pc:spChg>
        <pc:spChg chg="mod">
          <ac:chgData name="Luc Paoli" userId="28bcbf778cf7ff89" providerId="LiveId" clId="{7C80B5B6-5A76-473C-B772-0DFFBA2C2734}" dt="2022-08-13T00:55:41.231" v="5466" actId="114"/>
          <ac:spMkLst>
            <pc:docMk/>
            <pc:sldMk cId="4115161174" sldId="377"/>
            <ac:spMk id="3" creationId="{9B4FCA6D-C942-68FD-99D1-2B69FC5081E9}"/>
          </ac:spMkLst>
        </pc:spChg>
      </pc:sldChg>
      <pc:sldChg chg="addSp modSp new mod">
        <pc:chgData name="Luc Paoli" userId="28bcbf778cf7ff89" providerId="LiveId" clId="{7C80B5B6-5A76-473C-B772-0DFFBA2C2734}" dt="2022-08-13T01:33:00.125" v="7184" actId="20577"/>
        <pc:sldMkLst>
          <pc:docMk/>
          <pc:sldMk cId="3995561983" sldId="378"/>
        </pc:sldMkLst>
        <pc:spChg chg="mod">
          <ac:chgData name="Luc Paoli" userId="28bcbf778cf7ff89" providerId="LiveId" clId="{7C80B5B6-5A76-473C-B772-0DFFBA2C2734}" dt="2022-08-13T00:59:56.724" v="5492" actId="1076"/>
          <ac:spMkLst>
            <pc:docMk/>
            <pc:sldMk cId="3995561983" sldId="378"/>
            <ac:spMk id="2" creationId="{3347F18C-7817-1A7B-BD12-9D2C898AD132}"/>
          </ac:spMkLst>
        </pc:spChg>
        <pc:spChg chg="mod">
          <ac:chgData name="Luc Paoli" userId="28bcbf778cf7ff89" providerId="LiveId" clId="{7C80B5B6-5A76-473C-B772-0DFFBA2C2734}" dt="2022-08-13T01:33:00.125" v="7184" actId="20577"/>
          <ac:spMkLst>
            <pc:docMk/>
            <pc:sldMk cId="3995561983" sldId="378"/>
            <ac:spMk id="3" creationId="{DD1F7E03-2577-43F8-AB4A-E17F0B2C15CE}"/>
          </ac:spMkLst>
        </pc:spChg>
        <pc:picChg chg="add mod">
          <ac:chgData name="Luc Paoli" userId="28bcbf778cf7ff89" providerId="LiveId" clId="{7C80B5B6-5A76-473C-B772-0DFFBA2C2734}" dt="2022-08-13T01:00:02.462" v="5495" actId="1076"/>
          <ac:picMkLst>
            <pc:docMk/>
            <pc:sldMk cId="3995561983" sldId="378"/>
            <ac:picMk id="2050" creationId="{BED93521-370A-E7A1-11DB-727FD6EC86DE}"/>
          </ac:picMkLst>
        </pc:picChg>
      </pc:sldChg>
      <pc:sldChg chg="addSp delSp modSp new mod">
        <pc:chgData name="Luc Paoli" userId="28bcbf778cf7ff89" providerId="LiveId" clId="{7C80B5B6-5A76-473C-B772-0DFFBA2C2734}" dt="2022-08-13T20:32:54.347" v="9809" actId="5793"/>
        <pc:sldMkLst>
          <pc:docMk/>
          <pc:sldMk cId="985519778" sldId="379"/>
        </pc:sldMkLst>
        <pc:spChg chg="mod">
          <ac:chgData name="Luc Paoli" userId="28bcbf778cf7ff89" providerId="LiveId" clId="{7C80B5B6-5A76-473C-B772-0DFFBA2C2734}" dt="2022-08-13T01:01:58.536" v="5534" actId="20577"/>
          <ac:spMkLst>
            <pc:docMk/>
            <pc:sldMk cId="985519778" sldId="379"/>
            <ac:spMk id="2" creationId="{8BDE993F-AD6D-F5F2-53DB-E370CF35DFAD}"/>
          </ac:spMkLst>
        </pc:spChg>
        <pc:spChg chg="mod">
          <ac:chgData name="Luc Paoli" userId="28bcbf778cf7ff89" providerId="LiveId" clId="{7C80B5B6-5A76-473C-B772-0DFFBA2C2734}" dt="2022-08-13T20:32:54.347" v="9809" actId="5793"/>
          <ac:spMkLst>
            <pc:docMk/>
            <pc:sldMk cId="985519778" sldId="379"/>
            <ac:spMk id="3" creationId="{21B5DCF8-114C-9265-C7D6-70A3A96253E3}"/>
          </ac:spMkLst>
        </pc:spChg>
        <pc:spChg chg="add del">
          <ac:chgData name="Luc Paoli" userId="28bcbf778cf7ff89" providerId="LiveId" clId="{7C80B5B6-5A76-473C-B772-0DFFBA2C2734}" dt="2022-08-13T01:02:04.183" v="5537"/>
          <ac:spMkLst>
            <pc:docMk/>
            <pc:sldMk cId="985519778" sldId="379"/>
            <ac:spMk id="6" creationId="{B2E46B0F-3C70-F0EC-5B15-6D7D79F7D9B2}"/>
          </ac:spMkLst>
        </pc:spChg>
        <pc:picChg chg="add mod">
          <ac:chgData name="Luc Paoli" userId="28bcbf778cf7ff89" providerId="LiveId" clId="{7C80B5B6-5A76-473C-B772-0DFFBA2C2734}" dt="2022-08-13T20:31:39.088" v="9595" actId="1076"/>
          <ac:picMkLst>
            <pc:docMk/>
            <pc:sldMk cId="985519778" sldId="379"/>
            <ac:picMk id="8" creationId="{841C19E0-7022-DFA4-3497-0B6F9B3AFDCA}"/>
          </ac:picMkLst>
        </pc:picChg>
      </pc:sldChg>
      <pc:sldChg chg="addSp delSp modSp new mod">
        <pc:chgData name="Luc Paoli" userId="28bcbf778cf7ff89" providerId="LiveId" clId="{7C80B5B6-5A76-473C-B772-0DFFBA2C2734}" dt="2022-08-13T20:21:36.457" v="8565" actId="14100"/>
        <pc:sldMkLst>
          <pc:docMk/>
          <pc:sldMk cId="1809212955" sldId="380"/>
        </pc:sldMkLst>
        <pc:spChg chg="mod">
          <ac:chgData name="Luc Paoli" userId="28bcbf778cf7ff89" providerId="LiveId" clId="{7C80B5B6-5A76-473C-B772-0DFFBA2C2734}" dt="2022-08-13T01:41:04.740" v="8001" actId="20577"/>
          <ac:spMkLst>
            <pc:docMk/>
            <pc:sldMk cId="1809212955" sldId="380"/>
            <ac:spMk id="2" creationId="{8CD41C7B-FFAB-8698-EB3F-3292D162F20E}"/>
          </ac:spMkLst>
        </pc:spChg>
        <pc:spChg chg="del">
          <ac:chgData name="Luc Paoli" userId="28bcbf778cf7ff89" providerId="LiveId" clId="{7C80B5B6-5A76-473C-B772-0DFFBA2C2734}" dt="2022-08-13T01:02:47.548" v="5547" actId="22"/>
          <ac:spMkLst>
            <pc:docMk/>
            <pc:sldMk cId="1809212955" sldId="380"/>
            <ac:spMk id="3" creationId="{0A8B46EF-542F-E632-0768-18A79733E64C}"/>
          </ac:spMkLst>
        </pc:spChg>
        <pc:spChg chg="add del mod">
          <ac:chgData name="Luc Paoli" userId="28bcbf778cf7ff89" providerId="LiveId" clId="{7C80B5B6-5A76-473C-B772-0DFFBA2C2734}" dt="2022-08-13T01:04:03.553" v="5564" actId="478"/>
          <ac:spMkLst>
            <pc:docMk/>
            <pc:sldMk cId="1809212955" sldId="380"/>
            <ac:spMk id="12" creationId="{0E3CE013-0358-8F99-2E07-4BB71E3205F6}"/>
          </ac:spMkLst>
        </pc:spChg>
        <pc:spChg chg="add del">
          <ac:chgData name="Luc Paoli" userId="28bcbf778cf7ff89" providerId="LiveId" clId="{7C80B5B6-5A76-473C-B772-0DFFBA2C2734}" dt="2022-08-13T01:04:11.731" v="5567" actId="22"/>
          <ac:spMkLst>
            <pc:docMk/>
            <pc:sldMk cId="1809212955" sldId="380"/>
            <ac:spMk id="14" creationId="{DAEB2DA8-BA35-48D9-436C-F704E1ED2E45}"/>
          </ac:spMkLst>
        </pc:spChg>
        <pc:spChg chg="add mod">
          <ac:chgData name="Luc Paoli" userId="28bcbf778cf7ff89" providerId="LiveId" clId="{7C80B5B6-5A76-473C-B772-0DFFBA2C2734}" dt="2022-08-13T01:07:36.439" v="5840" actId="20577"/>
          <ac:spMkLst>
            <pc:docMk/>
            <pc:sldMk cId="1809212955" sldId="380"/>
            <ac:spMk id="15" creationId="{8982D22F-7FDB-BB0D-F86E-F9679A560C63}"/>
          </ac:spMkLst>
        </pc:spChg>
        <pc:spChg chg="add mod ord">
          <ac:chgData name="Luc Paoli" userId="28bcbf778cf7ff89" providerId="LiveId" clId="{7C80B5B6-5A76-473C-B772-0DFFBA2C2734}" dt="2022-08-13T20:21:02.675" v="8560" actId="14100"/>
          <ac:spMkLst>
            <pc:docMk/>
            <pc:sldMk cId="1809212955" sldId="380"/>
            <ac:spMk id="16" creationId="{ACA2B8EA-9E77-EABA-3F91-B2BD30ECAB55}"/>
          </ac:spMkLst>
        </pc:spChg>
        <pc:spChg chg="add mod">
          <ac:chgData name="Luc Paoli" userId="28bcbf778cf7ff89" providerId="LiveId" clId="{7C80B5B6-5A76-473C-B772-0DFFBA2C2734}" dt="2022-08-13T20:21:07.621" v="8561" actId="14100"/>
          <ac:spMkLst>
            <pc:docMk/>
            <pc:sldMk cId="1809212955" sldId="380"/>
            <ac:spMk id="17" creationId="{34CE330B-50C0-8248-7C56-88740C2ABD75}"/>
          </ac:spMkLst>
        </pc:spChg>
        <pc:spChg chg="add mod">
          <ac:chgData name="Luc Paoli" userId="28bcbf778cf7ff89" providerId="LiveId" clId="{7C80B5B6-5A76-473C-B772-0DFFBA2C2734}" dt="2022-08-13T20:21:16.899" v="8563" actId="14100"/>
          <ac:spMkLst>
            <pc:docMk/>
            <pc:sldMk cId="1809212955" sldId="380"/>
            <ac:spMk id="18" creationId="{C156D29E-6269-70DA-5F44-7AEE47CAAEB2}"/>
          </ac:spMkLst>
        </pc:spChg>
        <pc:grpChg chg="add mod">
          <ac:chgData name="Luc Paoli" userId="28bcbf778cf7ff89" providerId="LiveId" clId="{7C80B5B6-5A76-473C-B772-0DFFBA2C2734}" dt="2022-08-13T20:21:36.457" v="8565" actId="14100"/>
          <ac:grpSpMkLst>
            <pc:docMk/>
            <pc:sldMk cId="1809212955" sldId="380"/>
            <ac:grpSpMk id="3" creationId="{AD05823E-7F6C-09CF-C95B-C8E39547723B}"/>
          </ac:grpSpMkLst>
        </pc:grpChg>
        <pc:grpChg chg="add mod ord">
          <ac:chgData name="Luc Paoli" userId="28bcbf778cf7ff89" providerId="LiveId" clId="{7C80B5B6-5A76-473C-B772-0DFFBA2C2734}" dt="2022-08-13T17:12:04.188" v="8075" actId="166"/>
          <ac:grpSpMkLst>
            <pc:docMk/>
            <pc:sldMk cId="1809212955" sldId="380"/>
            <ac:grpSpMk id="6" creationId="{655C36A3-34E7-E1FD-835E-4A21714B3D5C}"/>
          </ac:grpSpMkLst>
        </pc:grpChg>
        <pc:picChg chg="add mod ord modCrop">
          <ac:chgData name="Luc Paoli" userId="28bcbf778cf7ff89" providerId="LiveId" clId="{7C80B5B6-5A76-473C-B772-0DFFBA2C2734}" dt="2022-08-13T20:20:54.677" v="8558" actId="167"/>
          <ac:picMkLst>
            <pc:docMk/>
            <pc:sldMk cId="1809212955" sldId="380"/>
            <ac:picMk id="7" creationId="{3578A0EA-A63A-D44A-1CEF-2DD1285D39BC}"/>
          </ac:picMkLst>
        </pc:picChg>
        <pc:picChg chg="add mod modCrop">
          <ac:chgData name="Luc Paoli" userId="28bcbf778cf7ff89" providerId="LiveId" clId="{7C80B5B6-5A76-473C-B772-0DFFBA2C2734}" dt="2022-08-13T17:11:18.679" v="8061" actId="164"/>
          <ac:picMkLst>
            <pc:docMk/>
            <pc:sldMk cId="1809212955" sldId="380"/>
            <ac:picMk id="9" creationId="{855265BF-5CAC-D850-506E-19CC02A9E66B}"/>
          </ac:picMkLst>
        </pc:picChg>
        <pc:picChg chg="add mod modCrop">
          <ac:chgData name="Luc Paoli" userId="28bcbf778cf7ff89" providerId="LiveId" clId="{7C80B5B6-5A76-473C-B772-0DFFBA2C2734}" dt="2022-08-13T17:11:01.796" v="8059" actId="732"/>
          <ac:picMkLst>
            <pc:docMk/>
            <pc:sldMk cId="1809212955" sldId="380"/>
            <ac:picMk id="11" creationId="{ECE79332-D758-EA54-30C0-49A43F7DC7E3}"/>
          </ac:picMkLst>
        </pc:picChg>
      </pc:sldChg>
      <pc:sldChg chg="modSp new mod">
        <pc:chgData name="Luc Paoli" userId="28bcbf778cf7ff89" providerId="LiveId" clId="{7C80B5B6-5A76-473C-B772-0DFFBA2C2734}" dt="2022-08-13T01:41:16.646" v="8019" actId="20577"/>
        <pc:sldMkLst>
          <pc:docMk/>
          <pc:sldMk cId="1730283914" sldId="381"/>
        </pc:sldMkLst>
        <pc:spChg chg="mod">
          <ac:chgData name="Luc Paoli" userId="28bcbf778cf7ff89" providerId="LiveId" clId="{7C80B5B6-5A76-473C-B772-0DFFBA2C2734}" dt="2022-08-13T01:41:16.646" v="8019" actId="20577"/>
          <ac:spMkLst>
            <pc:docMk/>
            <pc:sldMk cId="1730283914" sldId="381"/>
            <ac:spMk id="2" creationId="{13C401EA-C65B-E747-D363-A772103328B4}"/>
          </ac:spMkLst>
        </pc:spChg>
        <pc:spChg chg="mod">
          <ac:chgData name="Luc Paoli" userId="28bcbf778cf7ff89" providerId="LiveId" clId="{7C80B5B6-5A76-473C-B772-0DFFBA2C2734}" dt="2022-08-13T01:11:55.828" v="6249" actId="20577"/>
          <ac:spMkLst>
            <pc:docMk/>
            <pc:sldMk cId="1730283914" sldId="381"/>
            <ac:spMk id="3" creationId="{99FE1574-E81C-774C-D4CE-3C67D289837B}"/>
          </ac:spMkLst>
        </pc:spChg>
      </pc:sldChg>
      <pc:sldChg chg="modSp new mod">
        <pc:chgData name="Luc Paoli" userId="28bcbf778cf7ff89" providerId="LiveId" clId="{7C80B5B6-5A76-473C-B772-0DFFBA2C2734}" dt="2022-08-13T20:40:38.685" v="10593" actId="20577"/>
        <pc:sldMkLst>
          <pc:docMk/>
          <pc:sldMk cId="3196403697" sldId="382"/>
        </pc:sldMkLst>
        <pc:spChg chg="mod">
          <ac:chgData name="Luc Paoli" userId="28bcbf778cf7ff89" providerId="LiveId" clId="{7C80B5B6-5A76-473C-B772-0DFFBA2C2734}" dt="2022-08-13T01:11:26.755" v="6118" actId="20577"/>
          <ac:spMkLst>
            <pc:docMk/>
            <pc:sldMk cId="3196403697" sldId="382"/>
            <ac:spMk id="2" creationId="{73D5573D-C95F-3C79-E7D3-7874C9C944D6}"/>
          </ac:spMkLst>
        </pc:spChg>
        <pc:spChg chg="mod">
          <ac:chgData name="Luc Paoli" userId="28bcbf778cf7ff89" providerId="LiveId" clId="{7C80B5B6-5A76-473C-B772-0DFFBA2C2734}" dt="2022-08-13T20:40:38.685" v="10593" actId="20577"/>
          <ac:spMkLst>
            <pc:docMk/>
            <pc:sldMk cId="3196403697" sldId="382"/>
            <ac:spMk id="3" creationId="{49490F18-49D9-0392-D239-D61E3A991DA2}"/>
          </ac:spMkLst>
        </pc:spChg>
      </pc:sldChg>
      <pc:sldChg chg="modSp new mod">
        <pc:chgData name="Luc Paoli" userId="28bcbf778cf7ff89" providerId="LiveId" clId="{7C80B5B6-5A76-473C-B772-0DFFBA2C2734}" dt="2022-08-13T01:41:23.931" v="8043" actId="20577"/>
        <pc:sldMkLst>
          <pc:docMk/>
          <pc:sldMk cId="2512586404" sldId="383"/>
        </pc:sldMkLst>
        <pc:spChg chg="mod">
          <ac:chgData name="Luc Paoli" userId="28bcbf778cf7ff89" providerId="LiveId" clId="{7C80B5B6-5A76-473C-B772-0DFFBA2C2734}" dt="2022-08-13T01:41:23.931" v="8043" actId="20577"/>
          <ac:spMkLst>
            <pc:docMk/>
            <pc:sldMk cId="2512586404" sldId="383"/>
            <ac:spMk id="2" creationId="{F31EE0C1-C4A2-EFE2-6594-3682A5B7E84E}"/>
          </ac:spMkLst>
        </pc:spChg>
        <pc:spChg chg="mod">
          <ac:chgData name="Luc Paoli" userId="28bcbf778cf7ff89" providerId="LiveId" clId="{7C80B5B6-5A76-473C-B772-0DFFBA2C2734}" dt="2022-08-13T01:17:35.050" v="6898" actId="20577"/>
          <ac:spMkLst>
            <pc:docMk/>
            <pc:sldMk cId="2512586404" sldId="383"/>
            <ac:spMk id="3" creationId="{B5C8A48D-EAE8-C1A1-19E9-727FF9BAFEB6}"/>
          </ac:spMkLst>
        </pc:spChg>
      </pc:sldChg>
      <pc:sldChg chg="modSp new mod">
        <pc:chgData name="Luc Paoli" userId="28bcbf778cf7ff89" providerId="LiveId" clId="{7C80B5B6-5A76-473C-B772-0DFFBA2C2734}" dt="2022-08-13T20:17:42.708" v="8394" actId="20577"/>
        <pc:sldMkLst>
          <pc:docMk/>
          <pc:sldMk cId="1484395376" sldId="384"/>
        </pc:sldMkLst>
        <pc:spChg chg="mod">
          <ac:chgData name="Luc Paoli" userId="28bcbf778cf7ff89" providerId="LiveId" clId="{7C80B5B6-5A76-473C-B772-0DFFBA2C2734}" dt="2022-08-13T20:12:56.138" v="8169" actId="20577"/>
          <ac:spMkLst>
            <pc:docMk/>
            <pc:sldMk cId="1484395376" sldId="384"/>
            <ac:spMk id="2" creationId="{880B86E6-4478-3569-2CB9-823E5CEFFCCF}"/>
          </ac:spMkLst>
        </pc:spChg>
        <pc:spChg chg="mod">
          <ac:chgData name="Luc Paoli" userId="28bcbf778cf7ff89" providerId="LiveId" clId="{7C80B5B6-5A76-473C-B772-0DFFBA2C2734}" dt="2022-08-13T20:17:42.708" v="8394" actId="20577"/>
          <ac:spMkLst>
            <pc:docMk/>
            <pc:sldMk cId="1484395376" sldId="384"/>
            <ac:spMk id="3" creationId="{9563F013-76BD-00D4-F356-23AC493DEAC3}"/>
          </ac:spMkLst>
        </pc:spChg>
      </pc:sldChg>
      <pc:sldChg chg="modSp add mod">
        <pc:chgData name="Luc Paoli" userId="28bcbf778cf7ff89" providerId="LiveId" clId="{7C80B5B6-5A76-473C-B772-0DFFBA2C2734}" dt="2022-08-13T20:20:18.971" v="8554" actId="20577"/>
        <pc:sldMkLst>
          <pc:docMk/>
          <pc:sldMk cId="3030771348" sldId="385"/>
        </pc:sldMkLst>
        <pc:spChg chg="mod">
          <ac:chgData name="Luc Paoli" userId="28bcbf778cf7ff89" providerId="LiveId" clId="{7C80B5B6-5A76-473C-B772-0DFFBA2C2734}" dt="2022-08-13T20:18:56.558" v="8436" actId="20577"/>
          <ac:spMkLst>
            <pc:docMk/>
            <pc:sldMk cId="3030771348" sldId="385"/>
            <ac:spMk id="2" creationId="{880B86E6-4478-3569-2CB9-823E5CEFFCCF}"/>
          </ac:spMkLst>
        </pc:spChg>
        <pc:spChg chg="mod">
          <ac:chgData name="Luc Paoli" userId="28bcbf778cf7ff89" providerId="LiveId" clId="{7C80B5B6-5A76-473C-B772-0DFFBA2C2734}" dt="2022-08-13T20:20:18.971" v="8554" actId="20577"/>
          <ac:spMkLst>
            <pc:docMk/>
            <pc:sldMk cId="3030771348" sldId="385"/>
            <ac:spMk id="3" creationId="{9563F013-76BD-00D4-F356-23AC493DEAC3}"/>
          </ac:spMkLst>
        </pc:spChg>
      </pc:sldChg>
      <pc:sldChg chg="modSp new mod">
        <pc:chgData name="Luc Paoli" userId="28bcbf778cf7ff89" providerId="LiveId" clId="{7C80B5B6-5A76-473C-B772-0DFFBA2C2734}" dt="2022-08-13T20:27:46.490" v="9071" actId="20577"/>
        <pc:sldMkLst>
          <pc:docMk/>
          <pc:sldMk cId="2848872649" sldId="386"/>
        </pc:sldMkLst>
        <pc:spChg chg="mod">
          <ac:chgData name="Luc Paoli" userId="28bcbf778cf7ff89" providerId="LiveId" clId="{7C80B5B6-5A76-473C-B772-0DFFBA2C2734}" dt="2022-08-13T01:41:00.169" v="7991" actId="20577"/>
          <ac:spMkLst>
            <pc:docMk/>
            <pc:sldMk cId="2848872649" sldId="386"/>
            <ac:spMk id="2" creationId="{2B9C248F-547E-3D0F-F5F7-2CBC9B6CE361}"/>
          </ac:spMkLst>
        </pc:spChg>
        <pc:spChg chg="mod">
          <ac:chgData name="Luc Paoli" userId="28bcbf778cf7ff89" providerId="LiveId" clId="{7C80B5B6-5A76-473C-B772-0DFFBA2C2734}" dt="2022-08-13T20:27:46.490" v="9071" actId="20577"/>
          <ac:spMkLst>
            <pc:docMk/>
            <pc:sldMk cId="2848872649" sldId="386"/>
            <ac:spMk id="3" creationId="{682D2FCC-D2AC-8AB3-1E23-8D7E1DE969C4}"/>
          </ac:spMkLst>
        </pc:spChg>
      </pc:sldChg>
      <pc:sldChg chg="modSp new del mod modShow">
        <pc:chgData name="Luc Paoli" userId="28bcbf778cf7ff89" providerId="LiveId" clId="{7C80B5B6-5A76-473C-B772-0DFFBA2C2734}" dt="2022-08-13T20:36:29.387" v="9810" actId="2696"/>
        <pc:sldMkLst>
          <pc:docMk/>
          <pc:sldMk cId="862463062" sldId="387"/>
        </pc:sldMkLst>
        <pc:spChg chg="mod">
          <ac:chgData name="Luc Paoli" userId="28bcbf778cf7ff89" providerId="LiveId" clId="{7C80B5B6-5A76-473C-B772-0DFFBA2C2734}" dt="2022-08-13T20:14:11.518" v="8237" actId="27636"/>
          <ac:spMkLst>
            <pc:docMk/>
            <pc:sldMk cId="862463062" sldId="387"/>
            <ac:spMk id="2" creationId="{E4E9B152-3094-13E6-D222-B988ACF1F9C8}"/>
          </ac:spMkLst>
        </pc:spChg>
        <pc:spChg chg="mod">
          <ac:chgData name="Luc Paoli" userId="28bcbf778cf7ff89" providerId="LiveId" clId="{7C80B5B6-5A76-473C-B772-0DFFBA2C2734}" dt="2022-08-13T20:14:30.688" v="8325" actId="20577"/>
          <ac:spMkLst>
            <pc:docMk/>
            <pc:sldMk cId="862463062" sldId="387"/>
            <ac:spMk id="3" creationId="{F4AF7611-757F-7FA9-1689-E7C033CB1286}"/>
          </ac:spMkLst>
        </pc:spChg>
      </pc:sldChg>
      <pc:sldChg chg="modSp add mod">
        <pc:chgData name="Luc Paoli" userId="28bcbf778cf7ff89" providerId="LiveId" clId="{7C80B5B6-5A76-473C-B772-0DFFBA2C2734}" dt="2022-08-13T20:30:52.259" v="9428" actId="20577"/>
        <pc:sldMkLst>
          <pc:docMk/>
          <pc:sldMk cId="1340901688" sldId="388"/>
        </pc:sldMkLst>
        <pc:spChg chg="mod">
          <ac:chgData name="Luc Paoli" userId="28bcbf778cf7ff89" providerId="LiveId" clId="{7C80B5B6-5A76-473C-B772-0DFFBA2C2734}" dt="2022-08-13T20:30:52.259" v="9428" actId="20577"/>
          <ac:spMkLst>
            <pc:docMk/>
            <pc:sldMk cId="1340901688" sldId="388"/>
            <ac:spMk id="3" creationId="{682D2FCC-D2AC-8AB3-1E23-8D7E1DE969C4}"/>
          </ac:spMkLst>
        </pc:spChg>
      </pc:sldChg>
    </pc:docChg>
  </pc:docChgLst>
  <pc:docChgLst>
    <pc:chgData name="Luc Paoli" userId="28bcbf778cf7ff89" providerId="LiveId" clId="{136952F7-12C4-4ED8-834F-D6498F2B074D}"/>
    <pc:docChg chg="modSld">
      <pc:chgData name="Luc Paoli" userId="28bcbf778cf7ff89" providerId="LiveId" clId="{136952F7-12C4-4ED8-834F-D6498F2B074D}" dt="2022-08-09T22:48:45.916" v="37" actId="20577"/>
      <pc:docMkLst>
        <pc:docMk/>
      </pc:docMkLst>
      <pc:sldChg chg="modSp mod">
        <pc:chgData name="Luc Paoli" userId="28bcbf778cf7ff89" providerId="LiveId" clId="{136952F7-12C4-4ED8-834F-D6498F2B074D}" dt="2022-08-09T22:48:45.916" v="37" actId="20577"/>
        <pc:sldMkLst>
          <pc:docMk/>
          <pc:sldMk cId="1780438321" sldId="364"/>
        </pc:sldMkLst>
        <pc:spChg chg="mod">
          <ac:chgData name="Luc Paoli" userId="28bcbf778cf7ff89" providerId="LiveId" clId="{136952F7-12C4-4ED8-834F-D6498F2B074D}" dt="2022-08-09T22:48:45.916" v="37" actId="20577"/>
          <ac:spMkLst>
            <pc:docMk/>
            <pc:sldMk cId="1780438321" sldId="364"/>
            <ac:spMk id="7" creationId="{65F4FFD0-590D-EC56-4F7C-2DBB0E74656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2CC9D1-B559-0843-AD36-897B157130C2}" type="datetimeFigureOut">
              <a:rPr lang="en-US" smtClean="0"/>
              <a:t>8/22/2022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0BE3DA-05F6-7D40-B990-E4632CD53BEC}" type="slidenum">
              <a:rPr lang="en-US" smtClean="0"/>
              <a:t>‹#›</a:t>
            </a:fld>
            <a:endParaRPr lang="en-US"/>
          </a:p>
        </p:txBody>
      </p:sp>
    </p:spTree>
    <p:extLst>
      <p:ext uri="{BB962C8B-B14F-4D97-AF65-F5344CB8AC3E}">
        <p14:creationId xmlns:p14="http://schemas.microsoft.com/office/powerpoint/2010/main" val="1330173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7F8B-42E5-8848-9418-61648E606395}" type="datetimeFigureOut">
              <a:rPr lang="en-US" smtClean="0"/>
              <a:pPr/>
              <a:t>8/22/2022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52605-0564-D447-8592-4B3916BD2E72}" type="slidenum">
              <a:rPr lang="en-US" smtClean="0"/>
              <a:pPr/>
              <a:t>‹#›</a:t>
            </a:fld>
            <a:endParaRPr lang="en-US"/>
          </a:p>
        </p:txBody>
      </p:sp>
    </p:spTree>
    <p:extLst>
      <p:ext uri="{BB962C8B-B14F-4D97-AF65-F5344CB8AC3E}">
        <p14:creationId xmlns:p14="http://schemas.microsoft.com/office/powerpoint/2010/main" val="27824763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15</a:t>
            </a:fld>
            <a:endParaRPr lang="en-US"/>
          </a:p>
        </p:txBody>
      </p:sp>
    </p:spTree>
    <p:extLst>
      <p:ext uri="{BB962C8B-B14F-4D97-AF65-F5344CB8AC3E}">
        <p14:creationId xmlns:p14="http://schemas.microsoft.com/office/powerpoint/2010/main" val="351685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23</a:t>
            </a:fld>
            <a:endParaRPr lang="en-US"/>
          </a:p>
        </p:txBody>
      </p:sp>
    </p:spTree>
    <p:extLst>
      <p:ext uri="{BB962C8B-B14F-4D97-AF65-F5344CB8AC3E}">
        <p14:creationId xmlns:p14="http://schemas.microsoft.com/office/powerpoint/2010/main" val="3111151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401" y="2130425"/>
            <a:ext cx="8331199" cy="1891242"/>
          </a:xfrm>
          <a:ln w="25400" cap="flat" cmpd="sng" algn="ctr">
            <a:solidFill>
              <a:schemeClr val="accent1">
                <a:lumMod val="75000"/>
              </a:schemeClr>
            </a:solidFill>
            <a:prstDash val="solid"/>
            <a:round/>
            <a:headEnd type="none" w="med" len="med"/>
            <a:tailEnd type="none" w="med" len="med"/>
          </a:ln>
        </p:spPr>
        <p:txBody>
          <a:bodyPr tIns="187200" bIns="187200"/>
          <a:lstStyle>
            <a:lvl1pPr>
              <a:spcBef>
                <a:spcPts val="0"/>
              </a:spcBef>
              <a:spcAft>
                <a:spcPts val="0"/>
              </a:spcAft>
              <a:defRPr b="1">
                <a:solidFill>
                  <a:schemeClr val="tx2"/>
                </a:solidFill>
                <a:latin typeface="Arial"/>
                <a:cs typeface="Arial"/>
              </a:defRPr>
            </a:lvl1pPr>
          </a:lstStyle>
          <a:p>
            <a:r>
              <a:rPr lang="en-GB"/>
              <a:t>Click to edit Master title style</a:t>
            </a:r>
            <a:endParaRPr lang="en-US"/>
          </a:p>
        </p:txBody>
      </p:sp>
      <p:sp>
        <p:nvSpPr>
          <p:cNvPr id="3" name="Subtitle 2"/>
          <p:cNvSpPr>
            <a:spLocks noGrp="1"/>
          </p:cNvSpPr>
          <p:nvPr>
            <p:ph type="subTitle" idx="1"/>
          </p:nvPr>
        </p:nvSpPr>
        <p:spPr>
          <a:xfrm>
            <a:off x="505354" y="4436532"/>
            <a:ext cx="8133292" cy="1202267"/>
          </a:xfrm>
        </p:spPr>
        <p:txBody>
          <a:bodyPr>
            <a:normAutofit/>
          </a:bodyPr>
          <a:lstStyle>
            <a:lvl1pPr marL="0" indent="0" algn="ctr">
              <a:buNone/>
              <a:defRPr sz="2800" b="1"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pic>
        <p:nvPicPr>
          <p:cNvPr id="21"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22" name="Picture 21" descr="MSE logo LR.jpg"/>
          <p:cNvPicPr>
            <a:picLocks noChangeAspect="1"/>
          </p:cNvPicPr>
          <p:nvPr userDrawn="1"/>
        </p:nvPicPr>
        <p:blipFill>
          <a:blip r:embed="rId3"/>
          <a:stretch>
            <a:fillRect/>
          </a:stretch>
        </p:blipFill>
        <p:spPr>
          <a:xfrm>
            <a:off x="176235" y="867254"/>
            <a:ext cx="2013585" cy="514731"/>
          </a:xfrm>
          <a:prstGeom prst="rect">
            <a:avLst/>
          </a:prstGeom>
        </p:spPr>
      </p:pic>
      <p:sp>
        <p:nvSpPr>
          <p:cNvPr id="9"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0"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457199" y="1600200"/>
            <a:ext cx="8415867" cy="4818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8" name="Picture 7" descr="MSE logo LR.jpg"/>
          <p:cNvPicPr>
            <a:picLocks noChangeAspect="1"/>
          </p:cNvPicPr>
          <p:nvPr userDrawn="1"/>
        </p:nvPicPr>
        <p:blipFill>
          <a:blip r:embed="rId3"/>
          <a:stretch>
            <a:fillRect/>
          </a:stretch>
        </p:blipFill>
        <p:spPr>
          <a:xfrm>
            <a:off x="167770" y="765651"/>
            <a:ext cx="1617133" cy="413386"/>
          </a:xfrm>
          <a:prstGeom prst="rect">
            <a:avLst/>
          </a:prstGeom>
        </p:spPr>
      </p:pic>
      <p:sp>
        <p:nvSpPr>
          <p:cNvPr id="10"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2"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266"/>
            <a:ext cx="8407400" cy="6417733"/>
          </a:xfrm>
        </p:spPr>
        <p:txBody>
          <a:bodyPr>
            <a:normAutofit/>
          </a:bodyPr>
          <a:lstStyle>
            <a:lvl1pPr>
              <a:defRPr sz="2800" b="1"/>
            </a:lvl1pPr>
            <a:lvl2pPr>
              <a:defRPr sz="2400" b="1"/>
            </a:lvl2pPr>
            <a:lvl3pPr>
              <a:defRPr sz="20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76235" y="867254"/>
            <a:ext cx="2013585" cy="5147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1"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2" name="Picture 11"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Rectangle 4"/>
          <p:cNvSpPr>
            <a:spLocks noGrp="1" noChangeArrowheads="1"/>
          </p:cNvSpPr>
          <p:nvPr>
            <p:ph type="ftr" sz="quarter" idx="10"/>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1" name="Rectangle 5"/>
          <p:cNvSpPr>
            <a:spLocks noGrp="1" noChangeArrowheads="1"/>
          </p:cNvSpPr>
          <p:nvPr>
            <p:ph type="sldNum" sz="quarter" idx="11"/>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3"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4" name="Picture 13"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6"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7"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9"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0" name="Picture 9"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6" name="Slide Number Placeholder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8"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3532" y="274638"/>
            <a:ext cx="6849535" cy="904399"/>
          </a:xfrm>
          <a:prstGeom prst="rect">
            <a:avLst/>
          </a:prstGeom>
          <a:ln w="31750" cap="flat" cmpd="sng" algn="ctr">
            <a:solidFill>
              <a:srgbClr val="1E5792"/>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41586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bwMode="auto">
          <a:xfrm>
            <a:off x="0" y="6434667"/>
            <a:ext cx="9144000" cy="423333"/>
          </a:xfrm>
          <a:prstGeom prst="rect">
            <a:avLst/>
          </a:prstGeom>
          <a:gradFill flip="none" rotWithShape="1">
            <a:gsLst>
              <a:gs pos="0">
                <a:schemeClr val="accent1"/>
              </a:gs>
              <a:gs pos="100000">
                <a:srgbClr val="FFFFFF"/>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rgbClr val="FE9914"/>
              </a:solidFill>
              <a:effectLst/>
              <a:latin typeface="Arial" charset="0"/>
            </a:endParaRP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10" name="Line 23"/>
          <p:cNvSpPr>
            <a:spLocks noChangeShapeType="1"/>
          </p:cNvSpPr>
          <p:nvPr userDrawn="1"/>
        </p:nvSpPr>
        <p:spPr bwMode="auto">
          <a:xfrm>
            <a:off x="-3175" y="6430663"/>
            <a:ext cx="9144000" cy="0"/>
          </a:xfrm>
          <a:prstGeom prst="line">
            <a:avLst/>
          </a:prstGeom>
          <a:noFill/>
          <a:ln w="9525">
            <a:solidFill>
              <a:srgbClr val="1E5792"/>
            </a:solidFill>
            <a:round/>
            <a:headEnd/>
            <a:tailEnd/>
          </a:ln>
          <a:effectLst/>
        </p:spPr>
        <p:txBody>
          <a:bodyPr wrap="none" anchor="ctr">
            <a:prstTxWarp prst="textNoShape">
              <a:avLst/>
            </a:prstTxWarp>
          </a:bodyPr>
          <a:lstStyle/>
          <a:p>
            <a:endParaRPr lang="en-US"/>
          </a:p>
        </p:txBody>
      </p:sp>
      <p:sp>
        <p:nvSpPr>
          <p:cNvPr id="12" name="TextBox 11"/>
          <p:cNvSpPr txBox="1"/>
          <p:nvPr userDrawn="1"/>
        </p:nvSpPr>
        <p:spPr>
          <a:xfrm>
            <a:off x="167771" y="6527802"/>
            <a:ext cx="3864677" cy="215444"/>
          </a:xfrm>
          <a:prstGeom prst="rect">
            <a:avLst/>
          </a:prstGeom>
          <a:noFill/>
          <a:ln>
            <a:noFill/>
          </a:ln>
        </p:spPr>
        <p:txBody>
          <a:bodyPr wrap="square" tIns="0" bIns="0" rtlCol="0">
            <a:spAutoFit/>
          </a:bodyPr>
          <a:lstStyle/>
          <a:p>
            <a:r>
              <a:rPr lang="en-US" sz="1400" b="1" i="0" dirty="0">
                <a:solidFill>
                  <a:schemeClr val="tx2"/>
                </a:solidFill>
                <a:latin typeface="Arial"/>
                <a:cs typeface="Arial"/>
              </a:rPr>
              <a:t>Intro to Computational Thermodynamics</a:t>
            </a:r>
            <a:endParaRPr lang="en-US" sz="1200" b="0" i="0" dirty="0">
              <a:solidFill>
                <a:schemeClr val="tx2"/>
              </a:solidFill>
              <a:latin typeface="Arial"/>
              <a:cs typeface="Arial"/>
            </a:endParaRPr>
          </a:p>
        </p:txBody>
      </p:sp>
      <p:sp>
        <p:nvSpPr>
          <p:cNvPr id="1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B6557-AF5C-A354-9E78-E964B9EE0F67}"/>
              </a:ext>
            </a:extLst>
          </p:cNvPr>
          <p:cNvSpPr>
            <a:spLocks noGrp="1"/>
          </p:cNvSpPr>
          <p:nvPr>
            <p:ph type="ctrTitle"/>
          </p:nvPr>
        </p:nvSpPr>
        <p:spPr/>
        <p:txBody>
          <a:bodyPr/>
          <a:lstStyle/>
          <a:p>
            <a:r>
              <a:rPr lang="en-US" dirty="0"/>
              <a:t>Introduction to Computational Thermodynamics</a:t>
            </a:r>
            <a:endParaRPr lang="en-GB" dirty="0"/>
          </a:p>
        </p:txBody>
      </p:sp>
      <p:sp>
        <p:nvSpPr>
          <p:cNvPr id="7" name="Subtitle 6">
            <a:extLst>
              <a:ext uri="{FF2B5EF4-FFF2-40B4-BE49-F238E27FC236}">
                <a16:creationId xmlns:a16="http://schemas.microsoft.com/office/drawing/2014/main" id="{65F4FFD0-590D-EC56-4F7C-2DBB0E74656E}"/>
              </a:ext>
            </a:extLst>
          </p:cNvPr>
          <p:cNvSpPr>
            <a:spLocks noGrp="1"/>
          </p:cNvSpPr>
          <p:nvPr>
            <p:ph type="subTitle" idx="1"/>
          </p:nvPr>
        </p:nvSpPr>
        <p:spPr/>
        <p:txBody>
          <a:bodyPr/>
          <a:lstStyle/>
          <a:p>
            <a:r>
              <a:rPr lang="en-US" dirty="0"/>
              <a:t>Section 3.4</a:t>
            </a:r>
          </a:p>
          <a:p>
            <a:r>
              <a:rPr lang="en-US" dirty="0"/>
              <a:t>The Isothermal Flash Problem</a:t>
            </a:r>
          </a:p>
          <a:p>
            <a:endParaRPr lang="en-GB" dirty="0"/>
          </a:p>
        </p:txBody>
      </p:sp>
      <p:sp>
        <p:nvSpPr>
          <p:cNvPr id="4" name="Footer Placeholder 3">
            <a:extLst>
              <a:ext uri="{FF2B5EF4-FFF2-40B4-BE49-F238E27FC236}">
                <a16:creationId xmlns:a16="http://schemas.microsoft.com/office/drawing/2014/main" id="{C91307F9-C1EC-8CE8-81CD-164AB196F74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6092308-E59D-1B66-CDD6-C2631476DC1B}"/>
              </a:ext>
            </a:extLst>
          </p:cNvPr>
          <p:cNvSpPr>
            <a:spLocks noGrp="1"/>
          </p:cNvSpPr>
          <p:nvPr>
            <p:ph type="sldNum" sz="quarter" idx="4"/>
          </p:nvPr>
        </p:nvSpPr>
        <p:spPr/>
        <p:txBody>
          <a:bodyPr/>
          <a:lstStyle/>
          <a:p>
            <a:pPr algn="ctr"/>
            <a:r>
              <a:rPr lang="en-US"/>
              <a:t>Slide </a:t>
            </a:r>
            <a:fld id="{3C70A08B-371D-5A4D-978C-9F5470823ED6}" type="slidenum">
              <a:rPr lang="en-US" smtClean="0"/>
              <a:pPr algn="ctr"/>
              <a:t>1</a:t>
            </a:fld>
            <a:endParaRPr lang="en-US" dirty="0"/>
          </a:p>
        </p:txBody>
      </p:sp>
    </p:spTree>
    <p:extLst>
      <p:ext uri="{BB962C8B-B14F-4D97-AF65-F5344CB8AC3E}">
        <p14:creationId xmlns:p14="http://schemas.microsoft.com/office/powerpoint/2010/main" val="178043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1534-C1BE-35C1-70CA-3B59BEC1DCFF}"/>
              </a:ext>
            </a:extLst>
          </p:cNvPr>
          <p:cNvSpPr>
            <a:spLocks noGrp="1"/>
          </p:cNvSpPr>
          <p:nvPr>
            <p:ph type="title"/>
          </p:nvPr>
        </p:nvSpPr>
        <p:spPr/>
        <p:txBody>
          <a:bodyPr/>
          <a:lstStyle/>
          <a:p>
            <a:r>
              <a:rPr lang="en-GB" dirty="0"/>
              <a:t>RR Implementation</a:t>
            </a:r>
          </a:p>
        </p:txBody>
      </p:sp>
      <p:sp>
        <p:nvSpPr>
          <p:cNvPr id="3" name="Content Placeholder 2">
            <a:extLst>
              <a:ext uri="{FF2B5EF4-FFF2-40B4-BE49-F238E27FC236}">
                <a16:creationId xmlns:a16="http://schemas.microsoft.com/office/drawing/2014/main" id="{9C962FCB-8AB8-1F1B-7868-80EF26EA422F}"/>
              </a:ext>
            </a:extLst>
          </p:cNvPr>
          <p:cNvSpPr>
            <a:spLocks noGrp="1"/>
          </p:cNvSpPr>
          <p:nvPr>
            <p:ph idx="1"/>
          </p:nvPr>
        </p:nvSpPr>
        <p:spPr/>
        <p:txBody>
          <a:bodyPr/>
          <a:lstStyle/>
          <a:p>
            <a:r>
              <a:rPr lang="en-GB" b="0" dirty="0"/>
              <a:t>We will use Newton’s method to solve this</a:t>
            </a:r>
          </a:p>
          <a:p>
            <a:r>
              <a:rPr lang="en-GB" b="0" dirty="0"/>
              <a:t>However – there is an issue we have not dealt with previously: </a:t>
            </a:r>
            <a:r>
              <a:rPr lang="en-GB" dirty="0"/>
              <a:t>How do we stop our solver stepping outside of the valid solution region?</a:t>
            </a:r>
          </a:p>
          <a:p>
            <a:r>
              <a:rPr lang="en-GB" b="0" dirty="0"/>
              <a:t>Luckily, the answer is not too complicated.</a:t>
            </a:r>
          </a:p>
        </p:txBody>
      </p:sp>
      <p:sp>
        <p:nvSpPr>
          <p:cNvPr id="4" name="Footer Placeholder 3">
            <a:extLst>
              <a:ext uri="{FF2B5EF4-FFF2-40B4-BE49-F238E27FC236}">
                <a16:creationId xmlns:a16="http://schemas.microsoft.com/office/drawing/2014/main" id="{702BBD04-0131-DFA0-8A89-79A0F7B8C53E}"/>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A0A4DD3-AC13-AA78-99D1-8FA423FF0AC6}"/>
              </a:ext>
            </a:extLst>
          </p:cNvPr>
          <p:cNvSpPr>
            <a:spLocks noGrp="1"/>
          </p:cNvSpPr>
          <p:nvPr>
            <p:ph type="sldNum" sz="quarter" idx="4"/>
          </p:nvPr>
        </p:nvSpPr>
        <p:spPr/>
        <p:txBody>
          <a:bodyPr/>
          <a:lstStyle/>
          <a:p>
            <a:pPr algn="ctr"/>
            <a:r>
              <a:rPr lang="en-US"/>
              <a:t>Slide </a:t>
            </a:r>
            <a:fld id="{3C70A08B-371D-5A4D-978C-9F5470823ED6}" type="slidenum">
              <a:rPr lang="en-US" smtClean="0"/>
              <a:pPr algn="ctr"/>
              <a:t>10</a:t>
            </a:fld>
            <a:endParaRPr lang="en-US" dirty="0"/>
          </a:p>
        </p:txBody>
      </p:sp>
    </p:spTree>
    <p:extLst>
      <p:ext uri="{BB962C8B-B14F-4D97-AF65-F5344CB8AC3E}">
        <p14:creationId xmlns:p14="http://schemas.microsoft.com/office/powerpoint/2010/main" val="40538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C9B4-4BB2-68D2-4B48-8A4E6688B0E6}"/>
              </a:ext>
            </a:extLst>
          </p:cNvPr>
          <p:cNvSpPr>
            <a:spLocks noGrp="1"/>
          </p:cNvSpPr>
          <p:nvPr>
            <p:ph type="title"/>
          </p:nvPr>
        </p:nvSpPr>
        <p:spPr/>
        <p:txBody>
          <a:bodyPr/>
          <a:lstStyle/>
          <a:p>
            <a:r>
              <a:rPr lang="en-GB" dirty="0"/>
              <a:t>RR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35022-FBB6-ECFE-EA15-11635BF32A33}"/>
                  </a:ext>
                </a:extLst>
              </p:cNvPr>
              <p:cNvSpPr>
                <a:spLocks noGrp="1"/>
              </p:cNvSpPr>
              <p:nvPr>
                <p:ph idx="1"/>
              </p:nvPr>
            </p:nvSpPr>
            <p:spPr/>
            <p:txBody>
              <a:bodyPr/>
              <a:lstStyle/>
              <a:p>
                <a:r>
                  <a:rPr lang="en-GB" b="0" dirty="0"/>
                  <a:t>At each iteration, we calculate the Newton step given by </a:t>
                </a:r>
                <a:br>
                  <a:rPr lang="en-GB" b="0" dirty="0"/>
                </a:b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oMath>
                </a14:m>
                <a:endParaRPr lang="en-GB" b="0" dirty="0"/>
              </a:p>
              <a:p>
                <a:r>
                  <a:rPr lang="en-GB" b="0" dirty="0"/>
                  <a:t>We then evaluate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r>
                      <m:rPr>
                        <m:sty m:val="p"/>
                      </m:rPr>
                      <a:rPr lang="en-GB" b="0" i="0" smtClean="0">
                        <a:latin typeface="Cambria Math" panose="02040503050406030204" pitchFamily="18" charset="0"/>
                      </a:rPr>
                      <m:t>Δ</m:t>
                    </m:r>
                    <m:r>
                      <a:rPr lang="en-GB" b="0" i="1" smtClean="0">
                        <a:latin typeface="Cambria Math" panose="02040503050406030204" pitchFamily="18" charset="0"/>
                      </a:rPr>
                      <m:t>𝛽</m:t>
                    </m:r>
                  </m:oMath>
                </a14:m>
                <a:endParaRPr lang="en-GB" b="0" dirty="0"/>
              </a:p>
              <a:p>
                <a:r>
                  <a:rPr lang="en-GB" b="0" dirty="0"/>
                  <a:t>Then, test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max</m:t>
                        </m:r>
                      </m:sub>
                    </m:sSub>
                  </m:oMath>
                </a14:m>
                <a:endParaRPr lang="en-GB" b="0" dirty="0"/>
              </a:p>
              <a:p>
                <a:pPr lvl="1"/>
                <a:r>
                  <a:rPr lang="en-GB" dirty="0"/>
                  <a:t>If no, set </a:t>
                </a: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a:rPr lang="en-GB" b="0" i="1" smtClean="0">
                            <a:latin typeface="Cambria Math" panose="02040503050406030204" pitchFamily="18" charset="0"/>
                          </a:rPr>
                          <m:t>𝑛𝑒𝑤</m:t>
                        </m:r>
                      </m:sub>
                    </m:sSub>
                  </m:oMath>
                </a14:m>
                <a:endParaRPr lang="en-GB" b="0" dirty="0"/>
              </a:p>
              <a:p>
                <a:pPr lvl="1"/>
                <a:r>
                  <a:rPr lang="en-GB" dirty="0"/>
                  <a:t>If yes, set </a:t>
                </a: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max</m:t>
                            </m:r>
                          </m:sub>
                        </m:sSub>
                      </m:e>
                    </m:d>
                  </m:oMath>
                </a14:m>
                <a:endParaRPr lang="en-GB" b="0" dirty="0"/>
              </a:p>
              <a:p>
                <a:r>
                  <a:rPr lang="en-GB" b="0" dirty="0"/>
                  <a:t>Do the same test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min</m:t>
                        </m:r>
                      </m:sub>
                    </m:sSub>
                  </m:oMath>
                </a14:m>
                <a:endParaRPr lang="en-GB" b="0" dirty="0"/>
              </a:p>
              <a:p>
                <a:endParaRPr lang="en-GB" b="0" dirty="0"/>
              </a:p>
            </p:txBody>
          </p:sp>
        </mc:Choice>
        <mc:Fallback xmlns="">
          <p:sp>
            <p:nvSpPr>
              <p:cNvPr id="3" name="Content Placeholder 2">
                <a:extLst>
                  <a:ext uri="{FF2B5EF4-FFF2-40B4-BE49-F238E27FC236}">
                    <a16:creationId xmlns:a16="http://schemas.microsoft.com/office/drawing/2014/main" id="{20135022-FBB6-ECFE-EA15-11635BF32A33}"/>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EB66CC8-32B4-E159-B562-0713274798C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A7F95BD-8E7E-F3A4-898C-7F07C3B79331}"/>
              </a:ext>
            </a:extLst>
          </p:cNvPr>
          <p:cNvSpPr>
            <a:spLocks noGrp="1"/>
          </p:cNvSpPr>
          <p:nvPr>
            <p:ph type="sldNum" sz="quarter" idx="4"/>
          </p:nvPr>
        </p:nvSpPr>
        <p:spPr/>
        <p:txBody>
          <a:bodyPr/>
          <a:lstStyle/>
          <a:p>
            <a:pPr algn="ctr"/>
            <a:r>
              <a:rPr lang="en-US"/>
              <a:t>Slide </a:t>
            </a:r>
            <a:fld id="{3C70A08B-371D-5A4D-978C-9F5470823ED6}" type="slidenum">
              <a:rPr lang="en-US" smtClean="0"/>
              <a:pPr algn="ctr"/>
              <a:t>11</a:t>
            </a:fld>
            <a:endParaRPr lang="en-US" dirty="0"/>
          </a:p>
        </p:txBody>
      </p:sp>
    </p:spTree>
    <p:extLst>
      <p:ext uri="{BB962C8B-B14F-4D97-AF65-F5344CB8AC3E}">
        <p14:creationId xmlns:p14="http://schemas.microsoft.com/office/powerpoint/2010/main" val="30683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B963-B2F7-48DA-6BDD-2CC06F549A01}"/>
              </a:ext>
            </a:extLst>
          </p:cNvPr>
          <p:cNvSpPr>
            <a:spLocks noGrp="1"/>
          </p:cNvSpPr>
          <p:nvPr>
            <p:ph type="title"/>
          </p:nvPr>
        </p:nvSpPr>
        <p:spPr/>
        <p:txBody>
          <a:bodyPr/>
          <a:lstStyle/>
          <a:p>
            <a:r>
              <a:rPr lang="en-GB" dirty="0"/>
              <a:t>Task: Implement the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C026E-2F06-0D98-C3A0-4AEDC89BFD90}"/>
                  </a:ext>
                </a:extLst>
              </p:cNvPr>
              <p:cNvSpPr>
                <a:spLocks noGrp="1"/>
              </p:cNvSpPr>
              <p:nvPr>
                <p:ph idx="1"/>
              </p:nvPr>
            </p:nvSpPr>
            <p:spPr/>
            <p:txBody>
              <a:bodyPr/>
              <a:lstStyle/>
              <a:p>
                <a:r>
                  <a:rPr lang="en-GB" dirty="0"/>
                  <a:t>Now – it’s your turn. Switch to the notebook and look at the </a:t>
                </a:r>
                <a14:m>
                  <m:oMath xmlns:m="http://schemas.openxmlformats.org/officeDocument/2006/math">
                    <m:r>
                      <a:rPr lang="en-GB" b="1" i="0" smtClean="0">
                        <a:latin typeface="Cambria Math" panose="02040503050406030204" pitchFamily="18" charset="0"/>
                      </a:rPr>
                      <m:t>𝐬𝐨𝐥𝐯𝐞</m:t>
                    </m:r>
                    <m:r>
                      <a:rPr lang="en-GB" b="1" i="0" smtClean="0">
                        <a:latin typeface="Cambria Math" panose="02040503050406030204" pitchFamily="18" charset="0"/>
                      </a:rPr>
                      <m:t>_</m:t>
                    </m:r>
                    <m:r>
                      <a:rPr lang="en-GB" b="1" i="0" smtClean="0">
                        <a:latin typeface="Cambria Math" panose="02040503050406030204" pitchFamily="18" charset="0"/>
                      </a:rPr>
                      <m:t>𝛃</m:t>
                    </m:r>
                  </m:oMath>
                </a14:m>
                <a:r>
                  <a:rPr lang="en-GB" dirty="0"/>
                  <a:t> routine</a:t>
                </a:r>
              </a:p>
              <a:p>
                <a:r>
                  <a:rPr lang="en-GB" b="0" dirty="0"/>
                  <a:t>It’s your job to finish this routine, there is guidance within the text above as well as comments within the code </a:t>
                </a:r>
              </a:p>
              <a:p>
                <a:r>
                  <a:rPr lang="en-GB" b="0" dirty="0"/>
                  <a:t>There are also three hints below should you want</a:t>
                </a:r>
              </a:p>
              <a:p>
                <a:endParaRPr lang="en-GB" b="0" dirty="0"/>
              </a:p>
              <a:p>
                <a:r>
                  <a:rPr lang="en-GB" b="0" dirty="0"/>
                  <a:t>Split out into individual rooms &amp; work on your solver</a:t>
                </a:r>
              </a:p>
            </p:txBody>
          </p:sp>
        </mc:Choice>
        <mc:Fallback xmlns="">
          <p:sp>
            <p:nvSpPr>
              <p:cNvPr id="3" name="Content Placeholder 2">
                <a:extLst>
                  <a:ext uri="{FF2B5EF4-FFF2-40B4-BE49-F238E27FC236}">
                    <a16:creationId xmlns:a16="http://schemas.microsoft.com/office/drawing/2014/main" id="{685C026E-2F06-0D98-C3A0-4AEDC89BFD90}"/>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58A48D9-872D-AAEE-6819-686AC02029E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CC2A678-DF9B-9A66-ECAE-5BD66A413A9E}"/>
              </a:ext>
            </a:extLst>
          </p:cNvPr>
          <p:cNvSpPr>
            <a:spLocks noGrp="1"/>
          </p:cNvSpPr>
          <p:nvPr>
            <p:ph type="sldNum" sz="quarter" idx="4"/>
          </p:nvPr>
        </p:nvSpPr>
        <p:spPr/>
        <p:txBody>
          <a:bodyPr/>
          <a:lstStyle/>
          <a:p>
            <a:pPr algn="ctr"/>
            <a:r>
              <a:rPr lang="en-US"/>
              <a:t>Slide </a:t>
            </a:r>
            <a:fld id="{3C70A08B-371D-5A4D-978C-9F5470823ED6}" type="slidenum">
              <a:rPr lang="en-US" smtClean="0"/>
              <a:pPr algn="ctr"/>
              <a:t>12</a:t>
            </a:fld>
            <a:endParaRPr lang="en-US" dirty="0"/>
          </a:p>
        </p:txBody>
      </p:sp>
    </p:spTree>
    <p:extLst>
      <p:ext uri="{BB962C8B-B14F-4D97-AF65-F5344CB8AC3E}">
        <p14:creationId xmlns:p14="http://schemas.microsoft.com/office/powerpoint/2010/main" val="355305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F9CC-877B-3DE6-CD73-EB961C97D0E3}"/>
              </a:ext>
            </a:extLst>
          </p:cNvPr>
          <p:cNvSpPr>
            <a:spLocks noGrp="1"/>
          </p:cNvSpPr>
          <p:nvPr>
            <p:ph type="title"/>
          </p:nvPr>
        </p:nvSpPr>
        <p:spPr/>
        <p:txBody>
          <a:bodyPr/>
          <a:lstStyle/>
          <a:p>
            <a:r>
              <a:rPr lang="en-GB" dirty="0"/>
              <a:t>The Isothermal Flash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39D3C-2763-94D6-4809-2448B4E1F806}"/>
                  </a:ext>
                </a:extLst>
              </p:cNvPr>
              <p:cNvSpPr>
                <a:spLocks noGrp="1"/>
              </p:cNvSpPr>
              <p:nvPr>
                <p:ph idx="1"/>
              </p:nvPr>
            </p:nvSpPr>
            <p:spPr/>
            <p:txBody>
              <a:bodyPr/>
              <a:lstStyle/>
              <a:p>
                <a:r>
                  <a:rPr lang="en-GB" b="0" dirty="0"/>
                  <a:t>When solving the Rachford-Rice equation, we assumed composition-independent K-values</a:t>
                </a:r>
              </a:p>
              <a:p>
                <a:r>
                  <a:rPr lang="en-GB" b="0" dirty="0"/>
                  <a:t>This is not accurate for real mixtures, so when moving towards more general flash calculations we must account for this.</a:t>
                </a:r>
              </a:p>
              <a:p>
                <a:r>
                  <a:rPr lang="en-GB" b="0" dirty="0"/>
                  <a:t>To do this we use the fact that K-factors can be defined in two ways:</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den>
                    </m:f>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𝜑</m:t>
                        </m:r>
                      </m:e>
                      <m:sub>
                        <m:r>
                          <a:rPr lang="en-GB" b="0" i="1" smtClean="0">
                            <a:latin typeface="Cambria Math" panose="02040503050406030204" pitchFamily="18" charset="0"/>
                          </a:rPr>
                          <m:t>𝑖</m:t>
                        </m:r>
                      </m:sub>
                      <m:sup>
                        <m:r>
                          <m:rPr>
                            <m:sty m:val="p"/>
                          </m:rPr>
                          <a:rPr lang="en-GB" b="0" i="0" smtClean="0">
                            <a:latin typeface="Cambria Math" panose="02040503050406030204" pitchFamily="18" charset="0"/>
                          </a:rPr>
                          <m:t>L</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𝜑</m:t>
                        </m:r>
                      </m:e>
                      <m:sub>
                        <m:r>
                          <a:rPr lang="en-GB" b="0" i="1" smtClean="0">
                            <a:latin typeface="Cambria Math" panose="02040503050406030204" pitchFamily="18" charset="0"/>
                          </a:rPr>
                          <m:t>𝑖</m:t>
                        </m:r>
                      </m:sub>
                      <m:sup>
                        <m:r>
                          <m:rPr>
                            <m:sty m:val="p"/>
                          </m:rPr>
                          <a:rPr lang="en-GB" b="0" i="0" smtClean="0">
                            <a:latin typeface="Cambria Math" panose="02040503050406030204" pitchFamily="18" charset="0"/>
                          </a:rPr>
                          <m:t>V</m:t>
                        </m:r>
                      </m:sup>
                    </m:sSubSup>
                  </m:oMath>
                </a14:m>
                <a:endParaRPr lang="en-GB" b="0" dirty="0"/>
              </a:p>
            </p:txBody>
          </p:sp>
        </mc:Choice>
        <mc:Fallback xmlns="">
          <p:sp>
            <p:nvSpPr>
              <p:cNvPr id="3" name="Content Placeholder 2">
                <a:extLst>
                  <a:ext uri="{FF2B5EF4-FFF2-40B4-BE49-F238E27FC236}">
                    <a16:creationId xmlns:a16="http://schemas.microsoft.com/office/drawing/2014/main" id="{EAF39D3C-2763-94D6-4809-2448B4E1F806}"/>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320BA3D-C1F6-3CAE-FD7B-7F2EF1A9BBE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2BA68E0-C28A-DBAA-6923-0A969B1A4124}"/>
              </a:ext>
            </a:extLst>
          </p:cNvPr>
          <p:cNvSpPr>
            <a:spLocks noGrp="1"/>
          </p:cNvSpPr>
          <p:nvPr>
            <p:ph type="sldNum" sz="quarter" idx="4"/>
          </p:nvPr>
        </p:nvSpPr>
        <p:spPr/>
        <p:txBody>
          <a:bodyPr/>
          <a:lstStyle/>
          <a:p>
            <a:pPr algn="ctr"/>
            <a:r>
              <a:rPr lang="en-US"/>
              <a:t>Slide </a:t>
            </a:r>
            <a:fld id="{3C70A08B-371D-5A4D-978C-9F5470823ED6}" type="slidenum">
              <a:rPr lang="en-US" smtClean="0"/>
              <a:pPr algn="ctr"/>
              <a:t>13</a:t>
            </a:fld>
            <a:endParaRPr lang="en-US" dirty="0"/>
          </a:p>
        </p:txBody>
      </p:sp>
    </p:spTree>
    <p:extLst>
      <p:ext uri="{BB962C8B-B14F-4D97-AF65-F5344CB8AC3E}">
        <p14:creationId xmlns:p14="http://schemas.microsoft.com/office/powerpoint/2010/main" val="223464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73E-A38B-3F4B-5C67-19B869EC2551}"/>
              </a:ext>
            </a:extLst>
          </p:cNvPr>
          <p:cNvSpPr>
            <a:spLocks noGrp="1"/>
          </p:cNvSpPr>
          <p:nvPr>
            <p:ph type="title"/>
          </p:nvPr>
        </p:nvSpPr>
        <p:spPr/>
        <p:txBody>
          <a:bodyPr/>
          <a:lstStyle/>
          <a:p>
            <a:r>
              <a:rPr lang="en-GB" dirty="0"/>
              <a:t>The Isothermal Flash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4FCA6D-C942-68FD-99D1-2B69FC5081E9}"/>
                  </a:ext>
                </a:extLst>
              </p:cNvPr>
              <p:cNvSpPr>
                <a:spLocks noGrp="1"/>
              </p:cNvSpPr>
              <p:nvPr>
                <p:ph idx="1"/>
              </p:nvPr>
            </p:nvSpPr>
            <p:spPr/>
            <p:txBody>
              <a:bodyPr/>
              <a:lstStyle/>
              <a:p>
                <a:r>
                  <a:rPr lang="en-GB" b="0" dirty="0"/>
                  <a:t>As the fugacity coefficients can be written as functions of the K-values, we can formulate a function </a:t>
                </a:r>
                <a:br>
                  <a:rPr lang="en-GB" b="0" dirty="0"/>
                </a:br>
                <a14:m>
                  <m:oMath xmlns:m="http://schemas.openxmlformats.org/officeDocument/2006/math">
                    <m:r>
                      <a:rPr lang="en-GB" b="1" i="0" smtClean="0">
                        <a:latin typeface="Cambria Math" panose="02040503050406030204" pitchFamily="18" charset="0"/>
                      </a:rPr>
                      <m:t>𝐊</m:t>
                    </m:r>
                    <m:r>
                      <a:rPr lang="en-GB" b="0" i="1" smtClean="0">
                        <a:latin typeface="Cambria Math" panose="02040503050406030204" pitchFamily="18" charset="0"/>
                      </a:rPr>
                      <m:t>=</m:t>
                    </m:r>
                    <m:r>
                      <a:rPr lang="en-GB" b="1" i="1" smtClean="0">
                        <a:latin typeface="Cambria Math" panose="02040503050406030204" pitchFamily="18" charset="0"/>
                      </a:rPr>
                      <m:t>𝑭</m:t>
                    </m:r>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oMath>
                </a14:m>
                <a:endParaRPr lang="en-GB" b="0" dirty="0"/>
              </a:p>
              <a:p>
                <a:r>
                  <a:rPr lang="en-GB" b="0" dirty="0"/>
                  <a:t>We then solve this for the </a:t>
                </a:r>
                <a:r>
                  <a:rPr lang="en-GB" dirty="0"/>
                  <a:t>fixed points</a:t>
                </a:r>
                <a:endParaRPr lang="en-GB" b="0" dirty="0"/>
              </a:p>
              <a:p>
                <a:r>
                  <a:rPr lang="en-GB" b="0" dirty="0"/>
                  <a:t>The most simple algorithm for this is </a:t>
                </a:r>
                <a:r>
                  <a:rPr lang="en-GB" dirty="0"/>
                  <a:t>successive substitution</a:t>
                </a:r>
                <a:br>
                  <a:rPr lang="en-GB" b="0" dirty="0"/>
                </a:br>
                <a14:m>
                  <m:oMath xmlns:m="http://schemas.openxmlformats.org/officeDocument/2006/math">
                    <m:sSub>
                      <m:sSubPr>
                        <m:ctrlPr>
                          <a:rPr lang="en-GB" b="1" i="1" smtClean="0">
                            <a:latin typeface="Cambria Math" panose="02040503050406030204" pitchFamily="18" charset="0"/>
                          </a:rPr>
                        </m:ctrlPr>
                      </m:sSubPr>
                      <m:e>
                        <m:r>
                          <a:rPr lang="en-GB">
                            <a:latin typeface="Cambria Math" panose="02040503050406030204" pitchFamily="18" charset="0"/>
                          </a:rPr>
                          <m:t>𝐊</m:t>
                        </m:r>
                      </m:e>
                      <m:sub>
                        <m:r>
                          <a:rPr lang="en-GB" b="0" i="1" smtClean="0">
                            <a:latin typeface="Cambria Math" panose="02040503050406030204" pitchFamily="18" charset="0"/>
                          </a:rPr>
                          <m:t>𝑛</m:t>
                        </m:r>
                        <m:r>
                          <a:rPr lang="en-GB" b="0" i="1" smtClean="0">
                            <a:latin typeface="Cambria Math" panose="02040503050406030204" pitchFamily="18" charset="0"/>
                          </a:rPr>
                          <m:t>+1</m:t>
                        </m:r>
                      </m:sub>
                    </m:sSub>
                    <m:r>
                      <a:rPr lang="en-GB" b="0" i="1">
                        <a:latin typeface="Cambria Math" panose="02040503050406030204" pitchFamily="18" charset="0"/>
                      </a:rPr>
                      <m:t>=</m:t>
                    </m:r>
                    <m:r>
                      <a:rPr lang="en-GB" i="1">
                        <a:latin typeface="Cambria Math" panose="02040503050406030204" pitchFamily="18" charset="0"/>
                      </a:rPr>
                      <m:t>𝑭</m:t>
                    </m:r>
                    <m:d>
                      <m:dPr>
                        <m:ctrlPr>
                          <a:rPr lang="en-GB" b="0" i="1">
                            <a:latin typeface="Cambria Math" panose="02040503050406030204" pitchFamily="18" charset="0"/>
                          </a:rPr>
                        </m:ctrlPr>
                      </m:dPr>
                      <m:e>
                        <m:sSub>
                          <m:sSubPr>
                            <m:ctrlPr>
                              <a:rPr lang="en-GB" b="0" i="1" smtClean="0">
                                <a:latin typeface="Cambria Math" panose="02040503050406030204" pitchFamily="18" charset="0"/>
                              </a:rPr>
                            </m:ctrlPr>
                          </m:sSubPr>
                          <m:e>
                            <m:r>
                              <a:rPr lang="en-GB">
                                <a:latin typeface="Cambria Math" panose="02040503050406030204" pitchFamily="18" charset="0"/>
                              </a:rPr>
                              <m:t>𝐊</m:t>
                            </m:r>
                          </m:e>
                          <m:sub>
                            <m:r>
                              <a:rPr lang="en-GB" b="0" i="1" smtClean="0">
                                <a:latin typeface="Cambria Math" panose="02040503050406030204" pitchFamily="18" charset="0"/>
                              </a:rPr>
                              <m:t>𝑛</m:t>
                            </m:r>
                          </m:sub>
                        </m:sSub>
                      </m:e>
                    </m:d>
                  </m:oMath>
                </a14:m>
                <a:endParaRPr lang="en-GB" b="0" dirty="0"/>
              </a:p>
            </p:txBody>
          </p:sp>
        </mc:Choice>
        <mc:Fallback xmlns="">
          <p:sp>
            <p:nvSpPr>
              <p:cNvPr id="3" name="Content Placeholder 2">
                <a:extLst>
                  <a:ext uri="{FF2B5EF4-FFF2-40B4-BE49-F238E27FC236}">
                    <a16:creationId xmlns:a16="http://schemas.microsoft.com/office/drawing/2014/main" id="{9B4FCA6D-C942-68FD-99D1-2B69FC5081E9}"/>
                  </a:ext>
                </a:extLst>
              </p:cNvPr>
              <p:cNvSpPr>
                <a:spLocks noGrp="1" noRot="1" noChangeAspect="1" noMove="1" noResize="1" noEditPoints="1" noAdjustHandles="1" noChangeArrowheads="1" noChangeShapeType="1" noTextEdit="1"/>
              </p:cNvSpPr>
              <p:nvPr>
                <p:ph idx="1"/>
              </p:nvPr>
            </p:nvSpPr>
            <p:spPr>
              <a:blipFill>
                <a:blip r:embed="rId2"/>
                <a:stretch>
                  <a:fillRect l="-1303" t="-1392" r="-36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9B6413B-9BE5-FB6B-C012-C37F06A88334}"/>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D7F6D874-B1E5-F515-3327-C041088CF523}"/>
              </a:ext>
            </a:extLst>
          </p:cNvPr>
          <p:cNvSpPr>
            <a:spLocks noGrp="1"/>
          </p:cNvSpPr>
          <p:nvPr>
            <p:ph type="sldNum" sz="quarter" idx="4"/>
          </p:nvPr>
        </p:nvSpPr>
        <p:spPr/>
        <p:txBody>
          <a:bodyPr/>
          <a:lstStyle/>
          <a:p>
            <a:pPr algn="ctr"/>
            <a:r>
              <a:rPr lang="en-US"/>
              <a:t>Slide </a:t>
            </a:r>
            <a:fld id="{3C70A08B-371D-5A4D-978C-9F5470823ED6}" type="slidenum">
              <a:rPr lang="en-US" smtClean="0"/>
              <a:pPr algn="ctr"/>
              <a:t>14</a:t>
            </a:fld>
            <a:endParaRPr lang="en-US" dirty="0"/>
          </a:p>
        </p:txBody>
      </p:sp>
    </p:spTree>
    <p:extLst>
      <p:ext uri="{BB962C8B-B14F-4D97-AF65-F5344CB8AC3E}">
        <p14:creationId xmlns:p14="http://schemas.microsoft.com/office/powerpoint/2010/main" val="411516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F18C-7817-1A7B-BD12-9D2C898AD132}"/>
              </a:ext>
            </a:extLst>
          </p:cNvPr>
          <p:cNvSpPr>
            <a:spLocks noGrp="1"/>
          </p:cNvSpPr>
          <p:nvPr>
            <p:ph type="title"/>
          </p:nvPr>
        </p:nvSpPr>
        <p:spPr/>
        <p:txBody>
          <a:bodyPr/>
          <a:lstStyle/>
          <a:p>
            <a:r>
              <a:rPr lang="en-GB" dirty="0"/>
              <a:t>The Isothermal Flash</a:t>
            </a:r>
          </a:p>
        </p:txBody>
      </p:sp>
      <p:sp>
        <p:nvSpPr>
          <p:cNvPr id="3" name="Content Placeholder 2">
            <a:extLst>
              <a:ext uri="{FF2B5EF4-FFF2-40B4-BE49-F238E27FC236}">
                <a16:creationId xmlns:a16="http://schemas.microsoft.com/office/drawing/2014/main" id="{DD1F7E03-2577-43F8-AB4A-E17F0B2C15CE}"/>
              </a:ext>
            </a:extLst>
          </p:cNvPr>
          <p:cNvSpPr>
            <a:spLocks noGrp="1"/>
          </p:cNvSpPr>
          <p:nvPr>
            <p:ph idx="1"/>
          </p:nvPr>
        </p:nvSpPr>
        <p:spPr>
          <a:xfrm>
            <a:off x="457199" y="1600200"/>
            <a:ext cx="6471635" cy="4818599"/>
          </a:xfrm>
        </p:spPr>
        <p:txBody>
          <a:bodyPr/>
          <a:lstStyle/>
          <a:p>
            <a:r>
              <a:rPr lang="en-GB" dirty="0"/>
              <a:t>The isothermal flash is then split into three stages</a:t>
            </a:r>
          </a:p>
          <a:p>
            <a:pPr marL="914400" lvl="1" indent="-457200">
              <a:buFont typeface="+mj-lt"/>
              <a:buAutoNum type="arabicPeriod"/>
            </a:pPr>
            <a:r>
              <a:rPr lang="en-GB" dirty="0"/>
              <a:t>Initial guesses – the Wilson equation</a:t>
            </a:r>
          </a:p>
          <a:p>
            <a:pPr marL="914400" lvl="1" indent="-457200">
              <a:buFont typeface="+mj-lt"/>
              <a:buAutoNum type="arabicPeriod"/>
            </a:pPr>
            <a:r>
              <a:rPr lang="en-GB" dirty="0"/>
              <a:t>Begin loop</a:t>
            </a:r>
          </a:p>
          <a:p>
            <a:pPr marL="1314450" lvl="2" indent="-457200">
              <a:buFont typeface="+mj-lt"/>
              <a:buAutoNum type="arabicPeriod"/>
            </a:pPr>
            <a:r>
              <a:rPr lang="en-GB" dirty="0"/>
              <a:t>Solve the Rachford-Rice equation</a:t>
            </a:r>
          </a:p>
          <a:p>
            <a:pPr marL="1314450" lvl="2" indent="-457200">
              <a:buFont typeface="+mj-lt"/>
              <a:buAutoNum type="arabicPeriod"/>
            </a:pPr>
            <a:r>
              <a:rPr lang="en-GB" dirty="0"/>
              <a:t>Update K-factors</a:t>
            </a:r>
          </a:p>
          <a:p>
            <a:pPr marL="1314450" lvl="2" indent="-457200">
              <a:buFont typeface="+mj-lt"/>
              <a:buAutoNum type="arabicPeriod"/>
            </a:pPr>
            <a:r>
              <a:rPr lang="en-GB" dirty="0"/>
              <a:t>Check for convergence</a:t>
            </a:r>
          </a:p>
          <a:p>
            <a:pPr marL="914400" lvl="1" indent="-457200">
              <a:buFont typeface="+mj-lt"/>
              <a:buAutoNum type="arabicPeriod"/>
            </a:pPr>
            <a:r>
              <a:rPr lang="en-GB" dirty="0"/>
              <a:t>Calculate final vapour fractions and phase compositions</a:t>
            </a:r>
          </a:p>
        </p:txBody>
      </p:sp>
      <p:sp>
        <p:nvSpPr>
          <p:cNvPr id="4" name="Footer Placeholder 3">
            <a:extLst>
              <a:ext uri="{FF2B5EF4-FFF2-40B4-BE49-F238E27FC236}">
                <a16:creationId xmlns:a16="http://schemas.microsoft.com/office/drawing/2014/main" id="{E76241C6-6D5B-9113-A46D-DB248A31DBAF}"/>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B6371FF-DBDB-1AA8-93D7-495B50F3DA0B}"/>
              </a:ext>
            </a:extLst>
          </p:cNvPr>
          <p:cNvSpPr>
            <a:spLocks noGrp="1"/>
          </p:cNvSpPr>
          <p:nvPr>
            <p:ph type="sldNum" sz="quarter" idx="4"/>
          </p:nvPr>
        </p:nvSpPr>
        <p:spPr/>
        <p:txBody>
          <a:bodyPr/>
          <a:lstStyle/>
          <a:p>
            <a:pPr algn="ctr"/>
            <a:r>
              <a:rPr lang="en-US"/>
              <a:t>Slide </a:t>
            </a:r>
            <a:fld id="{3C70A08B-371D-5A4D-978C-9F5470823ED6}" type="slidenum">
              <a:rPr lang="en-US" smtClean="0"/>
              <a:pPr algn="ctr"/>
              <a:t>15</a:t>
            </a:fld>
            <a:endParaRPr lang="en-US" dirty="0"/>
          </a:p>
        </p:txBody>
      </p:sp>
      <p:pic>
        <p:nvPicPr>
          <p:cNvPr id="1026" name="Picture 2">
            <a:extLst>
              <a:ext uri="{FF2B5EF4-FFF2-40B4-BE49-F238E27FC236}">
                <a16:creationId xmlns:a16="http://schemas.microsoft.com/office/drawing/2014/main" id="{453A8DE7-90B1-340E-5873-0CB4CFC65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834" y="1179037"/>
            <a:ext cx="2066747" cy="523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56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6E6-4478-3569-2CB9-823E5CEFFCCF}"/>
              </a:ext>
            </a:extLst>
          </p:cNvPr>
          <p:cNvSpPr>
            <a:spLocks noGrp="1"/>
          </p:cNvSpPr>
          <p:nvPr>
            <p:ph type="title"/>
          </p:nvPr>
        </p:nvSpPr>
        <p:spPr/>
        <p:txBody>
          <a:bodyPr>
            <a:normAutofit fontScale="90000"/>
          </a:bodyPr>
          <a:lstStyle/>
          <a:p>
            <a:r>
              <a:rPr lang="en-GB" dirty="0"/>
              <a:t>Accelerated Successive Substitution </a:t>
            </a:r>
          </a:p>
        </p:txBody>
      </p:sp>
      <p:sp>
        <p:nvSpPr>
          <p:cNvPr id="3" name="Content Placeholder 2">
            <a:extLst>
              <a:ext uri="{FF2B5EF4-FFF2-40B4-BE49-F238E27FC236}">
                <a16:creationId xmlns:a16="http://schemas.microsoft.com/office/drawing/2014/main" id="{9563F013-76BD-00D4-F356-23AC493DEAC3}"/>
              </a:ext>
            </a:extLst>
          </p:cNvPr>
          <p:cNvSpPr>
            <a:spLocks noGrp="1"/>
          </p:cNvSpPr>
          <p:nvPr>
            <p:ph idx="1"/>
          </p:nvPr>
        </p:nvSpPr>
        <p:spPr/>
        <p:txBody>
          <a:bodyPr/>
          <a:lstStyle/>
          <a:p>
            <a:r>
              <a:rPr lang="en-GB" b="0" dirty="0"/>
              <a:t>The first modification typically applied is </a:t>
            </a:r>
            <a:r>
              <a:rPr lang="en-GB" dirty="0"/>
              <a:t>acceleration</a:t>
            </a:r>
            <a:endParaRPr lang="en-GB" b="0" dirty="0"/>
          </a:p>
          <a:p>
            <a:r>
              <a:rPr lang="en-GB" b="0" dirty="0"/>
              <a:t>Accelerated successive substitution methods rely on using information about previous iterations to estimate</a:t>
            </a:r>
          </a:p>
          <a:p>
            <a:r>
              <a:rPr lang="en-GB" b="0" dirty="0"/>
              <a:t>This information is used to extrapolate successive steps</a:t>
            </a:r>
          </a:p>
          <a:p>
            <a:r>
              <a:rPr lang="en-GB" b="0" dirty="0"/>
              <a:t>Prominent method include </a:t>
            </a:r>
            <a:r>
              <a:rPr lang="en-GB" dirty="0"/>
              <a:t>eigenvalue extrapolation</a:t>
            </a:r>
            <a:r>
              <a:rPr lang="en-GB" b="0" dirty="0"/>
              <a:t> and </a:t>
            </a:r>
            <a:r>
              <a:rPr lang="en-GB" dirty="0"/>
              <a:t>dominant eigenvalue method</a:t>
            </a:r>
            <a:r>
              <a:rPr lang="en-GB" b="0" dirty="0"/>
              <a:t>. We use </a:t>
            </a:r>
            <a:r>
              <a:rPr lang="en-GB" dirty="0"/>
              <a:t>Anderson Acceleration</a:t>
            </a:r>
            <a:endParaRPr lang="en-GB" b="0" dirty="0"/>
          </a:p>
        </p:txBody>
      </p:sp>
      <p:sp>
        <p:nvSpPr>
          <p:cNvPr id="4" name="Footer Placeholder 3">
            <a:extLst>
              <a:ext uri="{FF2B5EF4-FFF2-40B4-BE49-F238E27FC236}">
                <a16:creationId xmlns:a16="http://schemas.microsoft.com/office/drawing/2014/main" id="{09A6FCB2-5FAB-64B2-2476-CF964E3932A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6C22ED-8652-EE39-9A8F-00BB149A2764}"/>
              </a:ext>
            </a:extLst>
          </p:cNvPr>
          <p:cNvSpPr>
            <a:spLocks noGrp="1"/>
          </p:cNvSpPr>
          <p:nvPr>
            <p:ph type="sldNum" sz="quarter" idx="4"/>
          </p:nvPr>
        </p:nvSpPr>
        <p:spPr/>
        <p:txBody>
          <a:bodyPr/>
          <a:lstStyle/>
          <a:p>
            <a:pPr algn="ctr"/>
            <a:r>
              <a:rPr lang="en-US"/>
              <a:t>Slide </a:t>
            </a:r>
            <a:fld id="{3C70A08B-371D-5A4D-978C-9F5470823ED6}" type="slidenum">
              <a:rPr lang="en-US" smtClean="0"/>
              <a:pPr algn="ctr"/>
              <a:t>16</a:t>
            </a:fld>
            <a:endParaRPr lang="en-US" dirty="0"/>
          </a:p>
        </p:txBody>
      </p:sp>
    </p:spTree>
    <p:extLst>
      <p:ext uri="{BB962C8B-B14F-4D97-AF65-F5344CB8AC3E}">
        <p14:creationId xmlns:p14="http://schemas.microsoft.com/office/powerpoint/2010/main" val="148439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6E6-4478-3569-2CB9-823E5CEFFCCF}"/>
              </a:ext>
            </a:extLst>
          </p:cNvPr>
          <p:cNvSpPr>
            <a:spLocks noGrp="1"/>
          </p:cNvSpPr>
          <p:nvPr>
            <p:ph type="title"/>
          </p:nvPr>
        </p:nvSpPr>
        <p:spPr/>
        <p:txBody>
          <a:bodyPr/>
          <a:lstStyle/>
          <a:p>
            <a:r>
              <a:rPr lang="en-GB" dirty="0"/>
              <a:t>Newton’s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3F013-76BD-00D4-F356-23AC493DEAC3}"/>
                  </a:ext>
                </a:extLst>
              </p:cNvPr>
              <p:cNvSpPr>
                <a:spLocks noGrp="1"/>
              </p:cNvSpPr>
              <p:nvPr>
                <p:ph idx="1"/>
              </p:nvPr>
            </p:nvSpPr>
            <p:spPr/>
            <p:txBody>
              <a:bodyPr/>
              <a:lstStyle/>
              <a:p>
                <a:r>
                  <a:rPr lang="en-GB" b="0" dirty="0"/>
                  <a:t>We can apply any non-linear root-finding method to this procedure by changing our function to solving</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m:rPr>
                            <m:sty m:val="p"/>
                          </m:rPr>
                          <a:rPr lang="en-GB" b="0" i="0" smtClean="0">
                            <a:latin typeface="Cambria Math" panose="02040503050406030204" pitchFamily="18" charset="0"/>
                          </a:rPr>
                          <m:t>obj</m:t>
                        </m:r>
                      </m:sub>
                    </m:sSub>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r>
                      <a:rPr lang="en-GB" b="0" i="1" smtClean="0">
                        <a:latin typeface="Cambria Math" panose="02040503050406030204" pitchFamily="18" charset="0"/>
                      </a:rPr>
                      <m:t>=</m:t>
                    </m:r>
                    <m:r>
                      <a:rPr lang="en-GB" b="1" i="1" smtClean="0">
                        <a:latin typeface="Cambria Math" panose="02040503050406030204" pitchFamily="18" charset="0"/>
                      </a:rPr>
                      <m:t>𝑭</m:t>
                    </m:r>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r>
                      <a:rPr lang="en-GB" b="0" i="1" smtClean="0">
                        <a:latin typeface="Cambria Math" panose="02040503050406030204" pitchFamily="18" charset="0"/>
                      </a:rPr>
                      <m:t>−</m:t>
                    </m:r>
                    <m:r>
                      <a:rPr lang="en-GB" b="1" i="0" smtClean="0">
                        <a:latin typeface="Cambria Math" panose="02040503050406030204" pitchFamily="18" charset="0"/>
                      </a:rPr>
                      <m:t>𝐊</m:t>
                    </m:r>
                    <m:r>
                      <a:rPr lang="en-GB" b="0" i="1" smtClean="0">
                        <a:latin typeface="Cambria Math" panose="02040503050406030204" pitchFamily="18" charset="0"/>
                      </a:rPr>
                      <m:t>=0</m:t>
                    </m:r>
                  </m:oMath>
                </a14:m>
                <a:endParaRPr lang="en-GB" b="0" dirty="0"/>
              </a:p>
              <a:p>
                <a:r>
                  <a:rPr lang="en-GB" b="0" dirty="0"/>
                  <a:t>Now, we can apply Newton’s method to solve this</a:t>
                </a:r>
              </a:p>
              <a:p>
                <a:r>
                  <a:rPr lang="en-GB" b="0" dirty="0"/>
                  <a:t>You’ve seen this a few times now, so I won’t go into the implementation! </a:t>
                </a:r>
              </a:p>
            </p:txBody>
          </p:sp>
        </mc:Choice>
        <mc:Fallback xmlns="">
          <p:sp>
            <p:nvSpPr>
              <p:cNvPr id="3" name="Content Placeholder 2">
                <a:extLst>
                  <a:ext uri="{FF2B5EF4-FFF2-40B4-BE49-F238E27FC236}">
                    <a16:creationId xmlns:a16="http://schemas.microsoft.com/office/drawing/2014/main" id="{9563F013-76BD-00D4-F356-23AC493DEAC3}"/>
                  </a:ext>
                </a:extLst>
              </p:cNvPr>
              <p:cNvSpPr>
                <a:spLocks noGrp="1" noRot="1" noChangeAspect="1" noMove="1" noResize="1" noEditPoints="1" noAdjustHandles="1" noChangeArrowheads="1" noChangeShapeType="1" noTextEdit="1"/>
              </p:cNvSpPr>
              <p:nvPr>
                <p:ph idx="1"/>
              </p:nvPr>
            </p:nvSpPr>
            <p:spPr>
              <a:blipFill>
                <a:blip r:embed="rId2"/>
                <a:stretch>
                  <a:fillRect l="-1303" t="-1392" r="-1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9A6FCB2-5FAB-64B2-2476-CF964E3932A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6C22ED-8652-EE39-9A8F-00BB149A2764}"/>
              </a:ext>
            </a:extLst>
          </p:cNvPr>
          <p:cNvSpPr>
            <a:spLocks noGrp="1"/>
          </p:cNvSpPr>
          <p:nvPr>
            <p:ph type="sldNum" sz="quarter" idx="4"/>
          </p:nvPr>
        </p:nvSpPr>
        <p:spPr/>
        <p:txBody>
          <a:bodyPr/>
          <a:lstStyle/>
          <a:p>
            <a:pPr algn="ctr"/>
            <a:r>
              <a:rPr lang="en-US"/>
              <a:t>Slide </a:t>
            </a:r>
            <a:fld id="{3C70A08B-371D-5A4D-978C-9F5470823ED6}" type="slidenum">
              <a:rPr lang="en-US" smtClean="0"/>
              <a:pPr algn="ctr"/>
              <a:t>17</a:t>
            </a:fld>
            <a:endParaRPr lang="en-US" dirty="0"/>
          </a:p>
        </p:txBody>
      </p:sp>
    </p:spTree>
    <p:extLst>
      <p:ext uri="{BB962C8B-B14F-4D97-AF65-F5344CB8AC3E}">
        <p14:creationId xmlns:p14="http://schemas.microsoft.com/office/powerpoint/2010/main" val="303077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48F-547E-3D0F-F5F7-2CBC9B6CE361}"/>
              </a:ext>
            </a:extLst>
          </p:cNvPr>
          <p:cNvSpPr>
            <a:spLocks noGrp="1"/>
          </p:cNvSpPr>
          <p:nvPr>
            <p:ph type="title"/>
          </p:nvPr>
        </p:nvSpPr>
        <p:spPr/>
        <p:txBody>
          <a:bodyPr/>
          <a:lstStyle/>
          <a:p>
            <a:r>
              <a:rPr lang="en-GB" dirty="0"/>
              <a:t>Convergence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D2FCC-D2AC-8AB3-1E23-8D7E1DE969C4}"/>
                  </a:ext>
                </a:extLst>
              </p:cNvPr>
              <p:cNvSpPr>
                <a:spLocks noGrp="1"/>
              </p:cNvSpPr>
              <p:nvPr>
                <p:ph idx="1"/>
              </p:nvPr>
            </p:nvSpPr>
            <p:spPr/>
            <p:txBody>
              <a:bodyPr/>
              <a:lstStyle/>
              <a:p>
                <a:r>
                  <a:rPr lang="en-GB" b="0" dirty="0"/>
                  <a:t>We can describe the general convergence characteristics of each of our methods</a:t>
                </a:r>
              </a:p>
              <a:p>
                <a:r>
                  <a:rPr lang="en-GB" b="0" dirty="0"/>
                  <a:t>We describe these in terms of relations obeyed by the total error of each iteration</a:t>
                </a:r>
              </a:p>
              <a:p>
                <a:r>
                  <a:rPr lang="en-GB" b="0" dirty="0"/>
                  <a:t>This is given by </a:t>
                </a:r>
                <a:br>
                  <a:rPr lang="en-GB" b="0" dirty="0"/>
                </a:br>
                <a14:m>
                  <m:oMath xmlns:m="http://schemas.openxmlformats.org/officeDocument/2006/math">
                    <m:d>
                      <m:dPr>
                        <m:begChr m:val="‖"/>
                        <m:endChr m:val="‖"/>
                        <m:ctrlPr>
                          <a:rPr lang="en-GB" b="0" i="1">
                            <a:latin typeface="Cambria Math" panose="02040503050406030204" pitchFamily="18" charset="0"/>
                          </a:rPr>
                        </m:ctrlPr>
                      </m:dPr>
                      <m:e>
                        <m:sSub>
                          <m:sSubPr>
                            <m:ctrlPr>
                              <a:rPr lang="en-GB" b="0" i="1">
                                <a:latin typeface="Cambria Math" panose="02040503050406030204" pitchFamily="18" charset="0"/>
                              </a:rPr>
                            </m:ctrlPr>
                          </m:sSubPr>
                          <m:e>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+1 </m:t>
                            </m:r>
                          </m:sub>
                        </m:sSub>
                        <m:r>
                          <a:rPr lang="en-GB"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m:t>
                            </m:r>
                          </m:sup>
                        </m:sSup>
                      </m:e>
                    </m:d>
                    <m:r>
                      <a:rPr lang="en-GB" b="0" i="1">
                        <a:latin typeface="Cambria Math" panose="02040503050406030204" pitchFamily="18" charset="0"/>
                      </a:rPr>
                      <m:t>≤</m:t>
                    </m:r>
                    <m:r>
                      <a:rPr lang="en-GB" b="0" i="1">
                        <a:latin typeface="Cambria Math" panose="02040503050406030204" pitchFamily="18" charset="0"/>
                      </a:rPr>
                      <m:t>𝑐</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d>
                              <m:dPr>
                                <m:begChr m:val="‖"/>
                                <m:endChr m:val="‖"/>
                                <m:ctrlPr>
                                  <a:rPr lang="en-GB" b="0" i="1">
                                    <a:latin typeface="Cambria Math" panose="02040503050406030204" pitchFamily="18" charset="0"/>
                                  </a:rPr>
                                </m:ctrlPr>
                              </m:dPr>
                              <m:e>
                                <m:sSub>
                                  <m:sSubPr>
                                    <m:ctrlPr>
                                      <a:rPr lang="en-GB" b="0" i="1">
                                        <a:latin typeface="Cambria Math" panose="02040503050406030204" pitchFamily="18" charset="0"/>
                                      </a:rPr>
                                    </m:ctrlPr>
                                  </m:sSubPr>
                                  <m:e>
                                    <m:r>
                                      <a:rPr lang="en-GB" b="0" i="1">
                                        <a:latin typeface="Cambria Math" panose="02040503050406030204" pitchFamily="18" charset="0"/>
                                      </a:rPr>
                                      <m:t>𝑥</m:t>
                                    </m:r>
                                  </m:e>
                                  <m:sub>
                                    <m:r>
                                      <a:rPr lang="en-GB" b="0" i="1">
                                        <a:latin typeface="Cambria Math" panose="02040503050406030204" pitchFamily="18" charset="0"/>
                                      </a:rPr>
                                      <m:t>𝑖</m:t>
                                    </m:r>
                                  </m:sub>
                                </m:sSub>
                                <m:r>
                                  <a:rPr lang="en-GB"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m:t>
                                    </m:r>
                                  </m:sup>
                                </m:sSup>
                              </m:e>
                            </m:d>
                          </m:e>
                        </m:d>
                      </m:e>
                      <m:sup>
                        <m:r>
                          <a:rPr lang="en-GB" b="0" i="1" smtClean="0">
                            <a:latin typeface="Cambria Math" panose="02040503050406030204" pitchFamily="18" charset="0"/>
                          </a:rPr>
                          <m:t>𝑝</m:t>
                        </m:r>
                      </m:sup>
                    </m:sSup>
                  </m:oMath>
                </a14:m>
                <a:endParaRPr lang="en-GB" b="0" dirty="0"/>
              </a:p>
              <a:p>
                <a:r>
                  <a:rPr lang="en-GB" b="0" dirty="0"/>
                  <a:t>Successive substitution has </a:t>
                </a:r>
                <a:r>
                  <a:rPr lang="en-GB" dirty="0"/>
                  <a:t>linear convergence</a:t>
                </a:r>
                <a:endParaRPr lang="en-GB" b="0" dirty="0"/>
              </a:p>
              <a:p>
                <a:pPr lvl="1"/>
                <a:r>
                  <a:rPr lang="en-GB" b="0" dirty="0"/>
                  <a:t>This means each 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oMath>
                </a14:m>
                <a:endParaRPr lang="en-GB" b="0" dirty="0"/>
              </a:p>
              <a:p>
                <a:endParaRPr lang="en-GB" b="0" dirty="0"/>
              </a:p>
            </p:txBody>
          </p:sp>
        </mc:Choice>
        <mc:Fallback xmlns="">
          <p:sp>
            <p:nvSpPr>
              <p:cNvPr id="3" name="Content Placeholder 2">
                <a:extLst>
                  <a:ext uri="{FF2B5EF4-FFF2-40B4-BE49-F238E27FC236}">
                    <a16:creationId xmlns:a16="http://schemas.microsoft.com/office/drawing/2014/main" id="{682D2FCC-D2AC-8AB3-1E23-8D7E1DE969C4}"/>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BE25B877-810B-B339-782F-85D12CB8014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B055F92-D4A4-83DA-89BE-C2E34A250AF7}"/>
              </a:ext>
            </a:extLst>
          </p:cNvPr>
          <p:cNvSpPr>
            <a:spLocks noGrp="1"/>
          </p:cNvSpPr>
          <p:nvPr>
            <p:ph type="sldNum" sz="quarter" idx="4"/>
          </p:nvPr>
        </p:nvSpPr>
        <p:spPr/>
        <p:txBody>
          <a:bodyPr/>
          <a:lstStyle/>
          <a:p>
            <a:pPr algn="ctr"/>
            <a:r>
              <a:rPr lang="en-US"/>
              <a:t>Slide </a:t>
            </a:r>
            <a:fld id="{3C70A08B-371D-5A4D-978C-9F5470823ED6}" type="slidenum">
              <a:rPr lang="en-US" smtClean="0"/>
              <a:pPr algn="ctr"/>
              <a:t>18</a:t>
            </a:fld>
            <a:endParaRPr lang="en-US" dirty="0"/>
          </a:p>
        </p:txBody>
      </p:sp>
    </p:spTree>
    <p:extLst>
      <p:ext uri="{BB962C8B-B14F-4D97-AF65-F5344CB8AC3E}">
        <p14:creationId xmlns:p14="http://schemas.microsoft.com/office/powerpoint/2010/main" val="284887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48F-547E-3D0F-F5F7-2CBC9B6CE361}"/>
              </a:ext>
            </a:extLst>
          </p:cNvPr>
          <p:cNvSpPr>
            <a:spLocks noGrp="1"/>
          </p:cNvSpPr>
          <p:nvPr>
            <p:ph type="title"/>
          </p:nvPr>
        </p:nvSpPr>
        <p:spPr/>
        <p:txBody>
          <a:bodyPr/>
          <a:lstStyle/>
          <a:p>
            <a:r>
              <a:rPr lang="en-GB" dirty="0"/>
              <a:t>Convergence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D2FCC-D2AC-8AB3-1E23-8D7E1DE969C4}"/>
                  </a:ext>
                </a:extLst>
              </p:cNvPr>
              <p:cNvSpPr>
                <a:spLocks noGrp="1"/>
              </p:cNvSpPr>
              <p:nvPr>
                <p:ph idx="1"/>
              </p:nvPr>
            </p:nvSpPr>
            <p:spPr/>
            <p:txBody>
              <a:bodyPr>
                <a:normAutofit/>
              </a:bodyPr>
              <a:lstStyle/>
              <a:p>
                <a:r>
                  <a:rPr lang="en-GB" b="0" dirty="0"/>
                  <a:t>Successive substitution has </a:t>
                </a:r>
                <a:r>
                  <a:rPr lang="en-GB" dirty="0"/>
                  <a:t>linear convergence</a:t>
                </a:r>
                <a:endParaRPr lang="en-GB" b="0" dirty="0"/>
              </a:p>
              <a:p>
                <a:pPr lvl="1"/>
                <a:r>
                  <a:rPr lang="en-GB" b="0" dirty="0"/>
                  <a:t>This means each 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oMath>
                </a14:m>
                <a:endParaRPr lang="en-GB" b="0" dirty="0"/>
              </a:p>
              <a:p>
                <a:r>
                  <a:rPr lang="en-GB" b="0" dirty="0"/>
                  <a:t>When close enough to the solution, Newton’s method has </a:t>
                </a:r>
                <a:r>
                  <a:rPr lang="en-GB" dirty="0"/>
                  <a:t>quadratic convergence</a:t>
                </a:r>
              </a:p>
              <a:p>
                <a:pPr lvl="1"/>
                <a:r>
                  <a:rPr lang="en-GB" dirty="0"/>
                  <a:t>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e>
                        </m:d>
                      </m:e>
                      <m:sup>
                        <m:r>
                          <a:rPr lang="en-GB" b="0" i="1" smtClean="0">
                            <a:latin typeface="Cambria Math" panose="02040503050406030204" pitchFamily="18" charset="0"/>
                          </a:rPr>
                          <m:t>2</m:t>
                        </m:r>
                      </m:sup>
                    </m:sSup>
                  </m:oMath>
                </a14:m>
                <a:br>
                  <a:rPr lang="en-GB" dirty="0"/>
                </a:br>
                <a:endParaRPr lang="en-GB" b="0" dirty="0"/>
              </a:p>
              <a:p>
                <a:r>
                  <a:rPr lang="en-GB" b="0" dirty="0"/>
                  <a:t>Accelerated successive substitution has </a:t>
                </a:r>
                <a:r>
                  <a:rPr lang="en-GB" dirty="0"/>
                  <a:t>super-linear convergence</a:t>
                </a:r>
              </a:p>
              <a:p>
                <a:pPr lvl="1"/>
                <a:r>
                  <a:rPr lang="en-GB" b="0" dirty="0"/>
                  <a:t>This means that while the speed of convergence is faster than linear, it’s slower than quadratic</a:t>
                </a:r>
              </a:p>
              <a:p>
                <a:endParaRPr lang="en-GB" b="0" dirty="0"/>
              </a:p>
            </p:txBody>
          </p:sp>
        </mc:Choice>
        <mc:Fallback xmlns="">
          <p:sp>
            <p:nvSpPr>
              <p:cNvPr id="3" name="Content Placeholder 2">
                <a:extLst>
                  <a:ext uri="{FF2B5EF4-FFF2-40B4-BE49-F238E27FC236}">
                    <a16:creationId xmlns:a16="http://schemas.microsoft.com/office/drawing/2014/main" id="{682D2FCC-D2AC-8AB3-1E23-8D7E1DE969C4}"/>
                  </a:ext>
                </a:extLst>
              </p:cNvPr>
              <p:cNvSpPr>
                <a:spLocks noGrp="1" noRot="1" noChangeAspect="1" noMove="1" noResize="1" noEditPoints="1" noAdjustHandles="1" noChangeArrowheads="1" noChangeShapeType="1" noTextEdit="1"/>
              </p:cNvSpPr>
              <p:nvPr>
                <p:ph idx="1"/>
              </p:nvPr>
            </p:nvSpPr>
            <p:spPr>
              <a:blipFill>
                <a:blip r:embed="rId2"/>
                <a:stretch>
                  <a:fillRect l="-1303" t="-1392" b="-278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BE25B877-810B-B339-782F-85D12CB8014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B055F92-D4A4-83DA-89BE-C2E34A250AF7}"/>
              </a:ext>
            </a:extLst>
          </p:cNvPr>
          <p:cNvSpPr>
            <a:spLocks noGrp="1"/>
          </p:cNvSpPr>
          <p:nvPr>
            <p:ph type="sldNum" sz="quarter" idx="4"/>
          </p:nvPr>
        </p:nvSpPr>
        <p:spPr/>
        <p:txBody>
          <a:bodyPr/>
          <a:lstStyle/>
          <a:p>
            <a:pPr algn="ctr"/>
            <a:r>
              <a:rPr lang="en-US"/>
              <a:t>Slide </a:t>
            </a:r>
            <a:fld id="{3C70A08B-371D-5A4D-978C-9F5470823ED6}" type="slidenum">
              <a:rPr lang="en-US" smtClean="0"/>
              <a:pPr algn="ctr"/>
              <a:t>19</a:t>
            </a:fld>
            <a:endParaRPr lang="en-US" dirty="0"/>
          </a:p>
        </p:txBody>
      </p:sp>
    </p:spTree>
    <p:extLst>
      <p:ext uri="{BB962C8B-B14F-4D97-AF65-F5344CB8AC3E}">
        <p14:creationId xmlns:p14="http://schemas.microsoft.com/office/powerpoint/2010/main" val="13409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lstStyle/>
          <a:p>
            <a:r>
              <a:rPr lang="en-GB" b="0" dirty="0"/>
              <a:t>A flash algorithm answers the question: </a:t>
            </a:r>
            <a:r>
              <a:rPr lang="en-GB" dirty="0"/>
              <a:t>“How many phases will a fluid split into, and what is the composition of each phase”</a:t>
            </a:r>
            <a:endParaRPr lang="en-GB" b="0" dirty="0"/>
          </a:p>
          <a:p>
            <a:r>
              <a:rPr lang="en-GB" b="0" dirty="0"/>
              <a:t>We use these calculations all across chemical engineering, particularly in separation processes</a:t>
            </a:r>
          </a:p>
          <a:p>
            <a:r>
              <a:rPr lang="en-GB" b="0" dirty="0"/>
              <a:t>Examples where these are used include</a:t>
            </a:r>
          </a:p>
          <a:p>
            <a:pPr lvl="1"/>
            <a:r>
              <a:rPr lang="en-GB" b="0" dirty="0"/>
              <a:t>Modelling flash drums, distillation columns, and liquid-liquid extraction</a:t>
            </a:r>
          </a:p>
          <a:p>
            <a:pPr lvl="1"/>
            <a:r>
              <a:rPr lang="en-GB" dirty="0"/>
              <a:t>Simulating petroleum reservoirs and other complex liquid flow</a:t>
            </a:r>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2</a:t>
            </a:fld>
            <a:endParaRPr lang="en-US" dirty="0"/>
          </a:p>
        </p:txBody>
      </p:sp>
    </p:spTree>
    <p:extLst>
      <p:ext uri="{BB962C8B-B14F-4D97-AF65-F5344CB8AC3E}">
        <p14:creationId xmlns:p14="http://schemas.microsoft.com/office/powerpoint/2010/main" val="414102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993F-AD6D-F5F2-53DB-E370CF35DFAD}"/>
              </a:ext>
            </a:extLst>
          </p:cNvPr>
          <p:cNvSpPr>
            <a:spLocks noGrp="1"/>
          </p:cNvSpPr>
          <p:nvPr>
            <p:ph type="title"/>
          </p:nvPr>
        </p:nvSpPr>
        <p:spPr/>
        <p:txBody>
          <a:bodyPr/>
          <a:lstStyle/>
          <a:p>
            <a:r>
              <a:rPr lang="en-GB" dirty="0"/>
              <a:t>Convergence Characteristics</a:t>
            </a:r>
          </a:p>
        </p:txBody>
      </p:sp>
      <p:sp>
        <p:nvSpPr>
          <p:cNvPr id="3" name="Content Placeholder 2">
            <a:extLst>
              <a:ext uri="{FF2B5EF4-FFF2-40B4-BE49-F238E27FC236}">
                <a16:creationId xmlns:a16="http://schemas.microsoft.com/office/drawing/2014/main" id="{21B5DCF8-114C-9265-C7D6-70A3A96253E3}"/>
              </a:ext>
            </a:extLst>
          </p:cNvPr>
          <p:cNvSpPr>
            <a:spLocks noGrp="1"/>
          </p:cNvSpPr>
          <p:nvPr>
            <p:ph idx="1"/>
          </p:nvPr>
        </p:nvSpPr>
        <p:spPr>
          <a:xfrm>
            <a:off x="457200" y="1600200"/>
            <a:ext cx="8415867" cy="1295937"/>
          </a:xfrm>
        </p:spPr>
        <p:txBody>
          <a:bodyPr/>
          <a:lstStyle/>
          <a:p>
            <a:r>
              <a:rPr lang="en-GB" b="0" dirty="0"/>
              <a:t>When using Newton’s algorithm, our algorithm appears to converge far faster. However…</a:t>
            </a:r>
          </a:p>
        </p:txBody>
      </p:sp>
      <p:sp>
        <p:nvSpPr>
          <p:cNvPr id="4" name="Footer Placeholder 3">
            <a:extLst>
              <a:ext uri="{FF2B5EF4-FFF2-40B4-BE49-F238E27FC236}">
                <a16:creationId xmlns:a16="http://schemas.microsoft.com/office/drawing/2014/main" id="{D3BDC1A0-6E6F-2CF4-4150-A8F7419A815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590A330-1CD3-2532-90B6-AA19F55880D4}"/>
              </a:ext>
            </a:extLst>
          </p:cNvPr>
          <p:cNvSpPr>
            <a:spLocks noGrp="1"/>
          </p:cNvSpPr>
          <p:nvPr>
            <p:ph type="sldNum" sz="quarter" idx="4"/>
          </p:nvPr>
        </p:nvSpPr>
        <p:spPr/>
        <p:txBody>
          <a:bodyPr/>
          <a:lstStyle/>
          <a:p>
            <a:pPr algn="ctr"/>
            <a:r>
              <a:rPr lang="en-US"/>
              <a:t>Slide </a:t>
            </a:r>
            <a:fld id="{3C70A08B-371D-5A4D-978C-9F5470823ED6}" type="slidenum">
              <a:rPr lang="en-US" smtClean="0"/>
              <a:pPr algn="ctr"/>
              <a:t>20</a:t>
            </a:fld>
            <a:endParaRPr lang="en-US" dirty="0"/>
          </a:p>
        </p:txBody>
      </p:sp>
      <p:pic>
        <p:nvPicPr>
          <p:cNvPr id="8" name="Picture 7">
            <a:extLst>
              <a:ext uri="{FF2B5EF4-FFF2-40B4-BE49-F238E27FC236}">
                <a16:creationId xmlns:a16="http://schemas.microsoft.com/office/drawing/2014/main" id="{841C19E0-7022-DFA4-3497-0B6F9B3AFDCA}"/>
              </a:ext>
            </a:extLst>
          </p:cNvPr>
          <p:cNvPicPr>
            <a:picLocks noChangeAspect="1"/>
          </p:cNvPicPr>
          <p:nvPr/>
        </p:nvPicPr>
        <p:blipFill>
          <a:blip r:embed="rId2"/>
          <a:stretch>
            <a:fillRect/>
          </a:stretch>
        </p:blipFill>
        <p:spPr>
          <a:xfrm>
            <a:off x="1679610" y="2896137"/>
            <a:ext cx="5278122" cy="3522662"/>
          </a:xfrm>
          <a:prstGeom prst="rect">
            <a:avLst/>
          </a:prstGeom>
        </p:spPr>
      </p:pic>
    </p:spTree>
    <p:extLst>
      <p:ext uri="{BB962C8B-B14F-4D97-AF65-F5344CB8AC3E}">
        <p14:creationId xmlns:p14="http://schemas.microsoft.com/office/powerpoint/2010/main" val="98551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578A0EA-A63A-D44A-1CEF-2DD1285D39BC}"/>
              </a:ext>
            </a:extLst>
          </p:cNvPr>
          <p:cNvPicPr>
            <a:picLocks noGrp="1" noChangeAspect="1"/>
          </p:cNvPicPr>
          <p:nvPr>
            <p:ph idx="1"/>
          </p:nvPr>
        </p:nvPicPr>
        <p:blipFill rotWithShape="1">
          <a:blip r:embed="rId2"/>
          <a:srcRect r="35401" b="43002"/>
          <a:stretch/>
        </p:blipFill>
        <p:spPr>
          <a:xfrm>
            <a:off x="4067943" y="1412441"/>
            <a:ext cx="4888366" cy="1422143"/>
          </a:xfrm>
        </p:spPr>
      </p:pic>
      <p:sp>
        <p:nvSpPr>
          <p:cNvPr id="2" name="Title 1">
            <a:extLst>
              <a:ext uri="{FF2B5EF4-FFF2-40B4-BE49-F238E27FC236}">
                <a16:creationId xmlns:a16="http://schemas.microsoft.com/office/drawing/2014/main" id="{8CD41C7B-FFAB-8698-EB3F-3292D162F20E}"/>
              </a:ext>
            </a:extLst>
          </p:cNvPr>
          <p:cNvSpPr>
            <a:spLocks noGrp="1"/>
          </p:cNvSpPr>
          <p:nvPr>
            <p:ph type="title"/>
          </p:nvPr>
        </p:nvSpPr>
        <p:spPr/>
        <p:txBody>
          <a:bodyPr/>
          <a:lstStyle/>
          <a:p>
            <a:r>
              <a:rPr lang="en-GB" dirty="0"/>
              <a:t>Benchmarks</a:t>
            </a:r>
          </a:p>
        </p:txBody>
      </p:sp>
      <p:sp>
        <p:nvSpPr>
          <p:cNvPr id="4" name="Footer Placeholder 3">
            <a:extLst>
              <a:ext uri="{FF2B5EF4-FFF2-40B4-BE49-F238E27FC236}">
                <a16:creationId xmlns:a16="http://schemas.microsoft.com/office/drawing/2014/main" id="{62FD6066-64B9-0541-D6D9-603A8061F45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D6FF04E-918A-67FF-52C7-94E10435AE84}"/>
              </a:ext>
            </a:extLst>
          </p:cNvPr>
          <p:cNvSpPr>
            <a:spLocks noGrp="1"/>
          </p:cNvSpPr>
          <p:nvPr>
            <p:ph type="sldNum" sz="quarter" idx="4"/>
          </p:nvPr>
        </p:nvSpPr>
        <p:spPr/>
        <p:txBody>
          <a:bodyPr/>
          <a:lstStyle/>
          <a:p>
            <a:pPr algn="ctr"/>
            <a:r>
              <a:rPr lang="en-US"/>
              <a:t>Slide </a:t>
            </a:r>
            <a:fld id="{3C70A08B-371D-5A4D-978C-9F5470823ED6}" type="slidenum">
              <a:rPr lang="en-US" smtClean="0"/>
              <a:pPr algn="ctr"/>
              <a:t>21</a:t>
            </a:fld>
            <a:endParaRPr lang="en-US" dirty="0"/>
          </a:p>
        </p:txBody>
      </p:sp>
      <p:sp>
        <p:nvSpPr>
          <p:cNvPr id="15" name="Content Placeholder 2">
            <a:extLst>
              <a:ext uri="{FF2B5EF4-FFF2-40B4-BE49-F238E27FC236}">
                <a16:creationId xmlns:a16="http://schemas.microsoft.com/office/drawing/2014/main" id="{8982D22F-7FDB-BB0D-F86E-F9679A560C63}"/>
              </a:ext>
            </a:extLst>
          </p:cNvPr>
          <p:cNvSpPr txBox="1">
            <a:spLocks/>
          </p:cNvSpPr>
          <p:nvPr/>
        </p:nvSpPr>
        <p:spPr>
          <a:xfrm>
            <a:off x="457200" y="1329916"/>
            <a:ext cx="3610671" cy="506499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b="0" dirty="0"/>
              <a:t>The error-iteration graph showed the Newton method converged in the least iterations</a:t>
            </a:r>
          </a:p>
          <a:p>
            <a:r>
              <a:rPr lang="en-GB" b="0" dirty="0"/>
              <a:t>But, in our benchmarks Newton’s method is actually the slowest!</a:t>
            </a:r>
          </a:p>
        </p:txBody>
      </p:sp>
      <p:grpSp>
        <p:nvGrpSpPr>
          <p:cNvPr id="3" name="Group 2">
            <a:extLst>
              <a:ext uri="{FF2B5EF4-FFF2-40B4-BE49-F238E27FC236}">
                <a16:creationId xmlns:a16="http://schemas.microsoft.com/office/drawing/2014/main" id="{AD05823E-7F6C-09CF-C95B-C8E39547723B}"/>
              </a:ext>
            </a:extLst>
          </p:cNvPr>
          <p:cNvGrpSpPr/>
          <p:nvPr/>
        </p:nvGrpSpPr>
        <p:grpSpPr>
          <a:xfrm>
            <a:off x="4067944" y="4177569"/>
            <a:ext cx="4805123" cy="1590397"/>
            <a:chOff x="4067943" y="4618516"/>
            <a:chExt cx="3221499" cy="1030485"/>
          </a:xfrm>
        </p:grpSpPr>
        <p:pic>
          <p:nvPicPr>
            <p:cNvPr id="11" name="Picture 10">
              <a:extLst>
                <a:ext uri="{FF2B5EF4-FFF2-40B4-BE49-F238E27FC236}">
                  <a16:creationId xmlns:a16="http://schemas.microsoft.com/office/drawing/2014/main" id="{ECE79332-D758-EA54-30C0-49A43F7DC7E3}"/>
                </a:ext>
              </a:extLst>
            </p:cNvPr>
            <p:cNvPicPr>
              <a:picLocks noChangeAspect="1"/>
            </p:cNvPicPr>
            <p:nvPr/>
          </p:nvPicPr>
          <p:blipFill rotWithShape="1">
            <a:blip r:embed="rId3"/>
            <a:srcRect l="-1" r="35402" b="41990"/>
            <a:stretch/>
          </p:blipFill>
          <p:spPr>
            <a:xfrm>
              <a:off x="4067943" y="4618516"/>
              <a:ext cx="3221499" cy="1030485"/>
            </a:xfrm>
            <a:prstGeom prst="rect">
              <a:avLst/>
            </a:prstGeom>
          </p:spPr>
        </p:pic>
        <p:sp>
          <p:nvSpPr>
            <p:cNvPr id="18" name="Rectangle 17">
              <a:extLst>
                <a:ext uri="{FF2B5EF4-FFF2-40B4-BE49-F238E27FC236}">
                  <a16:creationId xmlns:a16="http://schemas.microsoft.com/office/drawing/2014/main" id="{C156D29E-6269-70DA-5F44-7AEE47CAAEB2}"/>
                </a:ext>
              </a:extLst>
            </p:cNvPr>
            <p:cNvSpPr/>
            <p:nvPr/>
          </p:nvSpPr>
          <p:spPr>
            <a:xfrm>
              <a:off x="4191000" y="5231518"/>
              <a:ext cx="2806700" cy="40211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655C36A3-34E7-E1FD-835E-4A21714B3D5C}"/>
              </a:ext>
            </a:extLst>
          </p:cNvPr>
          <p:cNvGrpSpPr/>
          <p:nvPr/>
        </p:nvGrpSpPr>
        <p:grpSpPr>
          <a:xfrm>
            <a:off x="4067944" y="2768846"/>
            <a:ext cx="4805123" cy="1422143"/>
            <a:chOff x="4067945" y="2974216"/>
            <a:chExt cx="3221498" cy="937211"/>
          </a:xfrm>
        </p:grpSpPr>
        <p:pic>
          <p:nvPicPr>
            <p:cNvPr id="9" name="Picture 8">
              <a:extLst>
                <a:ext uri="{FF2B5EF4-FFF2-40B4-BE49-F238E27FC236}">
                  <a16:creationId xmlns:a16="http://schemas.microsoft.com/office/drawing/2014/main" id="{855265BF-5CAC-D850-506E-19CC02A9E66B}"/>
                </a:ext>
              </a:extLst>
            </p:cNvPr>
            <p:cNvPicPr>
              <a:picLocks noChangeAspect="1"/>
            </p:cNvPicPr>
            <p:nvPr/>
          </p:nvPicPr>
          <p:blipFill rotWithShape="1">
            <a:blip r:embed="rId4"/>
            <a:srcRect r="35400" b="44164"/>
            <a:stretch/>
          </p:blipFill>
          <p:spPr>
            <a:xfrm>
              <a:off x="4067945" y="2974216"/>
              <a:ext cx="3221498" cy="937211"/>
            </a:xfrm>
            <a:prstGeom prst="rect">
              <a:avLst/>
            </a:prstGeom>
          </p:spPr>
        </p:pic>
        <p:sp>
          <p:nvSpPr>
            <p:cNvPr id="17" name="Rectangle 16">
              <a:extLst>
                <a:ext uri="{FF2B5EF4-FFF2-40B4-BE49-F238E27FC236}">
                  <a16:creationId xmlns:a16="http://schemas.microsoft.com/office/drawing/2014/main" id="{34CE330B-50C0-8248-7C56-88740C2ABD75}"/>
                </a:ext>
              </a:extLst>
            </p:cNvPr>
            <p:cNvSpPr/>
            <p:nvPr/>
          </p:nvSpPr>
          <p:spPr>
            <a:xfrm>
              <a:off x="4152900" y="3502439"/>
              <a:ext cx="2755900" cy="40898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6" name="Rectangle 15">
            <a:extLst>
              <a:ext uri="{FF2B5EF4-FFF2-40B4-BE49-F238E27FC236}">
                <a16:creationId xmlns:a16="http://schemas.microsoft.com/office/drawing/2014/main" id="{ACA2B8EA-9E77-EABA-3F91-B2BD30ECAB55}"/>
              </a:ext>
            </a:extLst>
          </p:cNvPr>
          <p:cNvSpPr/>
          <p:nvPr/>
        </p:nvSpPr>
        <p:spPr>
          <a:xfrm>
            <a:off x="4251492" y="2148240"/>
            <a:ext cx="4053815" cy="62060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921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01EA-C65B-E747-D363-A772103328B4}"/>
              </a:ext>
            </a:extLst>
          </p:cNvPr>
          <p:cNvSpPr>
            <a:spLocks noGrp="1"/>
          </p:cNvSpPr>
          <p:nvPr>
            <p:ph type="title"/>
          </p:nvPr>
        </p:nvSpPr>
        <p:spPr/>
        <p:txBody>
          <a:bodyPr/>
          <a:lstStyle/>
          <a:p>
            <a:r>
              <a:rPr lang="en-GB" dirty="0"/>
              <a:t>Method Selection</a:t>
            </a:r>
          </a:p>
        </p:txBody>
      </p:sp>
      <p:sp>
        <p:nvSpPr>
          <p:cNvPr id="3" name="Content Placeholder 2">
            <a:extLst>
              <a:ext uri="{FF2B5EF4-FFF2-40B4-BE49-F238E27FC236}">
                <a16:creationId xmlns:a16="http://schemas.microsoft.com/office/drawing/2014/main" id="{99FE1574-E81C-774C-D4CE-3C67D289837B}"/>
              </a:ext>
            </a:extLst>
          </p:cNvPr>
          <p:cNvSpPr>
            <a:spLocks noGrp="1"/>
          </p:cNvSpPr>
          <p:nvPr>
            <p:ph idx="1"/>
          </p:nvPr>
        </p:nvSpPr>
        <p:spPr/>
        <p:txBody>
          <a:bodyPr/>
          <a:lstStyle/>
          <a:p>
            <a:r>
              <a:rPr lang="en-GB" b="0" dirty="0"/>
              <a:t>This happens because of the increased complexity of Newton’s method</a:t>
            </a:r>
          </a:p>
          <a:p>
            <a:r>
              <a:rPr lang="en-GB" b="0" dirty="0"/>
              <a:t>Requiring both calculating and inverting the Jacobian is expensive!</a:t>
            </a:r>
          </a:p>
          <a:p>
            <a:r>
              <a:rPr lang="en-GB" b="0" dirty="0"/>
              <a:t>This is not to say Newton’s method isn’t ideal, more that it is not always worth the additional cost. You need to consider method choice within the context of your problem</a:t>
            </a:r>
          </a:p>
        </p:txBody>
      </p:sp>
      <p:sp>
        <p:nvSpPr>
          <p:cNvPr id="4" name="Footer Placeholder 3">
            <a:extLst>
              <a:ext uri="{FF2B5EF4-FFF2-40B4-BE49-F238E27FC236}">
                <a16:creationId xmlns:a16="http://schemas.microsoft.com/office/drawing/2014/main" id="{994D1ECA-DFD0-3334-0CE2-962F30F4012C}"/>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C3F2A5C-BA01-3572-E37A-807D5999E752}"/>
              </a:ext>
            </a:extLst>
          </p:cNvPr>
          <p:cNvSpPr>
            <a:spLocks noGrp="1"/>
          </p:cNvSpPr>
          <p:nvPr>
            <p:ph type="sldNum" sz="quarter" idx="4"/>
          </p:nvPr>
        </p:nvSpPr>
        <p:spPr/>
        <p:txBody>
          <a:bodyPr/>
          <a:lstStyle/>
          <a:p>
            <a:pPr algn="ctr"/>
            <a:r>
              <a:rPr lang="en-US"/>
              <a:t>Slide </a:t>
            </a:r>
            <a:fld id="{3C70A08B-371D-5A4D-978C-9F5470823ED6}" type="slidenum">
              <a:rPr lang="en-US" smtClean="0"/>
              <a:pPr algn="ctr"/>
              <a:t>22</a:t>
            </a:fld>
            <a:endParaRPr lang="en-US" dirty="0"/>
          </a:p>
        </p:txBody>
      </p:sp>
    </p:spTree>
    <p:extLst>
      <p:ext uri="{BB962C8B-B14F-4D97-AF65-F5344CB8AC3E}">
        <p14:creationId xmlns:p14="http://schemas.microsoft.com/office/powerpoint/2010/main" val="173028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E0C1-C4A2-EFE2-6594-3682A5B7E84E}"/>
              </a:ext>
            </a:extLst>
          </p:cNvPr>
          <p:cNvSpPr>
            <a:spLocks noGrp="1"/>
          </p:cNvSpPr>
          <p:nvPr>
            <p:ph type="title"/>
          </p:nvPr>
        </p:nvSpPr>
        <p:spPr/>
        <p:txBody>
          <a:bodyPr/>
          <a:lstStyle/>
          <a:p>
            <a:r>
              <a:rPr lang="en-GB"/>
              <a:t>Method Selection</a:t>
            </a:r>
            <a:endParaRPr lang="en-GB" dirty="0"/>
          </a:p>
        </p:txBody>
      </p:sp>
      <p:sp>
        <p:nvSpPr>
          <p:cNvPr id="3" name="Content Placeholder 2">
            <a:extLst>
              <a:ext uri="{FF2B5EF4-FFF2-40B4-BE49-F238E27FC236}">
                <a16:creationId xmlns:a16="http://schemas.microsoft.com/office/drawing/2014/main" id="{B5C8A48D-EAE8-C1A1-19E9-727FF9BAFEB6}"/>
              </a:ext>
            </a:extLst>
          </p:cNvPr>
          <p:cNvSpPr>
            <a:spLocks noGrp="1"/>
          </p:cNvSpPr>
          <p:nvPr>
            <p:ph idx="1"/>
          </p:nvPr>
        </p:nvSpPr>
        <p:spPr/>
        <p:txBody>
          <a:bodyPr/>
          <a:lstStyle/>
          <a:p>
            <a:r>
              <a:rPr lang="en-GB" b="0" dirty="0"/>
              <a:t>Because of the issues we’ve just discussed, Michelsen proposes a </a:t>
            </a:r>
            <a:r>
              <a:rPr lang="en-GB" dirty="0"/>
              <a:t>combination method</a:t>
            </a:r>
          </a:p>
          <a:p>
            <a:r>
              <a:rPr lang="en-GB" b="0" dirty="0"/>
              <a:t>In this method, 10 iterations of accelerated successive substitution are taken</a:t>
            </a:r>
          </a:p>
          <a:p>
            <a:r>
              <a:rPr lang="en-GB" b="0" dirty="0"/>
              <a:t>If convergence has not been achieved, then the solver moves to Newton’s method</a:t>
            </a:r>
          </a:p>
          <a:p>
            <a:r>
              <a:rPr lang="en-GB" b="0" dirty="0"/>
              <a:t>This takes advantage of the very quick successive substitution iterations when far from the critical point, but for situations where the problem is difficult, this proves advantageous</a:t>
            </a:r>
          </a:p>
        </p:txBody>
      </p:sp>
      <p:sp>
        <p:nvSpPr>
          <p:cNvPr id="4" name="Footer Placeholder 3">
            <a:extLst>
              <a:ext uri="{FF2B5EF4-FFF2-40B4-BE49-F238E27FC236}">
                <a16:creationId xmlns:a16="http://schemas.microsoft.com/office/drawing/2014/main" id="{4583866C-C083-8F1C-E898-B7127A78DE0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8D06017-64D8-DD3A-4385-D14098E33364}"/>
              </a:ext>
            </a:extLst>
          </p:cNvPr>
          <p:cNvSpPr>
            <a:spLocks noGrp="1"/>
          </p:cNvSpPr>
          <p:nvPr>
            <p:ph type="sldNum" sz="quarter" idx="4"/>
          </p:nvPr>
        </p:nvSpPr>
        <p:spPr/>
        <p:txBody>
          <a:bodyPr/>
          <a:lstStyle/>
          <a:p>
            <a:pPr algn="ctr"/>
            <a:r>
              <a:rPr lang="en-US"/>
              <a:t>Slide </a:t>
            </a:r>
            <a:fld id="{3C70A08B-371D-5A4D-978C-9F5470823ED6}" type="slidenum">
              <a:rPr lang="en-US" smtClean="0"/>
              <a:pPr algn="ctr"/>
              <a:t>23</a:t>
            </a:fld>
            <a:endParaRPr lang="en-US" dirty="0"/>
          </a:p>
        </p:txBody>
      </p:sp>
    </p:spTree>
    <p:extLst>
      <p:ext uri="{BB962C8B-B14F-4D97-AF65-F5344CB8AC3E}">
        <p14:creationId xmlns:p14="http://schemas.microsoft.com/office/powerpoint/2010/main" val="251258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573D-C95F-3C79-E7D3-7874C9C944D6}"/>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49490F18-49D9-0392-D239-D61E3A991DA2}"/>
              </a:ext>
            </a:extLst>
          </p:cNvPr>
          <p:cNvSpPr>
            <a:spLocks noGrp="1"/>
          </p:cNvSpPr>
          <p:nvPr>
            <p:ph idx="1"/>
          </p:nvPr>
        </p:nvSpPr>
        <p:spPr/>
        <p:txBody>
          <a:bodyPr/>
          <a:lstStyle/>
          <a:p>
            <a:r>
              <a:rPr lang="en-GB" b="0" dirty="0"/>
              <a:t>The Rachford-Rice equation solves for the phase distribution for composition-independent K-values</a:t>
            </a:r>
          </a:p>
          <a:p>
            <a:r>
              <a:rPr lang="en-GB" b="0" dirty="0"/>
              <a:t>By wrapping this in an outer-loop updating the K-values with each iteration, we obtain a </a:t>
            </a:r>
            <a:r>
              <a:rPr lang="en-GB" dirty="0"/>
              <a:t>flash algorithm</a:t>
            </a:r>
            <a:r>
              <a:rPr lang="en-GB" b="0" dirty="0"/>
              <a:t> for real fluids</a:t>
            </a:r>
          </a:p>
          <a:p>
            <a:r>
              <a:rPr lang="en-GB" b="0" dirty="0"/>
              <a:t>Although Newton’s method converges in less iterations, it is not always faster than </a:t>
            </a:r>
            <a:r>
              <a:rPr lang="en-GB" b="0"/>
              <a:t>simpler methods</a:t>
            </a:r>
            <a:endParaRPr lang="en-GB" b="0" dirty="0"/>
          </a:p>
        </p:txBody>
      </p:sp>
      <p:sp>
        <p:nvSpPr>
          <p:cNvPr id="4" name="Footer Placeholder 3">
            <a:extLst>
              <a:ext uri="{FF2B5EF4-FFF2-40B4-BE49-F238E27FC236}">
                <a16:creationId xmlns:a16="http://schemas.microsoft.com/office/drawing/2014/main" id="{5B923885-8784-CE18-2A8C-200AFFDBF26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A6EB97-F15B-6BDC-774A-5599A4987CA4}"/>
              </a:ext>
            </a:extLst>
          </p:cNvPr>
          <p:cNvSpPr>
            <a:spLocks noGrp="1"/>
          </p:cNvSpPr>
          <p:nvPr>
            <p:ph type="sldNum" sz="quarter" idx="4"/>
          </p:nvPr>
        </p:nvSpPr>
        <p:spPr/>
        <p:txBody>
          <a:bodyPr/>
          <a:lstStyle/>
          <a:p>
            <a:pPr algn="ctr"/>
            <a:r>
              <a:rPr lang="en-US"/>
              <a:t>Slide </a:t>
            </a:r>
            <a:fld id="{3C70A08B-371D-5A4D-978C-9F5470823ED6}" type="slidenum">
              <a:rPr lang="en-US" smtClean="0"/>
              <a:pPr algn="ctr"/>
              <a:t>24</a:t>
            </a:fld>
            <a:endParaRPr lang="en-US" dirty="0"/>
          </a:p>
        </p:txBody>
      </p:sp>
    </p:spTree>
    <p:extLst>
      <p:ext uri="{BB962C8B-B14F-4D97-AF65-F5344CB8AC3E}">
        <p14:creationId xmlns:p14="http://schemas.microsoft.com/office/powerpoint/2010/main" val="319640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449C-5EA3-935B-4E68-809540C0653C}"/>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DDDE1E-62A5-A5E7-DDFE-0DE468E1B54E}"/>
                  </a:ext>
                </a:extLst>
              </p:cNvPr>
              <p:cNvSpPr>
                <a:spLocks noGrp="1"/>
              </p:cNvSpPr>
              <p:nvPr>
                <p:ph idx="1"/>
              </p:nvPr>
            </p:nvSpPr>
            <p:spPr/>
            <p:txBody>
              <a:bodyPr/>
              <a:lstStyle/>
              <a:p>
                <a:r>
                  <a:rPr lang="en-GB" b="0" dirty="0"/>
                  <a:t>For the case where we have </a:t>
                </a:r>
                <a:r>
                  <a:rPr lang="en-GB" dirty="0"/>
                  <a:t>composition independent</a:t>
                </a:r>
                <a:r>
                  <a:rPr lang="en-GB" b="0" dirty="0"/>
                  <a:t> K-values we can solve for the phase compositions and distributions using </a:t>
                </a:r>
                <a:r>
                  <a:rPr lang="en-GB" dirty="0"/>
                  <a:t>just material balances</a:t>
                </a:r>
              </a:p>
              <a:p>
                <a:r>
                  <a:rPr lang="en-GB" b="0" dirty="0"/>
                  <a:t>We begin by writing out the component material balance for a feed </a:t>
                </a:r>
                <a14:m>
                  <m:oMath xmlns:m="http://schemas.openxmlformats.org/officeDocument/2006/math">
                    <m:r>
                      <a:rPr lang="en-GB" b="0" i="1" smtClean="0">
                        <a:latin typeface="Cambria Math" panose="02040503050406030204" pitchFamily="18" charset="0"/>
                      </a:rPr>
                      <m:t>𝐹</m:t>
                    </m:r>
                  </m:oMath>
                </a14:m>
                <a:r>
                  <a:rPr lang="en-GB" b="0" dirty="0"/>
                  <a:t> splitting into liquid and vapour flows </a:t>
                </a:r>
                <a14:m>
                  <m:oMath xmlns:m="http://schemas.openxmlformats.org/officeDocument/2006/math">
                    <m:r>
                      <a:rPr lang="en-GB" b="0" i="1" smtClean="0">
                        <a:latin typeface="Cambria Math" panose="02040503050406030204" pitchFamily="18" charset="0"/>
                      </a:rPr>
                      <m:t>𝐿</m:t>
                    </m:r>
                  </m:oMath>
                </a14:m>
                <a:r>
                  <a:rPr lang="en-GB" b="0" dirty="0"/>
                  <a:t> and </a:t>
                </a:r>
                <a14:m>
                  <m:oMath xmlns:m="http://schemas.openxmlformats.org/officeDocument/2006/math">
                    <m:r>
                      <a:rPr lang="en-GB" b="0" i="1" smtClean="0">
                        <a:latin typeface="Cambria Math" panose="02040503050406030204" pitchFamily="18" charset="0"/>
                      </a:rPr>
                      <m:t>𝑉</m:t>
                    </m:r>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r>
                      <a:rPr lang="en-GB" b="0" i="1" smtClean="0">
                        <a:latin typeface="Cambria Math" panose="02040503050406030204" pitchFamily="18" charset="0"/>
                      </a:rPr>
                      <m:t>𝐹</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𝐿</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𝑉</m:t>
                    </m:r>
                  </m:oMath>
                </a14:m>
                <a:endParaRPr lang="en-GB" b="0" dirty="0"/>
              </a:p>
            </p:txBody>
          </p:sp>
        </mc:Choice>
        <mc:Fallback xmlns="">
          <p:sp>
            <p:nvSpPr>
              <p:cNvPr id="3" name="Content Placeholder 2">
                <a:extLst>
                  <a:ext uri="{FF2B5EF4-FFF2-40B4-BE49-F238E27FC236}">
                    <a16:creationId xmlns:a16="http://schemas.microsoft.com/office/drawing/2014/main" id="{C3DDDE1E-62A5-A5E7-DDFE-0DE468E1B54E}"/>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5709CF0-A8EB-55FF-FF04-635521B07FC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B8F019F6-73F7-C479-47C5-9AE8251965EE}"/>
              </a:ext>
            </a:extLst>
          </p:cNvPr>
          <p:cNvSpPr>
            <a:spLocks noGrp="1"/>
          </p:cNvSpPr>
          <p:nvPr>
            <p:ph type="sldNum" sz="quarter" idx="4"/>
          </p:nvPr>
        </p:nvSpPr>
        <p:spPr/>
        <p:txBody>
          <a:bodyPr/>
          <a:lstStyle/>
          <a:p>
            <a:pPr algn="ctr"/>
            <a:r>
              <a:rPr lang="en-US"/>
              <a:t>Slide </a:t>
            </a:r>
            <a:fld id="{3C70A08B-371D-5A4D-978C-9F5470823ED6}" type="slidenum">
              <a:rPr lang="en-US" smtClean="0"/>
              <a:pPr algn="ctr"/>
              <a:t>3</a:t>
            </a:fld>
            <a:endParaRPr lang="en-US" dirty="0"/>
          </a:p>
        </p:txBody>
      </p:sp>
    </p:spTree>
    <p:extLst>
      <p:ext uri="{BB962C8B-B14F-4D97-AF65-F5344CB8AC3E}">
        <p14:creationId xmlns:p14="http://schemas.microsoft.com/office/powerpoint/2010/main" val="206928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3F50-F617-F5CF-1252-E2C67C53AE10}"/>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EB21F-F912-6527-92FB-439FC1A0AADB}"/>
                  </a:ext>
                </a:extLst>
              </p:cNvPr>
              <p:cNvSpPr>
                <a:spLocks noGrp="1"/>
              </p:cNvSpPr>
              <p:nvPr>
                <p:ph idx="1"/>
              </p:nvPr>
            </p:nvSpPr>
            <p:spPr/>
            <p:txBody>
              <a:bodyPr/>
              <a:lstStyle/>
              <a:p>
                <a:r>
                  <a:rPr lang="en-GB" b="0" dirty="0"/>
                  <a:t>We then define the vapour fraction</a:t>
                </a:r>
                <a:br>
                  <a:rPr lang="en-GB" b="0" dirty="0"/>
                </a:b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𝑉</m:t>
                    </m:r>
                  </m:oMath>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𝛽</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𝛽</m:t>
                      </m:r>
                    </m:oMath>
                  </m:oMathPara>
                </a14:m>
                <a:br>
                  <a:rPr lang="en-GB" b="0" dirty="0"/>
                </a:br>
                <a:endParaRPr lang="en-GB" b="0" dirty="0"/>
              </a:p>
              <a:p>
                <a:r>
                  <a:rPr lang="en-GB" b="0" dirty="0"/>
                  <a:t>We then substitute in the definition of the K-factor</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oMath>
                  </m:oMathPara>
                </a14:m>
                <a:endParaRPr lang="en-GB" b="0"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A9AEB21F-F912-6527-92FB-439FC1A0AADB}"/>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A93565E-6162-B55D-AB22-20A9EA01277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6AB84987-D92B-97E1-9177-1B1600C7D76F}"/>
              </a:ext>
            </a:extLst>
          </p:cNvPr>
          <p:cNvSpPr>
            <a:spLocks noGrp="1"/>
          </p:cNvSpPr>
          <p:nvPr>
            <p:ph type="sldNum" sz="quarter" idx="4"/>
          </p:nvPr>
        </p:nvSpPr>
        <p:spPr/>
        <p:txBody>
          <a:bodyPr/>
          <a:lstStyle/>
          <a:p>
            <a:pPr algn="ctr"/>
            <a:r>
              <a:rPr lang="en-US"/>
              <a:t>Slide </a:t>
            </a:r>
            <a:fld id="{3C70A08B-371D-5A4D-978C-9F5470823ED6}" type="slidenum">
              <a:rPr lang="en-US" smtClean="0"/>
              <a:pPr algn="ctr"/>
              <a:t>4</a:t>
            </a:fld>
            <a:endParaRPr lang="en-US" dirty="0"/>
          </a:p>
        </p:txBody>
      </p:sp>
    </p:spTree>
    <p:extLst>
      <p:ext uri="{BB962C8B-B14F-4D97-AF65-F5344CB8AC3E}">
        <p14:creationId xmlns:p14="http://schemas.microsoft.com/office/powerpoint/2010/main" val="2676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7851-F8AA-2336-16A8-7F110FD6118B}"/>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C6EAA-21AF-A4BE-36CD-C204B74A80A5}"/>
                  </a:ext>
                </a:extLst>
              </p:cNvPr>
              <p:cNvSpPr>
                <a:spLocks noGrp="1"/>
              </p:cNvSpPr>
              <p:nvPr>
                <p:ph idx="1"/>
              </p:nvPr>
            </p:nvSpPr>
            <p:spPr/>
            <p:txBody>
              <a:bodyPr/>
              <a:lstStyle/>
              <a:p>
                <a:r>
                  <a:rPr lang="en-GB" b="0" dirty="0"/>
                  <a:t>Finally, we use the fact that mole fractions sum to one</a:t>
                </a:r>
                <a:br>
                  <a:rPr lang="en-GB" b="0" dirty="0"/>
                </a:b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=1</m:t>
                    </m:r>
                  </m:oMath>
                </a14:m>
                <a:br>
                  <a:rPr lang="en-GB" b="0" dirty="0"/>
                </a:br>
                <a:endParaRPr lang="en-GB" b="0" dirty="0"/>
              </a:p>
              <a:p>
                <a:r>
                  <a:rPr lang="en-GB" b="0" dirty="0"/>
                  <a:t>To subtract the equations from each other to obtain our objective function</a:t>
                </a:r>
                <a:br>
                  <a:rPr lang="en-GB" b="0" dirty="0"/>
                </a:b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r>
                          <a:rPr lang="en-GB" b="0" i="1" smtClean="0">
                            <a:latin typeface="Cambria Math" panose="02040503050406030204" pitchFamily="18" charset="0"/>
                          </a:rPr>
                          <m:t>=0</m:t>
                        </m:r>
                      </m:e>
                    </m:nary>
                  </m:oMath>
                </a14:m>
                <a:endParaRPr lang="en-GB" b="0" dirty="0"/>
              </a:p>
            </p:txBody>
          </p:sp>
        </mc:Choice>
        <mc:Fallback xmlns="">
          <p:sp>
            <p:nvSpPr>
              <p:cNvPr id="3" name="Content Placeholder 2">
                <a:extLst>
                  <a:ext uri="{FF2B5EF4-FFF2-40B4-BE49-F238E27FC236}">
                    <a16:creationId xmlns:a16="http://schemas.microsoft.com/office/drawing/2014/main" id="{04BC6EAA-21AF-A4BE-36CD-C204B74A80A5}"/>
                  </a:ext>
                </a:extLst>
              </p:cNvPr>
              <p:cNvSpPr>
                <a:spLocks noGrp="1" noRot="1" noChangeAspect="1" noMove="1" noResize="1" noEditPoints="1" noAdjustHandles="1" noChangeArrowheads="1" noChangeShapeType="1" noTextEdit="1"/>
              </p:cNvSpPr>
              <p:nvPr>
                <p:ph idx="1"/>
              </p:nvPr>
            </p:nvSpPr>
            <p:spPr>
              <a:blipFill>
                <a:blip r:embed="rId2"/>
                <a:stretch>
                  <a:fillRect l="-1303" t="-1392" r="-1159"/>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A2CE299-4527-6045-1F7C-E99B1D39C8F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7EBA979-E4B0-B67C-E709-5985FC8DD6A5}"/>
              </a:ext>
            </a:extLst>
          </p:cNvPr>
          <p:cNvSpPr>
            <a:spLocks noGrp="1"/>
          </p:cNvSpPr>
          <p:nvPr>
            <p:ph type="sldNum" sz="quarter" idx="4"/>
          </p:nvPr>
        </p:nvSpPr>
        <p:spPr/>
        <p:txBody>
          <a:bodyPr/>
          <a:lstStyle/>
          <a:p>
            <a:pPr algn="ctr"/>
            <a:r>
              <a:rPr lang="en-US"/>
              <a:t>Slide </a:t>
            </a:r>
            <a:fld id="{3C70A08B-371D-5A4D-978C-9F5470823ED6}" type="slidenum">
              <a:rPr lang="en-US" smtClean="0"/>
              <a:pPr algn="ctr"/>
              <a:t>5</a:t>
            </a:fld>
            <a:endParaRPr lang="en-US" dirty="0"/>
          </a:p>
        </p:txBody>
      </p:sp>
    </p:spTree>
    <p:extLst>
      <p:ext uri="{BB962C8B-B14F-4D97-AF65-F5344CB8AC3E}">
        <p14:creationId xmlns:p14="http://schemas.microsoft.com/office/powerpoint/2010/main" val="10986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63CB-3C63-B65E-ACED-E007F72BCAEB}"/>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F439C-4342-3127-BED2-96E8A74897C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r>
                            <a:rPr lang="en-GB" b="0" i="1" smtClean="0">
                              <a:latin typeface="Cambria Math" panose="02040503050406030204" pitchFamily="18" charset="0"/>
                            </a:rPr>
                            <m:t>=0</m:t>
                          </m:r>
                        </m:e>
                      </m:nary>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e>
                                <m:sup>
                                  <m:r>
                                    <a:rPr lang="en-GB" b="0" i="1" smtClean="0">
                                      <a:latin typeface="Cambria Math" panose="02040503050406030204" pitchFamily="18" charset="0"/>
                                    </a:rPr>
                                    <m:t>2</m:t>
                                  </m:r>
                                </m:sup>
                              </m:sSup>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𝛽</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e>
                                  </m:d>
                                </m:e>
                                <m:sup>
                                  <m:r>
                                    <a:rPr lang="en-GB" b="0" i="1" smtClean="0">
                                      <a:latin typeface="Cambria Math" panose="02040503050406030204" pitchFamily="18" charset="0"/>
                                    </a:rPr>
                                    <m:t>2</m:t>
                                  </m:r>
                                </m:sup>
                              </m:sSup>
                            </m:den>
                          </m:f>
                          <m:r>
                            <a:rPr lang="en-GB" b="0" i="1" smtClean="0">
                              <a:latin typeface="Cambria Math" panose="02040503050406030204" pitchFamily="18" charset="0"/>
                            </a:rPr>
                            <m:t>=0</m:t>
                          </m:r>
                        </m:e>
                      </m:nary>
                    </m:oMath>
                  </m:oMathPara>
                </a14:m>
                <a:endParaRPr lang="en-GB" b="0" dirty="0"/>
              </a:p>
              <a:p>
                <a:r>
                  <a:rPr lang="en-GB" b="0" dirty="0"/>
                  <a:t>This formula carries a few key advantage</a:t>
                </a:r>
              </a:p>
              <a:p>
                <a:pPr lvl="1"/>
                <a:r>
                  <a:rPr lang="en-GB" b="0" dirty="0"/>
                  <a:t>It is </a:t>
                </a:r>
                <a:r>
                  <a:rPr lang="en-GB" b="1" dirty="0"/>
                  <a:t>monotonic</a:t>
                </a:r>
                <a:r>
                  <a:rPr lang="en-GB" dirty="0"/>
                  <a:t>, meaning we can guarantee convergence to a single root</a:t>
                </a:r>
              </a:p>
              <a:p>
                <a:pPr lvl="1"/>
                <a:r>
                  <a:rPr lang="en-GB" dirty="0"/>
                  <a:t>The derivative is simple and analytically obtainable </a:t>
                </a:r>
              </a:p>
            </p:txBody>
          </p:sp>
        </mc:Choice>
        <mc:Fallback xmlns="">
          <p:sp>
            <p:nvSpPr>
              <p:cNvPr id="3" name="Content Placeholder 2">
                <a:extLst>
                  <a:ext uri="{FF2B5EF4-FFF2-40B4-BE49-F238E27FC236}">
                    <a16:creationId xmlns:a16="http://schemas.microsoft.com/office/drawing/2014/main" id="{F65F439C-4342-3127-BED2-96E8A74897CE}"/>
                  </a:ext>
                </a:extLst>
              </p:cNvPr>
              <p:cNvSpPr>
                <a:spLocks noGrp="1" noRot="1" noChangeAspect="1" noMove="1" noResize="1" noEditPoints="1" noAdjustHandles="1" noChangeArrowheads="1" noChangeShapeType="1" noTextEdit="1"/>
              </p:cNvSpPr>
              <p:nvPr>
                <p:ph idx="1"/>
              </p:nvPr>
            </p:nvSpPr>
            <p:spPr>
              <a:blipFill>
                <a:blip r:embed="rId2"/>
                <a:stretch>
                  <a:fillRect l="-130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F5D8ED5-3035-CF0B-F1D6-FD1027D93C3F}"/>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7E1716D-BA56-2037-8E71-571BE628949A}"/>
              </a:ext>
            </a:extLst>
          </p:cNvPr>
          <p:cNvSpPr>
            <a:spLocks noGrp="1"/>
          </p:cNvSpPr>
          <p:nvPr>
            <p:ph type="sldNum" sz="quarter" idx="4"/>
          </p:nvPr>
        </p:nvSpPr>
        <p:spPr/>
        <p:txBody>
          <a:bodyPr/>
          <a:lstStyle/>
          <a:p>
            <a:pPr algn="ctr"/>
            <a:r>
              <a:rPr lang="en-US"/>
              <a:t>Slide </a:t>
            </a:r>
            <a:fld id="{3C70A08B-371D-5A4D-978C-9F5470823ED6}" type="slidenum">
              <a:rPr lang="en-US" smtClean="0"/>
              <a:pPr algn="ctr"/>
              <a:t>6</a:t>
            </a:fld>
            <a:endParaRPr lang="en-US" dirty="0"/>
          </a:p>
        </p:txBody>
      </p:sp>
    </p:spTree>
    <p:extLst>
      <p:ext uri="{BB962C8B-B14F-4D97-AF65-F5344CB8AC3E}">
        <p14:creationId xmlns:p14="http://schemas.microsoft.com/office/powerpoint/2010/main" val="76015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2710-92E7-A164-D451-46055393B897}"/>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72449C-05AE-7440-3E45-F689E2199DFE}"/>
                  </a:ext>
                </a:extLst>
              </p:cNvPr>
              <p:cNvSpPr>
                <a:spLocks noGrp="1"/>
              </p:cNvSpPr>
              <p:nvPr>
                <p:ph idx="1"/>
              </p:nvPr>
            </p:nvSpPr>
            <p:spPr/>
            <p:txBody>
              <a:bodyPr>
                <a:normAutofit/>
              </a:bodyPr>
              <a:lstStyle/>
              <a:p>
                <a:pPr marL="0" indent="0">
                  <a:buNone/>
                </a:pPr>
                <a:r>
                  <a:rPr lang="en-GB" b="0" dirty="0"/>
                  <a:t>Another key features is the interval the equation is defined on</a:t>
                </a: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m:rPr>
                                      <m:sty m:val="p"/>
                                    </m:rPr>
                                    <a:rPr lang="en-GB" b="0" i="0" smtClean="0">
                                      <a:latin typeface="Cambria Math" panose="02040503050406030204" pitchFamily="18" charset="0"/>
                                    </a:rPr>
                                    <m:t>max</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m:rPr>
                                      <m:sty m:val="p"/>
                                    </m:rPr>
                                    <a:rPr lang="en-GB" b="0" i="0" smtClean="0">
                                      <a:latin typeface="Cambria Math" panose="02040503050406030204" pitchFamily="18" charset="0"/>
                                    </a:rPr>
                                    <m:t>min</m:t>
                                  </m:r>
                                </m:sub>
                              </m:sSub>
                            </m:den>
                          </m:f>
                          <m:r>
                            <a:rPr lang="en-GB" b="0" i="1" smtClean="0">
                              <a:latin typeface="Cambria Math" panose="02040503050406030204" pitchFamily="18" charset="0"/>
                            </a:rPr>
                            <m:t> </m:t>
                          </m:r>
                        </m:e>
                      </m:d>
                    </m:oMath>
                  </m:oMathPara>
                </a14:m>
                <a:endParaRPr lang="en-GB" b="0" dirty="0"/>
              </a:p>
              <a:p>
                <a:r>
                  <a:rPr lang="en-GB" b="0" dirty="0"/>
                  <a:t>Values of </a:t>
                </a:r>
                <a14:m>
                  <m:oMath xmlns:m="http://schemas.openxmlformats.org/officeDocument/2006/math">
                    <m:r>
                      <a:rPr lang="en-GB" b="0" i="1" smtClean="0">
                        <a:latin typeface="Cambria Math" panose="02040503050406030204" pitchFamily="18" charset="0"/>
                      </a:rPr>
                      <m:t>𝛽</m:t>
                    </m:r>
                  </m:oMath>
                </a14:m>
                <a:r>
                  <a:rPr lang="en-GB" b="0" dirty="0"/>
                  <a:t> </a:t>
                </a:r>
                <a:r>
                  <a:rPr lang="en-GB" dirty="0"/>
                  <a:t>are not always physical</a:t>
                </a:r>
                <a:endParaRPr lang="en-GB" b="0" dirty="0"/>
              </a:p>
              <a:p>
                <a:r>
                  <a:rPr lang="en-GB" b="0" dirty="0"/>
                  <a:t>When the solution to the Rachford-Rice equation falls outside of </a:t>
                </a:r>
                <a14:m>
                  <m:oMath xmlns:m="http://schemas.openxmlformats.org/officeDocument/2006/math">
                    <m:r>
                      <a:rPr lang="en-GB" b="0" i="1" smtClean="0">
                        <a:latin typeface="Cambria Math" panose="02040503050406030204" pitchFamily="18" charset="0"/>
                      </a:rPr>
                      <m:t>[0, 1]</m:t>
                    </m:r>
                  </m:oMath>
                </a14:m>
                <a:r>
                  <a:rPr lang="en-GB" b="0" dirty="0"/>
                  <a:t>, we refer to this as a </a:t>
                </a:r>
                <a:r>
                  <a:rPr lang="en-GB" dirty="0"/>
                  <a:t>negative flash</a:t>
                </a:r>
                <a:endParaRPr lang="en-GB" b="0" dirty="0"/>
              </a:p>
            </p:txBody>
          </p:sp>
        </mc:Choice>
        <mc:Fallback xmlns="">
          <p:sp>
            <p:nvSpPr>
              <p:cNvPr id="3" name="Content Placeholder 2">
                <a:extLst>
                  <a:ext uri="{FF2B5EF4-FFF2-40B4-BE49-F238E27FC236}">
                    <a16:creationId xmlns:a16="http://schemas.microsoft.com/office/drawing/2014/main" id="{7572449C-05AE-7440-3E45-F689E2199DFE}"/>
                  </a:ext>
                </a:extLst>
              </p:cNvPr>
              <p:cNvSpPr>
                <a:spLocks noGrp="1" noRot="1" noChangeAspect="1" noMove="1" noResize="1" noEditPoints="1" noAdjustHandles="1" noChangeArrowheads="1" noChangeShapeType="1" noTextEdit="1"/>
              </p:cNvSpPr>
              <p:nvPr>
                <p:ph idx="1"/>
              </p:nvPr>
            </p:nvSpPr>
            <p:spPr>
              <a:blipFill>
                <a:blip r:embed="rId2"/>
                <a:stretch>
                  <a:fillRect l="-1448" t="-1392" r="-1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F3E7B95-8855-7DA6-3EB0-B720CA11614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7C5F781-5181-BCE9-76AE-599A4944D53C}"/>
              </a:ext>
            </a:extLst>
          </p:cNvPr>
          <p:cNvSpPr>
            <a:spLocks noGrp="1"/>
          </p:cNvSpPr>
          <p:nvPr>
            <p:ph type="sldNum" sz="quarter" idx="4"/>
          </p:nvPr>
        </p:nvSpPr>
        <p:spPr/>
        <p:txBody>
          <a:bodyPr/>
          <a:lstStyle/>
          <a:p>
            <a:pPr algn="ctr"/>
            <a:r>
              <a:rPr lang="en-US"/>
              <a:t>Slide </a:t>
            </a:r>
            <a:fld id="{3C70A08B-371D-5A4D-978C-9F5470823ED6}" type="slidenum">
              <a:rPr lang="en-US" smtClean="0"/>
              <a:pPr algn="ctr"/>
              <a:t>7</a:t>
            </a:fld>
            <a:endParaRPr lang="en-US" dirty="0"/>
          </a:p>
        </p:txBody>
      </p:sp>
    </p:spTree>
    <p:extLst>
      <p:ext uri="{BB962C8B-B14F-4D97-AF65-F5344CB8AC3E}">
        <p14:creationId xmlns:p14="http://schemas.microsoft.com/office/powerpoint/2010/main" val="357098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8E4C-CBA7-2360-C72F-B0361C7D4482}"/>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EC21AC-D14C-8F3F-D727-8013DF5B74D3}"/>
                  </a:ext>
                </a:extLst>
              </p:cNvPr>
              <p:cNvSpPr>
                <a:spLocks noGrp="1"/>
              </p:cNvSpPr>
              <p:nvPr>
                <p:ph idx="1"/>
              </p:nvPr>
            </p:nvSpPr>
            <p:spPr>
              <a:xfrm>
                <a:off x="457200" y="1600200"/>
                <a:ext cx="3779950" cy="4818599"/>
              </a:xfrm>
            </p:spPr>
            <p:txBody>
              <a:bodyPr>
                <a:normAutofit lnSpcReduction="10000"/>
              </a:bodyPr>
              <a:lstStyle/>
              <a:p>
                <a:r>
                  <a:rPr lang="en-GB" b="0" dirty="0"/>
                  <a:t>This implies that while two equilibrium states do exist at the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𝑇</m:t>
                    </m:r>
                  </m:oMath>
                </a14:m>
                <a:r>
                  <a:rPr lang="en-GB" b="0" dirty="0"/>
                  <a:t> specified, the material balance is not satisfied</a:t>
                </a:r>
              </a:p>
              <a:p>
                <a:r>
                  <a:rPr lang="en-GB" b="0" dirty="0"/>
                  <a:t>Therefore, the mixture would not undergo a phase-split</a:t>
                </a:r>
              </a:p>
              <a:p>
                <a:endParaRPr lang="en-GB" dirty="0"/>
              </a:p>
            </p:txBody>
          </p:sp>
        </mc:Choice>
        <mc:Fallback xmlns="">
          <p:sp>
            <p:nvSpPr>
              <p:cNvPr id="3" name="Content Placeholder 2">
                <a:extLst>
                  <a:ext uri="{FF2B5EF4-FFF2-40B4-BE49-F238E27FC236}">
                    <a16:creationId xmlns:a16="http://schemas.microsoft.com/office/drawing/2014/main" id="{C8EC21AC-D14C-8F3F-D727-8013DF5B74D3}"/>
                  </a:ext>
                </a:extLst>
              </p:cNvPr>
              <p:cNvSpPr>
                <a:spLocks noGrp="1" noRot="1" noChangeAspect="1" noMove="1" noResize="1" noEditPoints="1" noAdjustHandles="1" noChangeArrowheads="1" noChangeShapeType="1" noTextEdit="1"/>
              </p:cNvSpPr>
              <p:nvPr>
                <p:ph idx="1"/>
              </p:nvPr>
            </p:nvSpPr>
            <p:spPr>
              <a:xfrm>
                <a:off x="457200" y="1600200"/>
                <a:ext cx="3779950" cy="4818599"/>
              </a:xfrm>
              <a:blipFill>
                <a:blip r:embed="rId2"/>
                <a:stretch>
                  <a:fillRect l="-2903" t="-2278"/>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F4B674D-EA87-B733-22C9-A7EF3F0391F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1A786A4-BE81-73D1-F7BF-97BC2056936E}"/>
              </a:ext>
            </a:extLst>
          </p:cNvPr>
          <p:cNvSpPr>
            <a:spLocks noGrp="1"/>
          </p:cNvSpPr>
          <p:nvPr>
            <p:ph type="sldNum" sz="quarter" idx="4"/>
          </p:nvPr>
        </p:nvSpPr>
        <p:spPr/>
        <p:txBody>
          <a:bodyPr/>
          <a:lstStyle/>
          <a:p>
            <a:pPr algn="ctr"/>
            <a:r>
              <a:rPr lang="en-US"/>
              <a:t>Slide </a:t>
            </a:r>
            <a:fld id="{3C70A08B-371D-5A4D-978C-9F5470823ED6}" type="slidenum">
              <a:rPr lang="en-US" smtClean="0"/>
              <a:pPr algn="ctr"/>
              <a:t>8</a:t>
            </a:fld>
            <a:endParaRPr lang="en-US" dirty="0"/>
          </a:p>
        </p:txBody>
      </p:sp>
      <p:pic>
        <p:nvPicPr>
          <p:cNvPr id="10" name="Picture 9">
            <a:extLst>
              <a:ext uri="{FF2B5EF4-FFF2-40B4-BE49-F238E27FC236}">
                <a16:creationId xmlns:a16="http://schemas.microsoft.com/office/drawing/2014/main" id="{8D8759F0-B56D-5EB8-9313-E149F9D7A007}"/>
              </a:ext>
            </a:extLst>
          </p:cNvPr>
          <p:cNvPicPr>
            <a:picLocks noChangeAspect="1"/>
          </p:cNvPicPr>
          <p:nvPr/>
        </p:nvPicPr>
        <p:blipFill>
          <a:blip r:embed="rId3"/>
          <a:stretch>
            <a:fillRect/>
          </a:stretch>
        </p:blipFill>
        <p:spPr>
          <a:xfrm>
            <a:off x="3966693" y="1899531"/>
            <a:ext cx="5057027" cy="3358270"/>
          </a:xfrm>
          <a:prstGeom prst="rect">
            <a:avLst/>
          </a:prstGeom>
        </p:spPr>
      </p:pic>
    </p:spTree>
    <p:extLst>
      <p:ext uri="{BB962C8B-B14F-4D97-AF65-F5344CB8AC3E}">
        <p14:creationId xmlns:p14="http://schemas.microsoft.com/office/powerpoint/2010/main" val="4877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F4AD-7639-B526-397D-0DE3B091A80D}"/>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18F59D-7971-E28E-6DBD-8FA92643E652}"/>
                  </a:ext>
                </a:extLst>
              </p:cNvPr>
              <p:cNvSpPr>
                <a:spLocks noGrp="1"/>
              </p:cNvSpPr>
              <p:nvPr>
                <p:ph idx="1"/>
              </p:nvPr>
            </p:nvSpPr>
            <p:spPr/>
            <p:txBody>
              <a:bodyPr/>
              <a:lstStyle/>
              <a:p>
                <a:r>
                  <a:rPr lang="en-GB" b="0" dirty="0"/>
                  <a:t>Once the Rachford-Rice equation has been solved for </a:t>
                </a:r>
                <a14:m>
                  <m:oMath xmlns:m="http://schemas.openxmlformats.org/officeDocument/2006/math">
                    <m:r>
                      <a:rPr lang="en-GB" b="0" i="1" smtClean="0">
                        <a:latin typeface="Cambria Math" panose="02040503050406030204" pitchFamily="18" charset="0"/>
                      </a:rPr>
                      <m:t>𝛽</m:t>
                    </m:r>
                  </m:oMath>
                </a14:m>
                <a:r>
                  <a:rPr lang="en-GB" b="0" dirty="0"/>
                  <a:t>, we can use the original material balances to obtain </a:t>
                </a:r>
                <a14:m>
                  <m:oMath xmlns:m="http://schemas.openxmlformats.org/officeDocument/2006/math">
                    <m:r>
                      <a:rPr lang="en-GB" b="0" i="1" smtClean="0">
                        <a:latin typeface="Cambria Math" panose="02040503050406030204" pitchFamily="18" charset="0"/>
                      </a:rPr>
                      <m:t>𝑥</m:t>
                    </m:r>
                  </m:oMath>
                </a14:m>
                <a:r>
                  <a:rPr lang="en-GB" b="0" dirty="0"/>
                  <a:t> and </a:t>
                </a:r>
                <a14:m>
                  <m:oMath xmlns:m="http://schemas.openxmlformats.org/officeDocument/2006/math">
                    <m:r>
                      <a:rPr lang="en-GB" b="0" i="1" smtClean="0">
                        <a:latin typeface="Cambria Math" panose="02040503050406030204" pitchFamily="18" charset="0"/>
                      </a:rPr>
                      <m:t>𝑦</m:t>
                    </m:r>
                  </m:oMath>
                </a14:m>
                <a:endParaRPr lang="en-GB" b="0" dirty="0"/>
              </a:p>
            </p:txBody>
          </p:sp>
        </mc:Choice>
        <mc:Fallback xmlns="">
          <p:sp>
            <p:nvSpPr>
              <p:cNvPr id="3" name="Content Placeholder 2">
                <a:extLst>
                  <a:ext uri="{FF2B5EF4-FFF2-40B4-BE49-F238E27FC236}">
                    <a16:creationId xmlns:a16="http://schemas.microsoft.com/office/drawing/2014/main" id="{1518F59D-7971-E28E-6DBD-8FA92643E652}"/>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D9F3BE65-89BA-3E49-3A2E-733C3C9D5786}"/>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B8A0196D-6B77-55DB-F6AE-DB46BE16C479}"/>
              </a:ext>
            </a:extLst>
          </p:cNvPr>
          <p:cNvSpPr>
            <a:spLocks noGrp="1"/>
          </p:cNvSpPr>
          <p:nvPr>
            <p:ph type="sldNum" sz="quarter" idx="4"/>
          </p:nvPr>
        </p:nvSpPr>
        <p:spPr/>
        <p:txBody>
          <a:bodyPr/>
          <a:lstStyle/>
          <a:p>
            <a:pPr algn="ctr"/>
            <a:r>
              <a:rPr lang="en-US"/>
              <a:t>Slide </a:t>
            </a:r>
            <a:fld id="{3C70A08B-371D-5A4D-978C-9F5470823ED6}" type="slidenum">
              <a:rPr lang="en-US" smtClean="0"/>
              <a:pPr algn="ctr"/>
              <a:t>9</a:t>
            </a:fld>
            <a:endParaRPr lang="en-US" dirty="0"/>
          </a:p>
        </p:txBody>
      </p:sp>
    </p:spTree>
    <p:extLst>
      <p:ext uri="{BB962C8B-B14F-4D97-AF65-F5344CB8AC3E}">
        <p14:creationId xmlns:p14="http://schemas.microsoft.com/office/powerpoint/2010/main" val="330593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solidFill>
            <a:schemeClr val="tx1"/>
          </a:solidFill>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150079</TotalTime>
  <Words>1272</Words>
  <Application>Microsoft Office PowerPoint</Application>
  <PresentationFormat>On-screen Show (4:3)</PresentationFormat>
  <Paragraphs>159</Paragraphs>
  <Slides>24</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Introduction to Computational Thermodynamics</vt:lpstr>
      <vt:lpstr>Introduction</vt:lpstr>
      <vt:lpstr>The Rachford-Rice equation</vt:lpstr>
      <vt:lpstr>The Rachford-Rice equation</vt:lpstr>
      <vt:lpstr>The Rachford-Rice equation</vt:lpstr>
      <vt:lpstr>The Rachford-Rice equation</vt:lpstr>
      <vt:lpstr>The Rachford-Rice equation</vt:lpstr>
      <vt:lpstr>The Rachford-Rice equation</vt:lpstr>
      <vt:lpstr>The Rachford-Rice equation</vt:lpstr>
      <vt:lpstr>RR Implementation</vt:lpstr>
      <vt:lpstr>RR Implementation</vt:lpstr>
      <vt:lpstr>Task: Implement the solver</vt:lpstr>
      <vt:lpstr>The Isothermal Flash</vt:lpstr>
      <vt:lpstr>The Isothermal Flash</vt:lpstr>
      <vt:lpstr>The Isothermal Flash</vt:lpstr>
      <vt:lpstr>Accelerated Successive Substitution </vt:lpstr>
      <vt:lpstr>Newton’s Method</vt:lpstr>
      <vt:lpstr>Convergence Characteristics</vt:lpstr>
      <vt:lpstr>Convergence Characteristics</vt:lpstr>
      <vt:lpstr>Convergence Characteristics</vt:lpstr>
      <vt:lpstr>Benchmarks</vt:lpstr>
      <vt:lpstr>Method Selection</vt:lpstr>
      <vt:lpstr>Method Selection</vt:lpstr>
      <vt:lpstr>Key Points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JEGTP paper: Outline</dc:title>
  <dc:creator>Andrew Haslam</dc:creator>
  <cp:lastModifiedBy>Luc Paoli</cp:lastModifiedBy>
  <cp:revision>954</cp:revision>
  <dcterms:created xsi:type="dcterms:W3CDTF">2014-05-08T12:48:22Z</dcterms:created>
  <dcterms:modified xsi:type="dcterms:W3CDTF">2022-08-22T02:00:36Z</dcterms:modified>
</cp:coreProperties>
</file>