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4" r:id="rId2"/>
    <p:sldId id="365" r:id="rId3"/>
    <p:sldId id="367" r:id="rId4"/>
    <p:sldId id="3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79EF7E6F-AA6F-4035-8715-EAB82FD9E811}"/>
    <pc:docChg chg="addSld modSld">
      <pc:chgData name="Luc Paoli" userId="28bcbf778cf7ff89" providerId="LiveId" clId="{79EF7E6F-AA6F-4035-8715-EAB82FD9E811}" dt="2022-08-22T02:46:56.157" v="227" actId="20577"/>
      <pc:docMkLst>
        <pc:docMk/>
      </pc:docMkLst>
      <pc:sldChg chg="modSp mod">
        <pc:chgData name="Luc Paoli" userId="28bcbf778cf7ff89" providerId="LiveId" clId="{79EF7E6F-AA6F-4035-8715-EAB82FD9E811}" dt="2022-08-22T02:45:59.658" v="31" actId="20577"/>
        <pc:sldMkLst>
          <pc:docMk/>
          <pc:sldMk cId="1780438321" sldId="364"/>
        </pc:sldMkLst>
        <pc:spChg chg="mod">
          <ac:chgData name="Luc Paoli" userId="28bcbf778cf7ff89" providerId="LiveId" clId="{79EF7E6F-AA6F-4035-8715-EAB82FD9E811}" dt="2022-08-22T02:45:59.658" v="31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79EF7E6F-AA6F-4035-8715-EAB82FD9E811}" dt="2022-08-22T02:46:56.157" v="227" actId="20577"/>
        <pc:sldMkLst>
          <pc:docMk/>
          <pc:sldMk cId="1327780153" sldId="367"/>
        </pc:sldMkLst>
        <pc:spChg chg="mod">
          <ac:chgData name="Luc Paoli" userId="28bcbf778cf7ff89" providerId="LiveId" clId="{79EF7E6F-AA6F-4035-8715-EAB82FD9E811}" dt="2022-08-22T02:46:29.232" v="84" actId="20577"/>
          <ac:spMkLst>
            <pc:docMk/>
            <pc:sldMk cId="1327780153" sldId="367"/>
            <ac:spMk id="2" creationId="{44F423CD-27F7-5281-7143-42DC0B2D90ED}"/>
          </ac:spMkLst>
        </pc:spChg>
        <pc:spChg chg="mod">
          <ac:chgData name="Luc Paoli" userId="28bcbf778cf7ff89" providerId="LiveId" clId="{79EF7E6F-AA6F-4035-8715-EAB82FD9E811}" dt="2022-08-22T02:46:56.157" v="227" actId="20577"/>
          <ac:spMkLst>
            <pc:docMk/>
            <pc:sldMk cId="1327780153" sldId="367"/>
            <ac:spMk id="3" creationId="{0C3959A3-1E54-9E65-3DD6-45AA44B9957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9743C1EA-8C97-4A3B-AD49-DEE5627F9459}"/>
    <pc:docChg chg="addSld modSld">
      <pc:chgData name="Luc Paoli" userId="28bcbf778cf7ff89" providerId="LiveId" clId="{9743C1EA-8C97-4A3B-AD49-DEE5627F9459}" dt="2022-08-13T20:54:01.809" v="64" actId="20577"/>
      <pc:docMkLst>
        <pc:docMk/>
      </pc:docMkLst>
      <pc:sldChg chg="modSp mod">
        <pc:chgData name="Luc Paoli" userId="28bcbf778cf7ff89" providerId="LiveId" clId="{9743C1EA-8C97-4A3B-AD49-DEE5627F9459}" dt="2022-08-13T20:49:40.843" v="32" actId="20577"/>
        <pc:sldMkLst>
          <pc:docMk/>
          <pc:sldMk cId="1780438321" sldId="364"/>
        </pc:sldMkLst>
        <pc:spChg chg="mod">
          <ac:chgData name="Luc Paoli" userId="28bcbf778cf7ff89" providerId="LiveId" clId="{9743C1EA-8C97-4A3B-AD49-DEE5627F9459}" dt="2022-08-13T20:49:40.843" v="3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9743C1EA-8C97-4A3B-AD49-DEE5627F9459}" dt="2022-08-13T20:54:01.809" v="64" actId="20577"/>
        <pc:sldMkLst>
          <pc:docMk/>
          <pc:sldMk cId="2081709686" sldId="366"/>
        </pc:sldMkLst>
        <pc:spChg chg="mod">
          <ac:chgData name="Luc Paoli" userId="28bcbf778cf7ff89" providerId="LiveId" clId="{9743C1EA-8C97-4A3B-AD49-DEE5627F9459}" dt="2022-08-13T20:54:01.809" v="64" actId="20577"/>
          <ac:spMkLst>
            <pc:docMk/>
            <pc:sldMk cId="2081709686" sldId="366"/>
            <ac:spMk id="2" creationId="{80EB7CA7-5F72-815B-19F9-88DAF8CEEE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  <a:p>
            <a:r>
              <a:rPr lang="en-US" dirty="0"/>
              <a:t>Introduction to the course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23CD-27F7-5281-7143-42DC0B2D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thermodynamics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9A3-1E54-9E65-3DD6-45AA44B9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There are a</a:t>
            </a:r>
          </a:p>
          <a:p>
            <a:r>
              <a:rPr lang="en-GB" b="0" dirty="0"/>
              <a:t>All properties can be expressed as </a:t>
            </a:r>
            <a:r>
              <a:rPr lang="en-GB" dirty="0"/>
              <a:t>derivatives of the Helmholtz </a:t>
            </a:r>
            <a:r>
              <a:rPr lang="en-GB"/>
              <a:t>free energy</a:t>
            </a:r>
            <a:endParaRPr lang="en-GB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1844-ADBF-F006-51D1-8B9346E86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D36B6-3681-7B35-C479-A4B2ABED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7CA7-5F72-815B-19F9-88DAF8C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Thermodynamic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D0D-BE08-9971-06B0-8426D6B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0ADB-91EC-A1D6-1010-11ED9ADE9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7A0E-DB57-E4DC-1D8A-666351A0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149837</TotalTime>
  <Words>55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Computational Thermodynamics</vt:lpstr>
      <vt:lpstr>Introduction</vt:lpstr>
      <vt:lpstr>Recap of thermodynamics</vt:lpstr>
      <vt:lpstr>Thermodynamic Derivatives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2022-08-22T02:47:03Z</dcterms:modified>
</cp:coreProperties>
</file>