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4" r:id="rId2"/>
    <p:sldId id="365" r:id="rId3"/>
    <p:sldId id="384" r:id="rId4"/>
    <p:sldId id="383" r:id="rId5"/>
    <p:sldId id="366" r:id="rId6"/>
    <p:sldId id="385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8373D-1995-DC42-81E2-77687DDAA82D}" v="966" dt="2022-08-24T22:23:12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1" autoAdjust="0"/>
    <p:restoredTop sz="89506" autoAdjust="0"/>
  </p:normalViewPr>
  <p:slideViewPr>
    <p:cSldViewPr snapToGrid="0" snapToObjects="1">
      <p:cViewPr varScale="1">
        <p:scale>
          <a:sx n="100" d="100"/>
          <a:sy n="100" d="100"/>
        </p:scale>
        <p:origin x="146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Pierre" userId="5ec82070-fd5a-4f33-a108-a8f270b163b4" providerId="ADAL" clId="{6608373D-1995-DC42-81E2-77687DDAA82D}"/>
    <pc:docChg chg="undo redo custSel addSld delSld modSld sldOrd">
      <pc:chgData name="Walker, Pierre" userId="5ec82070-fd5a-4f33-a108-a8f270b163b4" providerId="ADAL" clId="{6608373D-1995-DC42-81E2-77687DDAA82D}" dt="2022-08-25T01:24:26.476" v="4096" actId="20577"/>
      <pc:docMkLst>
        <pc:docMk/>
      </pc:docMkLst>
      <pc:sldChg chg="modSp mod">
        <pc:chgData name="Walker, Pierre" userId="5ec82070-fd5a-4f33-a108-a8f270b163b4" providerId="ADAL" clId="{6608373D-1995-DC42-81E2-77687DDAA82D}" dt="2022-08-24T02:23:15.971" v="21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6608373D-1995-DC42-81E2-77687DDAA82D}" dt="2022-08-24T02:23:15.971" v="21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addSp delSp modSp mod chgLayout">
        <pc:chgData name="Walker, Pierre" userId="5ec82070-fd5a-4f33-a108-a8f270b163b4" providerId="ADAL" clId="{6608373D-1995-DC42-81E2-77687DDAA82D}" dt="2022-08-24T03:31:26.233" v="388" actId="22"/>
        <pc:sldMkLst>
          <pc:docMk/>
          <pc:sldMk cId="4141028454" sldId="365"/>
        </pc:sldMkLst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2" creationId="{2A505157-82C7-7351-F7FB-74F34DDAC9C8}"/>
          </ac:spMkLst>
        </pc:spChg>
        <pc:spChg chg="mod ord">
          <ac:chgData name="Walker, Pierre" userId="5ec82070-fd5a-4f33-a108-a8f270b163b4" providerId="ADAL" clId="{6608373D-1995-DC42-81E2-77687DDAA82D}" dt="2022-08-24T03:31:17.483" v="386" actId="20577"/>
          <ac:spMkLst>
            <pc:docMk/>
            <pc:sldMk cId="4141028454" sldId="365"/>
            <ac:spMk id="3" creationId="{3EE6E6B6-5CA5-F662-72EF-7D2A45172B54}"/>
          </ac:spMkLst>
        </pc:spChg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4" creationId="{5B28616E-0E69-51A2-265F-A4C8C8CADB88}"/>
          </ac:spMkLst>
        </pc:spChg>
        <pc:spChg chg="mod ord">
          <ac:chgData name="Walker, Pierre" userId="5ec82070-fd5a-4f33-a108-a8f270b163b4" providerId="ADAL" clId="{6608373D-1995-DC42-81E2-77687DDAA82D}" dt="2022-08-24T02:23:24.107" v="23" actId="700"/>
          <ac:spMkLst>
            <pc:docMk/>
            <pc:sldMk cId="4141028454" sldId="365"/>
            <ac:spMk id="5" creationId="{C9508AA5-9BAA-112D-9865-B77ECE5EA790}"/>
          </ac:spMkLst>
        </pc:spChg>
        <pc:spChg chg="add del mod">
          <ac:chgData name="Walker, Pierre" userId="5ec82070-fd5a-4f33-a108-a8f270b163b4" providerId="ADAL" clId="{6608373D-1995-DC42-81E2-77687DDAA82D}" dt="2022-08-24T03:30:20.534" v="227" actId="478"/>
          <ac:spMkLst>
            <pc:docMk/>
            <pc:sldMk cId="4141028454" sldId="365"/>
            <ac:spMk id="6" creationId="{45247805-6CDD-1278-D2DA-10223C97239A}"/>
          </ac:spMkLst>
        </pc:spChg>
        <pc:spChg chg="add del">
          <ac:chgData name="Walker, Pierre" userId="5ec82070-fd5a-4f33-a108-a8f270b163b4" providerId="ADAL" clId="{6608373D-1995-DC42-81E2-77687DDAA82D}" dt="2022-08-24T03:31:26.233" v="388" actId="22"/>
          <ac:spMkLst>
            <pc:docMk/>
            <pc:sldMk cId="4141028454" sldId="365"/>
            <ac:spMk id="8" creationId="{22126F7A-B16D-B5FD-5AEA-22C399F7B12E}"/>
          </ac:spMkLst>
        </pc:spChg>
      </pc:sldChg>
      <pc:sldChg chg="addSp modSp mod">
        <pc:chgData name="Walker, Pierre" userId="5ec82070-fd5a-4f33-a108-a8f270b163b4" providerId="ADAL" clId="{6608373D-1995-DC42-81E2-77687DDAA82D}" dt="2022-08-24T03:35:09.420" v="915" actId="1076"/>
        <pc:sldMkLst>
          <pc:docMk/>
          <pc:sldMk cId="2772920940" sldId="366"/>
        </pc:sldMkLst>
        <pc:spChg chg="mod">
          <ac:chgData name="Walker, Pierre" userId="5ec82070-fd5a-4f33-a108-a8f270b163b4" providerId="ADAL" clId="{6608373D-1995-DC42-81E2-77687DDAA82D}" dt="2022-08-24T03:35:04.862" v="914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Walker, Pierre" userId="5ec82070-fd5a-4f33-a108-a8f270b163b4" providerId="ADAL" clId="{6608373D-1995-DC42-81E2-77687DDAA82D}" dt="2022-08-24T03:34:51.854" v="894" actId="20577"/>
          <ac:spMkLst>
            <pc:docMk/>
            <pc:sldMk cId="2772920940" sldId="366"/>
            <ac:spMk id="3" creationId="{B4C10D14-3C69-30BA-73F7-7700B21FC459}"/>
          </ac:spMkLst>
        </pc:spChg>
        <pc:picChg chg="add mod">
          <ac:chgData name="Walker, Pierre" userId="5ec82070-fd5a-4f33-a108-a8f270b163b4" providerId="ADAL" clId="{6608373D-1995-DC42-81E2-77687DDAA82D}" dt="2022-08-24T03:35:09.420" v="915" actId="1076"/>
          <ac:picMkLst>
            <pc:docMk/>
            <pc:sldMk cId="2772920940" sldId="366"/>
            <ac:picMk id="7" creationId="{EDC181E8-9757-2B7B-0688-B2E075F5239D}"/>
          </ac:picMkLst>
        </pc:picChg>
      </pc:sldChg>
      <pc:sldChg chg="del">
        <pc:chgData name="Walker, Pierre" userId="5ec82070-fd5a-4f33-a108-a8f270b163b4" providerId="ADAL" clId="{6608373D-1995-DC42-81E2-77687DDAA82D}" dt="2022-08-24T02:25:57.493" v="77" actId="2696"/>
        <pc:sldMkLst>
          <pc:docMk/>
          <pc:sldMk cId="1799393121" sldId="367"/>
        </pc:sldMkLst>
      </pc:sldChg>
      <pc:sldChg chg="del">
        <pc:chgData name="Walker, Pierre" userId="5ec82070-fd5a-4f33-a108-a8f270b163b4" providerId="ADAL" clId="{6608373D-1995-DC42-81E2-77687DDAA82D}" dt="2022-08-24T02:25:57.124" v="76" actId="2696"/>
        <pc:sldMkLst>
          <pc:docMk/>
          <pc:sldMk cId="3808214579" sldId="368"/>
        </pc:sldMkLst>
      </pc:sldChg>
      <pc:sldChg chg="del">
        <pc:chgData name="Walker, Pierre" userId="5ec82070-fd5a-4f33-a108-a8f270b163b4" providerId="ADAL" clId="{6608373D-1995-DC42-81E2-77687DDAA82D}" dt="2022-08-24T02:25:56.648" v="75" actId="2696"/>
        <pc:sldMkLst>
          <pc:docMk/>
          <pc:sldMk cId="3116539187" sldId="369"/>
        </pc:sldMkLst>
      </pc:sldChg>
      <pc:sldChg chg="del">
        <pc:chgData name="Walker, Pierre" userId="5ec82070-fd5a-4f33-a108-a8f270b163b4" providerId="ADAL" clId="{6608373D-1995-DC42-81E2-77687DDAA82D}" dt="2022-08-24T02:25:55.377" v="72" actId="2696"/>
        <pc:sldMkLst>
          <pc:docMk/>
          <pc:sldMk cId="483091164" sldId="370"/>
        </pc:sldMkLst>
      </pc:sldChg>
      <pc:sldChg chg="del">
        <pc:chgData name="Walker, Pierre" userId="5ec82070-fd5a-4f33-a108-a8f270b163b4" providerId="ADAL" clId="{6608373D-1995-DC42-81E2-77687DDAA82D}" dt="2022-08-24T02:25:56.152" v="74" actId="2696"/>
        <pc:sldMkLst>
          <pc:docMk/>
          <pc:sldMk cId="1184057206" sldId="371"/>
        </pc:sldMkLst>
      </pc:sldChg>
      <pc:sldChg chg="del">
        <pc:chgData name="Walker, Pierre" userId="5ec82070-fd5a-4f33-a108-a8f270b163b4" providerId="ADAL" clId="{6608373D-1995-DC42-81E2-77687DDAA82D}" dt="2022-08-24T02:25:51.143" v="62" actId="2696"/>
        <pc:sldMkLst>
          <pc:docMk/>
          <pc:sldMk cId="4149829395" sldId="372"/>
        </pc:sldMkLst>
      </pc:sldChg>
      <pc:sldChg chg="del">
        <pc:chgData name="Walker, Pierre" userId="5ec82070-fd5a-4f33-a108-a8f270b163b4" providerId="ADAL" clId="{6608373D-1995-DC42-81E2-77687DDAA82D}" dt="2022-08-24T02:25:51.598" v="63" actId="2696"/>
        <pc:sldMkLst>
          <pc:docMk/>
          <pc:sldMk cId="2629328339" sldId="373"/>
        </pc:sldMkLst>
      </pc:sldChg>
      <pc:sldChg chg="del">
        <pc:chgData name="Walker, Pierre" userId="5ec82070-fd5a-4f33-a108-a8f270b163b4" providerId="ADAL" clId="{6608373D-1995-DC42-81E2-77687DDAA82D}" dt="2022-08-24T02:25:55.040" v="71" actId="2696"/>
        <pc:sldMkLst>
          <pc:docMk/>
          <pc:sldMk cId="2717866649" sldId="374"/>
        </pc:sldMkLst>
      </pc:sldChg>
      <pc:sldChg chg="del">
        <pc:chgData name="Walker, Pierre" userId="5ec82070-fd5a-4f33-a108-a8f270b163b4" providerId="ADAL" clId="{6608373D-1995-DC42-81E2-77687DDAA82D}" dt="2022-08-24T02:25:52.039" v="64" actId="2696"/>
        <pc:sldMkLst>
          <pc:docMk/>
          <pc:sldMk cId="1600369536" sldId="375"/>
        </pc:sldMkLst>
      </pc:sldChg>
      <pc:sldChg chg="del">
        <pc:chgData name="Walker, Pierre" userId="5ec82070-fd5a-4f33-a108-a8f270b163b4" providerId="ADAL" clId="{6608373D-1995-DC42-81E2-77687DDAA82D}" dt="2022-08-24T02:25:52.415" v="65" actId="2696"/>
        <pc:sldMkLst>
          <pc:docMk/>
          <pc:sldMk cId="3578972884" sldId="376"/>
        </pc:sldMkLst>
      </pc:sldChg>
      <pc:sldChg chg="del">
        <pc:chgData name="Walker, Pierre" userId="5ec82070-fd5a-4f33-a108-a8f270b163b4" providerId="ADAL" clId="{6608373D-1995-DC42-81E2-77687DDAA82D}" dt="2022-08-24T02:25:52.819" v="66" actId="2696"/>
        <pc:sldMkLst>
          <pc:docMk/>
          <pc:sldMk cId="3665419169" sldId="377"/>
        </pc:sldMkLst>
      </pc:sldChg>
      <pc:sldChg chg="del">
        <pc:chgData name="Walker, Pierre" userId="5ec82070-fd5a-4f33-a108-a8f270b163b4" providerId="ADAL" clId="{6608373D-1995-DC42-81E2-77687DDAA82D}" dt="2022-08-24T02:25:53.944" v="69" actId="2696"/>
        <pc:sldMkLst>
          <pc:docMk/>
          <pc:sldMk cId="285842640" sldId="378"/>
        </pc:sldMkLst>
      </pc:sldChg>
      <pc:sldChg chg="del">
        <pc:chgData name="Walker, Pierre" userId="5ec82070-fd5a-4f33-a108-a8f270b163b4" providerId="ADAL" clId="{6608373D-1995-DC42-81E2-77687DDAA82D}" dt="2022-08-24T02:25:53.554" v="68" actId="2696"/>
        <pc:sldMkLst>
          <pc:docMk/>
          <pc:sldMk cId="2649229343" sldId="379"/>
        </pc:sldMkLst>
      </pc:sldChg>
      <pc:sldChg chg="del">
        <pc:chgData name="Walker, Pierre" userId="5ec82070-fd5a-4f33-a108-a8f270b163b4" providerId="ADAL" clId="{6608373D-1995-DC42-81E2-77687DDAA82D}" dt="2022-08-24T02:25:53.223" v="67" actId="2696"/>
        <pc:sldMkLst>
          <pc:docMk/>
          <pc:sldMk cId="4144584558" sldId="380"/>
        </pc:sldMkLst>
      </pc:sldChg>
      <pc:sldChg chg="del">
        <pc:chgData name="Walker, Pierre" userId="5ec82070-fd5a-4f33-a108-a8f270b163b4" providerId="ADAL" clId="{6608373D-1995-DC42-81E2-77687DDAA82D}" dt="2022-08-24T02:25:55.669" v="73" actId="2696"/>
        <pc:sldMkLst>
          <pc:docMk/>
          <pc:sldMk cId="4108444668" sldId="381"/>
        </pc:sldMkLst>
      </pc:sldChg>
      <pc:sldChg chg="del">
        <pc:chgData name="Walker, Pierre" userId="5ec82070-fd5a-4f33-a108-a8f270b163b4" providerId="ADAL" clId="{6608373D-1995-DC42-81E2-77687DDAA82D}" dt="2022-08-24T02:25:54.689" v="70" actId="2696"/>
        <pc:sldMkLst>
          <pc:docMk/>
          <pc:sldMk cId="1336955265" sldId="382"/>
        </pc:sldMkLst>
      </pc:sldChg>
      <pc:sldChg chg="modSp add mod ord">
        <pc:chgData name="Walker, Pierre" userId="5ec82070-fd5a-4f33-a108-a8f270b163b4" providerId="ADAL" clId="{6608373D-1995-DC42-81E2-77687DDAA82D}" dt="2022-08-24T02:25:31.280" v="61" actId="20577"/>
        <pc:sldMkLst>
          <pc:docMk/>
          <pc:sldMk cId="1713793922" sldId="383"/>
        </pc:sldMkLst>
        <pc:spChg chg="mod">
          <ac:chgData name="Walker, Pierre" userId="5ec82070-fd5a-4f33-a108-a8f270b163b4" providerId="ADAL" clId="{6608373D-1995-DC42-81E2-77687DDAA82D}" dt="2022-08-24T02:25:31.280" v="61" actId="20577"/>
          <ac:spMkLst>
            <pc:docMk/>
            <pc:sldMk cId="1713793922" sldId="383"/>
            <ac:spMk id="7" creationId="{65F4FFD0-590D-EC56-4F7C-2DBB0E74656E}"/>
          </ac:spMkLst>
        </pc:spChg>
      </pc:sldChg>
      <pc:sldChg chg="modSp new mod">
        <pc:chgData name="Walker, Pierre" userId="5ec82070-fd5a-4f33-a108-a8f270b163b4" providerId="ADAL" clId="{6608373D-1995-DC42-81E2-77687DDAA82D}" dt="2022-08-24T03:32:28.064" v="597" actId="403"/>
        <pc:sldMkLst>
          <pc:docMk/>
          <pc:sldMk cId="2300840774" sldId="384"/>
        </pc:sldMkLst>
        <pc:spChg chg="mod">
          <ac:chgData name="Walker, Pierre" userId="5ec82070-fd5a-4f33-a108-a8f270b163b4" providerId="ADAL" clId="{6608373D-1995-DC42-81E2-77687DDAA82D}" dt="2022-08-24T03:31:34.312" v="407" actId="20577"/>
          <ac:spMkLst>
            <pc:docMk/>
            <pc:sldMk cId="2300840774" sldId="384"/>
            <ac:spMk id="2" creationId="{386D283B-08FC-44EA-6A35-25B67F9857E8}"/>
          </ac:spMkLst>
        </pc:spChg>
        <pc:spChg chg="mod">
          <ac:chgData name="Walker, Pierre" userId="5ec82070-fd5a-4f33-a108-a8f270b163b4" providerId="ADAL" clId="{6608373D-1995-DC42-81E2-77687DDAA82D}" dt="2022-08-24T03:32:28.064" v="597" actId="403"/>
          <ac:spMkLst>
            <pc:docMk/>
            <pc:sldMk cId="2300840774" sldId="384"/>
            <ac:spMk id="3" creationId="{61A32D68-88DB-AB1E-7C5A-15AB8D7A7694}"/>
          </ac:spMkLst>
        </pc:spChg>
      </pc:sldChg>
      <pc:sldChg chg="delSp modSp add mod">
        <pc:chgData name="Walker, Pierre" userId="5ec82070-fd5a-4f33-a108-a8f270b163b4" providerId="ADAL" clId="{6608373D-1995-DC42-81E2-77687DDAA82D}" dt="2022-08-24T03:37:37.100" v="1098" actId="20577"/>
        <pc:sldMkLst>
          <pc:docMk/>
          <pc:sldMk cId="2350515734" sldId="385"/>
        </pc:sldMkLst>
        <pc:spChg chg="mod">
          <ac:chgData name="Walker, Pierre" userId="5ec82070-fd5a-4f33-a108-a8f270b163b4" providerId="ADAL" clId="{6608373D-1995-DC42-81E2-77687DDAA82D}" dt="2022-08-24T03:37:37.100" v="1098" actId="20577"/>
          <ac:spMkLst>
            <pc:docMk/>
            <pc:sldMk cId="2350515734" sldId="385"/>
            <ac:spMk id="3" creationId="{B4C10D14-3C69-30BA-73F7-7700B21FC459}"/>
          </ac:spMkLst>
        </pc:spChg>
        <pc:picChg chg="del">
          <ac:chgData name="Walker, Pierre" userId="5ec82070-fd5a-4f33-a108-a8f270b163b4" providerId="ADAL" clId="{6608373D-1995-DC42-81E2-77687DDAA82D}" dt="2022-08-24T03:35:22.528" v="917" actId="478"/>
          <ac:picMkLst>
            <pc:docMk/>
            <pc:sldMk cId="2350515734" sldId="385"/>
            <ac:picMk id="7" creationId="{EDC181E8-9757-2B7B-0688-B2E075F5239D}"/>
          </ac:picMkLst>
        </pc:picChg>
      </pc:sldChg>
      <pc:sldChg chg="new del">
        <pc:chgData name="Walker, Pierre" userId="5ec82070-fd5a-4f33-a108-a8f270b163b4" providerId="ADAL" clId="{6608373D-1995-DC42-81E2-77687DDAA82D}" dt="2022-08-24T21:18:35.956" v="1101" actId="2696"/>
        <pc:sldMkLst>
          <pc:docMk/>
          <pc:sldMk cId="1141659360" sldId="386"/>
        </pc:sldMkLst>
      </pc:sldChg>
      <pc:sldChg chg="modSp add mod">
        <pc:chgData name="Walker, Pierre" userId="5ec82070-fd5a-4f33-a108-a8f270b163b4" providerId="ADAL" clId="{6608373D-1995-DC42-81E2-77687DDAA82D}" dt="2022-08-24T21:28:56.392" v="1820" actId="114"/>
        <pc:sldMkLst>
          <pc:docMk/>
          <pc:sldMk cId="4058133933" sldId="387"/>
        </pc:sldMkLst>
        <pc:spChg chg="mod">
          <ac:chgData name="Walker, Pierre" userId="5ec82070-fd5a-4f33-a108-a8f270b163b4" providerId="ADAL" clId="{6608373D-1995-DC42-81E2-77687DDAA82D}" dt="2022-08-24T21:28:56.392" v="1820" actId="114"/>
          <ac:spMkLst>
            <pc:docMk/>
            <pc:sldMk cId="4058133933" sldId="387"/>
            <ac:spMk id="3" creationId="{B4C10D14-3C69-30BA-73F7-7700B21FC459}"/>
          </ac:spMkLst>
        </pc:spChg>
      </pc:sldChg>
      <pc:sldChg chg="modSp add mod">
        <pc:chgData name="Walker, Pierre" userId="5ec82070-fd5a-4f33-a108-a8f270b163b4" providerId="ADAL" clId="{6608373D-1995-DC42-81E2-77687DDAA82D}" dt="2022-08-24T21:28:18.939" v="1793" actId="27636"/>
        <pc:sldMkLst>
          <pc:docMk/>
          <pc:sldMk cId="3604261467" sldId="388"/>
        </pc:sldMkLst>
        <pc:spChg chg="mod">
          <ac:chgData name="Walker, Pierre" userId="5ec82070-fd5a-4f33-a108-a8f270b163b4" providerId="ADAL" clId="{6608373D-1995-DC42-81E2-77687DDAA82D}" dt="2022-08-24T21:28:18.939" v="1793" actId="27636"/>
          <ac:spMkLst>
            <pc:docMk/>
            <pc:sldMk cId="3604261467" sldId="388"/>
            <ac:spMk id="3" creationId="{B4C10D14-3C69-30BA-73F7-7700B21FC459}"/>
          </ac:spMkLst>
        </pc:spChg>
      </pc:sldChg>
      <pc:sldChg chg="modSp add mod">
        <pc:chgData name="Walker, Pierre" userId="5ec82070-fd5a-4f33-a108-a8f270b163b4" providerId="ADAL" clId="{6608373D-1995-DC42-81E2-77687DDAA82D}" dt="2022-08-24T21:30:30.722" v="1986" actId="20577"/>
        <pc:sldMkLst>
          <pc:docMk/>
          <pc:sldMk cId="3736019566" sldId="389"/>
        </pc:sldMkLst>
        <pc:spChg chg="mod">
          <ac:chgData name="Walker, Pierre" userId="5ec82070-fd5a-4f33-a108-a8f270b163b4" providerId="ADAL" clId="{6608373D-1995-DC42-81E2-77687DDAA82D}" dt="2022-08-24T21:30:30.722" v="1986" actId="20577"/>
          <ac:spMkLst>
            <pc:docMk/>
            <pc:sldMk cId="3736019566" sldId="389"/>
            <ac:spMk id="3" creationId="{B4C10D14-3C69-30BA-73F7-7700B21FC459}"/>
          </ac:spMkLst>
        </pc:spChg>
      </pc:sldChg>
      <pc:sldChg chg="add">
        <pc:chgData name="Walker, Pierre" userId="5ec82070-fd5a-4f33-a108-a8f270b163b4" providerId="ADAL" clId="{6608373D-1995-DC42-81E2-77687DDAA82D}" dt="2022-08-24T21:30:33.247" v="1987"/>
        <pc:sldMkLst>
          <pc:docMk/>
          <pc:sldMk cId="3902716928" sldId="390"/>
        </pc:sldMkLst>
      </pc:sldChg>
      <pc:sldChg chg="addSp modSp add mod">
        <pc:chgData name="Walker, Pierre" userId="5ec82070-fd5a-4f33-a108-a8f270b163b4" providerId="ADAL" clId="{6608373D-1995-DC42-81E2-77687DDAA82D}" dt="2022-08-24T21:33:48.215" v="2073" actId="114"/>
        <pc:sldMkLst>
          <pc:docMk/>
          <pc:sldMk cId="2225372064" sldId="391"/>
        </pc:sldMkLst>
        <pc:spChg chg="mod">
          <ac:chgData name="Walker, Pierre" userId="5ec82070-fd5a-4f33-a108-a8f270b163b4" providerId="ADAL" clId="{6608373D-1995-DC42-81E2-77687DDAA82D}" dt="2022-08-24T21:31:31.632" v="1989" actId="20577"/>
          <ac:spMkLst>
            <pc:docMk/>
            <pc:sldMk cId="2225372064" sldId="391"/>
            <ac:spMk id="3" creationId="{B4C10D14-3C69-30BA-73F7-7700B21FC459}"/>
          </ac:spMkLst>
        </pc:spChg>
        <pc:spChg chg="add mod">
          <ac:chgData name="Walker, Pierre" userId="5ec82070-fd5a-4f33-a108-a8f270b163b4" providerId="ADAL" clId="{6608373D-1995-DC42-81E2-77687DDAA82D}" dt="2022-08-24T21:33:48.215" v="2073" actId="114"/>
          <ac:spMkLst>
            <pc:docMk/>
            <pc:sldMk cId="2225372064" sldId="391"/>
            <ac:spMk id="8" creationId="{DE5412FB-724A-12B5-4298-486EACA6798D}"/>
          </ac:spMkLst>
        </pc:spChg>
        <pc:picChg chg="add mod">
          <ac:chgData name="Walker, Pierre" userId="5ec82070-fd5a-4f33-a108-a8f270b163b4" providerId="ADAL" clId="{6608373D-1995-DC42-81E2-77687DDAA82D}" dt="2022-08-24T21:33:23.144" v="2065" actId="1076"/>
          <ac:picMkLst>
            <pc:docMk/>
            <pc:sldMk cId="2225372064" sldId="391"/>
            <ac:picMk id="7" creationId="{BA22549F-B5A6-3EA6-ED34-BC1286ECCD1A}"/>
          </ac:picMkLst>
        </pc:picChg>
      </pc:sldChg>
      <pc:sldChg chg="delSp modSp add mod">
        <pc:chgData name="Walker, Pierre" userId="5ec82070-fd5a-4f33-a108-a8f270b163b4" providerId="ADAL" clId="{6608373D-1995-DC42-81E2-77687DDAA82D}" dt="2022-08-24T21:36:24.561" v="2384" actId="20577"/>
        <pc:sldMkLst>
          <pc:docMk/>
          <pc:sldMk cId="4222532685" sldId="392"/>
        </pc:sldMkLst>
        <pc:spChg chg="mod">
          <ac:chgData name="Walker, Pierre" userId="5ec82070-fd5a-4f33-a108-a8f270b163b4" providerId="ADAL" clId="{6608373D-1995-DC42-81E2-77687DDAA82D}" dt="2022-08-24T21:36:24.561" v="2384" actId="20577"/>
          <ac:spMkLst>
            <pc:docMk/>
            <pc:sldMk cId="4222532685" sldId="392"/>
            <ac:spMk id="3" creationId="{B4C10D14-3C69-30BA-73F7-7700B21FC459}"/>
          </ac:spMkLst>
        </pc:spChg>
        <pc:spChg chg="del">
          <ac:chgData name="Walker, Pierre" userId="5ec82070-fd5a-4f33-a108-a8f270b163b4" providerId="ADAL" clId="{6608373D-1995-DC42-81E2-77687DDAA82D}" dt="2022-08-24T21:34:59.677" v="2107" actId="478"/>
          <ac:spMkLst>
            <pc:docMk/>
            <pc:sldMk cId="4222532685" sldId="392"/>
            <ac:spMk id="8" creationId="{DE5412FB-724A-12B5-4298-486EACA6798D}"/>
          </ac:spMkLst>
        </pc:spChg>
        <pc:picChg chg="del">
          <ac:chgData name="Walker, Pierre" userId="5ec82070-fd5a-4f33-a108-a8f270b163b4" providerId="ADAL" clId="{6608373D-1995-DC42-81E2-77687DDAA82D}" dt="2022-08-24T21:35:00.897" v="2108" actId="478"/>
          <ac:picMkLst>
            <pc:docMk/>
            <pc:sldMk cId="4222532685" sldId="392"/>
            <ac:picMk id="7" creationId="{BA22549F-B5A6-3EA6-ED34-BC1286ECCD1A}"/>
          </ac:picMkLst>
        </pc:picChg>
      </pc:sldChg>
      <pc:sldChg chg="addSp modSp add mod">
        <pc:chgData name="Walker, Pierre" userId="5ec82070-fd5a-4f33-a108-a8f270b163b4" providerId="ADAL" clId="{6608373D-1995-DC42-81E2-77687DDAA82D}" dt="2022-08-24T21:38:28.098" v="2562" actId="11"/>
        <pc:sldMkLst>
          <pc:docMk/>
          <pc:sldMk cId="2314191116" sldId="393"/>
        </pc:sldMkLst>
        <pc:spChg chg="mod">
          <ac:chgData name="Walker, Pierre" userId="5ec82070-fd5a-4f33-a108-a8f270b163b4" providerId="ADAL" clId="{6608373D-1995-DC42-81E2-77687DDAA82D}" dt="2022-08-24T21:38:28.098" v="2562" actId="11"/>
          <ac:spMkLst>
            <pc:docMk/>
            <pc:sldMk cId="2314191116" sldId="393"/>
            <ac:spMk id="3" creationId="{B4C10D14-3C69-30BA-73F7-7700B21FC459}"/>
          </ac:spMkLst>
        </pc:spChg>
        <pc:picChg chg="add mod">
          <ac:chgData name="Walker, Pierre" userId="5ec82070-fd5a-4f33-a108-a8f270b163b4" providerId="ADAL" clId="{6608373D-1995-DC42-81E2-77687DDAA82D}" dt="2022-08-24T21:38:09.696" v="2561" actId="1076"/>
          <ac:picMkLst>
            <pc:docMk/>
            <pc:sldMk cId="2314191116" sldId="393"/>
            <ac:picMk id="7" creationId="{20EB5DFC-F52C-DE3A-103B-A7A66F3FD2E5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41:44.832" v="2732" actId="22"/>
        <pc:sldMkLst>
          <pc:docMk/>
          <pc:sldMk cId="4044352573" sldId="394"/>
        </pc:sldMkLst>
        <pc:spChg chg="mod">
          <ac:chgData name="Walker, Pierre" userId="5ec82070-fd5a-4f33-a108-a8f270b163b4" providerId="ADAL" clId="{6608373D-1995-DC42-81E2-77687DDAA82D}" dt="2022-08-24T21:40:53.648" v="2728" actId="20577"/>
          <ac:spMkLst>
            <pc:docMk/>
            <pc:sldMk cId="4044352573" sldId="394"/>
            <ac:spMk id="3" creationId="{B4C10D14-3C69-30BA-73F7-7700B21FC459}"/>
          </ac:spMkLst>
        </pc:spChg>
        <pc:spChg chg="add del mod">
          <ac:chgData name="Walker, Pierre" userId="5ec82070-fd5a-4f33-a108-a8f270b163b4" providerId="ADAL" clId="{6608373D-1995-DC42-81E2-77687DDAA82D}" dt="2022-08-24T21:40:56.429" v="2730"/>
          <ac:spMkLst>
            <pc:docMk/>
            <pc:sldMk cId="4044352573" sldId="394"/>
            <ac:spMk id="6" creationId="{73202BBF-5A9E-FFD6-0CDB-8AB200D8BB66}"/>
          </ac:spMkLst>
        </pc:spChg>
        <pc:spChg chg="add del">
          <ac:chgData name="Walker, Pierre" userId="5ec82070-fd5a-4f33-a108-a8f270b163b4" providerId="ADAL" clId="{6608373D-1995-DC42-81E2-77687DDAA82D}" dt="2022-08-24T21:41:44.832" v="2732" actId="22"/>
          <ac:spMkLst>
            <pc:docMk/>
            <pc:sldMk cId="4044352573" sldId="394"/>
            <ac:spMk id="9" creationId="{BE665943-4CB0-E8E3-7972-AE6D2DC3682B}"/>
          </ac:spMkLst>
        </pc:spChg>
        <pc:picChg chg="del">
          <ac:chgData name="Walker, Pierre" userId="5ec82070-fd5a-4f33-a108-a8f270b163b4" providerId="ADAL" clId="{6608373D-1995-DC42-81E2-77687DDAA82D}" dt="2022-08-24T21:39:01.400" v="2601" actId="478"/>
          <ac:picMkLst>
            <pc:docMk/>
            <pc:sldMk cId="4044352573" sldId="394"/>
            <ac:picMk id="7" creationId="{20EB5DFC-F52C-DE3A-103B-A7A66F3FD2E5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46:48.008" v="3111" actId="208"/>
        <pc:sldMkLst>
          <pc:docMk/>
          <pc:sldMk cId="1815565672" sldId="395"/>
        </pc:sldMkLst>
        <pc:spChg chg="mod">
          <ac:chgData name="Walker, Pierre" userId="5ec82070-fd5a-4f33-a108-a8f270b163b4" providerId="ADAL" clId="{6608373D-1995-DC42-81E2-77687DDAA82D}" dt="2022-08-24T21:43:41.379" v="3039" actId="20577"/>
          <ac:spMkLst>
            <pc:docMk/>
            <pc:sldMk cId="1815565672" sldId="395"/>
            <ac:spMk id="3" creationId="{B4C10D14-3C69-30BA-73F7-7700B21FC459}"/>
          </ac:spMkLst>
        </pc:spChg>
        <pc:spChg chg="add del mod">
          <ac:chgData name="Walker, Pierre" userId="5ec82070-fd5a-4f33-a108-a8f270b163b4" providerId="ADAL" clId="{6608373D-1995-DC42-81E2-77687DDAA82D}" dt="2022-08-24T21:44:21.697" v="3047" actId="478"/>
          <ac:spMkLst>
            <pc:docMk/>
            <pc:sldMk cId="1815565672" sldId="395"/>
            <ac:spMk id="7" creationId="{4A5DEF01-05F7-F039-7D27-FF1834343856}"/>
          </ac:spMkLst>
        </pc:spChg>
        <pc:spChg chg="add mod">
          <ac:chgData name="Walker, Pierre" userId="5ec82070-fd5a-4f33-a108-a8f270b163b4" providerId="ADAL" clId="{6608373D-1995-DC42-81E2-77687DDAA82D}" dt="2022-08-24T21:46:03.125" v="3092" actId="208"/>
          <ac:spMkLst>
            <pc:docMk/>
            <pc:sldMk cId="1815565672" sldId="395"/>
            <ac:spMk id="8" creationId="{40DD1737-0C64-B20D-FC86-2FEEB639E352}"/>
          </ac:spMkLst>
        </pc:spChg>
        <pc:spChg chg="add mod">
          <ac:chgData name="Walker, Pierre" userId="5ec82070-fd5a-4f33-a108-a8f270b163b4" providerId="ADAL" clId="{6608373D-1995-DC42-81E2-77687DDAA82D}" dt="2022-08-24T21:46:08.520" v="3093" actId="208"/>
          <ac:spMkLst>
            <pc:docMk/>
            <pc:sldMk cId="1815565672" sldId="395"/>
            <ac:spMk id="9" creationId="{3D963874-EAAD-56D1-654F-F6F04D2C6047}"/>
          </ac:spMkLst>
        </pc:spChg>
        <pc:spChg chg="add mod">
          <ac:chgData name="Walker, Pierre" userId="5ec82070-fd5a-4f33-a108-a8f270b163b4" providerId="ADAL" clId="{6608373D-1995-DC42-81E2-77687DDAA82D}" dt="2022-08-24T21:46:08.520" v="3093" actId="208"/>
          <ac:spMkLst>
            <pc:docMk/>
            <pc:sldMk cId="1815565672" sldId="395"/>
            <ac:spMk id="10" creationId="{368A9F83-EF45-4517-0A11-D47DD1C25583}"/>
          </ac:spMkLst>
        </pc:spChg>
        <pc:spChg chg="add mod">
          <ac:chgData name="Walker, Pierre" userId="5ec82070-fd5a-4f33-a108-a8f270b163b4" providerId="ADAL" clId="{6608373D-1995-DC42-81E2-77687DDAA82D}" dt="2022-08-24T21:46:11.875" v="3094" actId="208"/>
          <ac:spMkLst>
            <pc:docMk/>
            <pc:sldMk cId="1815565672" sldId="395"/>
            <ac:spMk id="11" creationId="{D1E963BA-A46B-8B05-5C2D-C1EFE49BEB73}"/>
          </ac:spMkLst>
        </pc:spChg>
        <pc:spChg chg="add mod">
          <ac:chgData name="Walker, Pierre" userId="5ec82070-fd5a-4f33-a108-a8f270b163b4" providerId="ADAL" clId="{6608373D-1995-DC42-81E2-77687DDAA82D}" dt="2022-08-24T21:46:24.072" v="3104" actId="1076"/>
          <ac:spMkLst>
            <pc:docMk/>
            <pc:sldMk cId="1815565672" sldId="395"/>
            <ac:spMk id="12" creationId="{7F19BC28-C390-2E77-A18F-1B04AE800209}"/>
          </ac:spMkLst>
        </pc:spChg>
        <pc:spChg chg="add mod">
          <ac:chgData name="Walker, Pierre" userId="5ec82070-fd5a-4f33-a108-a8f270b163b4" providerId="ADAL" clId="{6608373D-1995-DC42-81E2-77687DDAA82D}" dt="2022-08-24T21:46:30.772" v="3106" actId="1076"/>
          <ac:spMkLst>
            <pc:docMk/>
            <pc:sldMk cId="1815565672" sldId="395"/>
            <ac:spMk id="14" creationId="{ABF43FFD-7BF0-F91E-62F3-4C61B4B06BF4}"/>
          </ac:spMkLst>
        </pc:spChg>
        <pc:spChg chg="add mod">
          <ac:chgData name="Walker, Pierre" userId="5ec82070-fd5a-4f33-a108-a8f270b163b4" providerId="ADAL" clId="{6608373D-1995-DC42-81E2-77687DDAA82D}" dt="2022-08-24T21:46:30.772" v="3106" actId="1076"/>
          <ac:spMkLst>
            <pc:docMk/>
            <pc:sldMk cId="1815565672" sldId="395"/>
            <ac:spMk id="15" creationId="{413ECCB7-7A4D-F862-246E-06E37959F65B}"/>
          </ac:spMkLst>
        </pc:spChg>
        <pc:spChg chg="add mod">
          <ac:chgData name="Walker, Pierre" userId="5ec82070-fd5a-4f33-a108-a8f270b163b4" providerId="ADAL" clId="{6608373D-1995-DC42-81E2-77687DDAA82D}" dt="2022-08-24T21:46:48.008" v="3111" actId="208"/>
          <ac:spMkLst>
            <pc:docMk/>
            <pc:sldMk cId="1815565672" sldId="395"/>
            <ac:spMk id="16" creationId="{461E9F2E-FA0D-83E8-22E3-762851C0163B}"/>
          </ac:spMkLst>
        </pc:spChg>
        <pc:spChg chg="add del mod">
          <ac:chgData name="Walker, Pierre" userId="5ec82070-fd5a-4f33-a108-a8f270b163b4" providerId="ADAL" clId="{6608373D-1995-DC42-81E2-77687DDAA82D}" dt="2022-08-24T21:46:33.544" v="3107" actId="478"/>
          <ac:spMkLst>
            <pc:docMk/>
            <pc:sldMk cId="1815565672" sldId="395"/>
            <ac:spMk id="17" creationId="{774AD4BB-8CA5-D649-EFF2-0DCB96EB896E}"/>
          </ac:spMkLst>
        </pc:spChg>
        <pc:picChg chg="add mod modCrop">
          <ac:chgData name="Walker, Pierre" userId="5ec82070-fd5a-4f33-a108-a8f270b163b4" providerId="ADAL" clId="{6608373D-1995-DC42-81E2-77687DDAA82D}" dt="2022-08-24T21:45:42.677" v="3081" actId="1076"/>
          <ac:picMkLst>
            <pc:docMk/>
            <pc:sldMk cId="1815565672" sldId="395"/>
            <ac:picMk id="6" creationId="{5D33F808-897E-6B10-45B5-F4237CD9B365}"/>
          </ac:picMkLst>
        </pc:picChg>
        <pc:picChg chg="add mod">
          <ac:chgData name="Walker, Pierre" userId="5ec82070-fd5a-4f33-a108-a8f270b163b4" providerId="ADAL" clId="{6608373D-1995-DC42-81E2-77687DDAA82D}" dt="2022-08-24T21:46:30.772" v="3106" actId="1076"/>
          <ac:picMkLst>
            <pc:docMk/>
            <pc:sldMk cId="1815565672" sldId="395"/>
            <ac:picMk id="13" creationId="{BC572A6E-258A-539B-51E2-32823A343704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1:50:22.367" v="3451" actId="1076"/>
        <pc:sldMkLst>
          <pc:docMk/>
          <pc:sldMk cId="3599423897" sldId="396"/>
        </pc:sldMkLst>
        <pc:spChg chg="mod">
          <ac:chgData name="Walker, Pierre" userId="5ec82070-fd5a-4f33-a108-a8f270b163b4" providerId="ADAL" clId="{6608373D-1995-DC42-81E2-77687DDAA82D}" dt="2022-08-24T21:50:17.662" v="3450" actId="20577"/>
          <ac:spMkLst>
            <pc:docMk/>
            <pc:sldMk cId="3599423897" sldId="396"/>
            <ac:spMk id="3" creationId="{B4C10D14-3C69-30BA-73F7-7700B21FC459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5" creationId="{54312D90-79CA-26A1-B197-B212681C0EFD}"/>
          </ac:spMkLst>
        </pc:spChg>
        <pc:spChg chg="add mod">
          <ac:chgData name="Walker, Pierre" userId="5ec82070-fd5a-4f33-a108-a8f270b163b4" providerId="ADAL" clId="{6608373D-1995-DC42-81E2-77687DDAA82D}" dt="2022-08-24T21:50:22.367" v="3451" actId="1076"/>
          <ac:spMkLst>
            <pc:docMk/>
            <pc:sldMk cId="3599423897" sldId="396"/>
            <ac:spMk id="7" creationId="{DA1F94C9-E77F-A229-0479-5B3BED9A8908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8" creationId="{40DD1737-0C64-B20D-FC86-2FEEB639E352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9" creationId="{3D963874-EAAD-56D1-654F-F6F04D2C6047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0" creationId="{368A9F83-EF45-4517-0A11-D47DD1C25583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1" creationId="{D1E963BA-A46B-8B05-5C2D-C1EFE49BEB73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2" creationId="{7F19BC28-C390-2E77-A18F-1B04AE800209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4" creationId="{ABF43FFD-7BF0-F91E-62F3-4C61B4B06BF4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5" creationId="{413ECCB7-7A4D-F862-246E-06E37959F65B}"/>
          </ac:spMkLst>
        </pc:spChg>
        <pc:spChg chg="del">
          <ac:chgData name="Walker, Pierre" userId="5ec82070-fd5a-4f33-a108-a8f270b163b4" providerId="ADAL" clId="{6608373D-1995-DC42-81E2-77687DDAA82D}" dt="2022-08-24T21:48:31.833" v="3174" actId="478"/>
          <ac:spMkLst>
            <pc:docMk/>
            <pc:sldMk cId="3599423897" sldId="396"/>
            <ac:spMk id="16" creationId="{461E9F2E-FA0D-83E8-22E3-762851C0163B}"/>
          </ac:spMkLst>
        </pc:spChg>
        <pc:picChg chg="del">
          <ac:chgData name="Walker, Pierre" userId="5ec82070-fd5a-4f33-a108-a8f270b163b4" providerId="ADAL" clId="{6608373D-1995-DC42-81E2-77687DDAA82D}" dt="2022-08-24T21:48:31.833" v="3174" actId="478"/>
          <ac:picMkLst>
            <pc:docMk/>
            <pc:sldMk cId="3599423897" sldId="396"/>
            <ac:picMk id="6" creationId="{5D33F808-897E-6B10-45B5-F4237CD9B365}"/>
          </ac:picMkLst>
        </pc:picChg>
        <pc:picChg chg="del">
          <ac:chgData name="Walker, Pierre" userId="5ec82070-fd5a-4f33-a108-a8f270b163b4" providerId="ADAL" clId="{6608373D-1995-DC42-81E2-77687DDAA82D}" dt="2022-08-24T21:48:31.833" v="3174" actId="478"/>
          <ac:picMkLst>
            <pc:docMk/>
            <pc:sldMk cId="3599423897" sldId="396"/>
            <ac:picMk id="13" creationId="{BC572A6E-258A-539B-51E2-32823A343704}"/>
          </ac:picMkLst>
        </pc:picChg>
      </pc:sldChg>
      <pc:sldChg chg="addSp delSp modSp add mod">
        <pc:chgData name="Walker, Pierre" userId="5ec82070-fd5a-4f33-a108-a8f270b163b4" providerId="ADAL" clId="{6608373D-1995-DC42-81E2-77687DDAA82D}" dt="2022-08-24T22:23:12.222" v="3553"/>
        <pc:sldMkLst>
          <pc:docMk/>
          <pc:sldMk cId="3542360268" sldId="397"/>
        </pc:sldMkLst>
        <pc:spChg chg="mod">
          <ac:chgData name="Walker, Pierre" userId="5ec82070-fd5a-4f33-a108-a8f270b163b4" providerId="ADAL" clId="{6608373D-1995-DC42-81E2-77687DDAA82D}" dt="2022-08-24T22:23:11.300" v="3552" actId="20577"/>
          <ac:spMkLst>
            <pc:docMk/>
            <pc:sldMk cId="3542360268" sldId="397"/>
            <ac:spMk id="3" creationId="{B4C10D14-3C69-30BA-73F7-7700B21FC459}"/>
          </ac:spMkLst>
        </pc:spChg>
        <pc:spChg chg="add mod">
          <ac:chgData name="Walker, Pierre" userId="5ec82070-fd5a-4f33-a108-a8f270b163b4" providerId="ADAL" clId="{6608373D-1995-DC42-81E2-77687DDAA82D}" dt="2022-08-24T22:23:12.222" v="3553"/>
          <ac:spMkLst>
            <pc:docMk/>
            <pc:sldMk cId="3542360268" sldId="397"/>
            <ac:spMk id="5" creationId="{37F6ED32-8C73-E556-5977-944C59E7AF10}"/>
          </ac:spMkLst>
        </pc:spChg>
        <pc:spChg chg="del mod">
          <ac:chgData name="Walker, Pierre" userId="5ec82070-fd5a-4f33-a108-a8f270b163b4" providerId="ADAL" clId="{6608373D-1995-DC42-81E2-77687DDAA82D}" dt="2022-08-24T21:50:32.189" v="3455" actId="478"/>
          <ac:spMkLst>
            <pc:docMk/>
            <pc:sldMk cId="3542360268" sldId="397"/>
            <ac:spMk id="7" creationId="{DA1F94C9-E77F-A229-0479-5B3BED9A8908}"/>
          </ac:spMkLst>
        </pc:spChg>
      </pc:sldChg>
      <pc:sldChg chg="modSp new mod">
        <pc:chgData name="Walker, Pierre" userId="5ec82070-fd5a-4f33-a108-a8f270b163b4" providerId="ADAL" clId="{6608373D-1995-DC42-81E2-77687DDAA82D}" dt="2022-08-25T01:24:26.476" v="4096" actId="20577"/>
        <pc:sldMkLst>
          <pc:docMk/>
          <pc:sldMk cId="518288994" sldId="398"/>
        </pc:sldMkLst>
        <pc:spChg chg="mod">
          <ac:chgData name="Walker, Pierre" userId="5ec82070-fd5a-4f33-a108-a8f270b163b4" providerId="ADAL" clId="{6608373D-1995-DC42-81E2-77687DDAA82D}" dt="2022-08-25T01:22:17.803" v="3566" actId="20577"/>
          <ac:spMkLst>
            <pc:docMk/>
            <pc:sldMk cId="518288994" sldId="398"/>
            <ac:spMk id="2" creationId="{D0B9382A-D313-9F70-4DC8-97B1CFAEAEA3}"/>
          </ac:spMkLst>
        </pc:spChg>
        <pc:spChg chg="mod">
          <ac:chgData name="Walker, Pierre" userId="5ec82070-fd5a-4f33-a108-a8f270b163b4" providerId="ADAL" clId="{6608373D-1995-DC42-81E2-77687DDAA82D}" dt="2022-08-25T01:24:26.476" v="4096" actId="20577"/>
          <ac:spMkLst>
            <pc:docMk/>
            <pc:sldMk cId="518288994" sldId="398"/>
            <ac:spMk id="3" creationId="{B9873279-578D-6E5A-0D6F-B7A75A2496FD}"/>
          </ac:spMkLst>
        </pc:spChg>
      </pc:sldChg>
    </pc:docChg>
  </pc:docChgLst>
  <pc:docChgLst>
    <pc:chgData name="Walker, Pierre" userId="5ec82070-fd5a-4f33-a108-a8f270b163b4" providerId="ADAL" clId="{37E00105-2B55-D24B-BF0F-87704CD8341C}"/>
    <pc:docChg chg="modSld">
      <pc:chgData name="Walker, Pierre" userId="5ec82070-fd5a-4f33-a108-a8f270b163b4" providerId="ADAL" clId="{37E00105-2B55-D24B-BF0F-87704CD8341C}" dt="2022-08-17T09:40:56.611" v="44" actId="20577"/>
      <pc:docMkLst>
        <pc:docMk/>
      </pc:docMkLst>
      <pc:sldChg chg="modSp mod">
        <pc:chgData name="Walker, Pierre" userId="5ec82070-fd5a-4f33-a108-a8f270b163b4" providerId="ADAL" clId="{37E00105-2B55-D24B-BF0F-87704CD8341C}" dt="2022-08-17T09:40:56.611" v="44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37E00105-2B55-D24B-BF0F-87704CD8341C}" dt="2022-08-17T09:40:56.611" v="4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2T12:30:25.066" v="6569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0T23:34:38.998" v="5126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mod">
          <ac:chgData name="Luc Paoli" userId="28bcbf778cf7ff89" providerId="LiveId" clId="{A51D4D23-08C4-4ECC-82F5-6F788D210A33}" dt="2022-08-10T23:34:38.998" v="5126" actId="1076"/>
          <ac:spMkLst>
            <pc:docMk/>
            <pc:sldMk cId="3116539187" sldId="369"/>
            <ac:spMk id="6" creationId="{DC142C38-4AA9-B715-CF8F-915282F302CA}"/>
          </ac:spMkLst>
        </pc:sp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0T23:35:02.184" v="5137" actId="478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mod">
          <ac:chgData name="Luc Paoli" userId="28bcbf778cf7ff89" providerId="LiveId" clId="{A51D4D23-08C4-4ECC-82F5-6F788D210A33}" dt="2022-08-10T23:34:58.984" v="5136" actId="1076"/>
          <ac:spMkLst>
            <pc:docMk/>
            <pc:sldMk cId="2717866649" sldId="374"/>
            <ac:spMk id="7" creationId="{5564F4DE-0B32-905B-C84A-33C19DEF8F9F}"/>
          </ac:spMkLst>
        </pc:sp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0T23:54:37.413" v="6315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0T23:54:37.413" v="6315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  <a:p>
            <a:r>
              <a:rPr lang="en-US" dirty="0"/>
              <a:t>Equations of State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Note: subscripts 0 denote the </a:t>
                </a:r>
                <a:r>
                  <a:rPr lang="en-US" b="0" i="1" dirty="0"/>
                  <a:t>reference state.</a:t>
                </a:r>
                <a:r>
                  <a:rPr lang="en-US" b="0" dirty="0"/>
                  <a:t> Can be neglected for most properties.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7105" r="-2232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49F-B5A6-3EA6-ED34-BC1286EC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44" y="2753704"/>
            <a:ext cx="5535743" cy="3690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412FB-724A-12B5-4298-486EACA6798D}"/>
              </a:ext>
            </a:extLst>
          </p:cNvPr>
          <p:cNvSpPr txBox="1"/>
          <p:nvPr/>
        </p:nvSpPr>
        <p:spPr>
          <a:xfrm>
            <a:off x="6003592" y="2892917"/>
            <a:ext cx="291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>
                <a:latin typeface="Arial"/>
                <a:cs typeface="Arial"/>
              </a:rPr>
              <a:t>ReidIdeal</a:t>
            </a:r>
            <a:r>
              <a:rPr lang="en-US" i="1" dirty="0">
                <a:latin typeface="Arial"/>
                <a:cs typeface="Arial"/>
              </a:rPr>
              <a:t> (correlation) can give unphysical values!</a:t>
            </a:r>
          </a:p>
        </p:txBody>
      </p:sp>
    </p:spTree>
    <p:extLst>
      <p:ext uri="{BB962C8B-B14F-4D97-AF65-F5344CB8AC3E}">
        <p14:creationId xmlns:p14="http://schemas.microsoft.com/office/powerpoint/2010/main" val="22253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Two types of ideal gas models: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b="0" dirty="0"/>
                  <a:t>Species-specific: the correlation parameters are fitted to one species. For example, Reid polynomials: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b="0" dirty="0"/>
                </a:br>
                <a:r>
                  <a:rPr lang="en-US" b="0" dirty="0"/>
                  <a:t>Tend to be very accurate for the species they’re modelling (within the fitted temperature range). </a:t>
                </a:r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Limited to just the species they are fitted to.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3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81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Two types of ideal gas models: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0" dirty="0"/>
              <a:t>Group-contribution: Species are assembled from ‘groups’:</a:t>
            </a: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br>
              <a:rPr lang="en-GB" b="0" dirty="0"/>
            </a:br>
            <a:r>
              <a:rPr lang="en-GB" b="0" dirty="0"/>
              <a:t>Parameters are now associated with the groups, not species.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B5DFC-F52C-DE3A-103B-A7A66F3F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0" y="3195611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Two types of ideal gas models: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dirty="0"/>
                  <a:t>Group-contribution: For example, the </a:t>
                </a:r>
                <a:r>
                  <a:rPr lang="en-GB" b="0" dirty="0" err="1"/>
                  <a:t>Joback</a:t>
                </a:r>
                <a:r>
                  <a:rPr lang="en-GB" b="0" dirty="0"/>
                  <a:t> method: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−37.93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0.210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.91×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2.06×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2895" b="-3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5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81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Two types of ideal gas models: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0" dirty="0"/>
              <a:t>Group-contribution: </a:t>
            </a:r>
            <a:r>
              <a:rPr lang="en-US" b="0" dirty="0"/>
              <a:t>A few comments:</a:t>
            </a:r>
          </a:p>
          <a:p>
            <a:pPr marL="914400" lvl="1" indent="-514350"/>
            <a:r>
              <a:rPr lang="en-US" dirty="0"/>
              <a:t>With a small set of parameters, can model a large range of species</a:t>
            </a:r>
          </a:p>
          <a:p>
            <a:pPr marL="914400" lvl="1" indent="-514350"/>
            <a:r>
              <a:rPr lang="en-US" dirty="0"/>
              <a:t>Less accurate than species-specific approaches</a:t>
            </a:r>
          </a:p>
          <a:p>
            <a:pPr marL="914400" lvl="1" indent="-514350"/>
            <a:r>
              <a:rPr lang="en-US" dirty="0"/>
              <a:t>Typically, if more-specific groups can be used to model a species, it should be more accurate:</a:t>
            </a:r>
            <a:br>
              <a:rPr lang="en-US" dirty="0"/>
            </a:br>
            <a:endParaRPr lang="en-US" dirty="0"/>
          </a:p>
          <a:p>
            <a:pPr marL="914400" lvl="1" indent="-514350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3F808-897E-6B10-45B5-F4237CD9B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69861" b="34635"/>
          <a:stretch/>
        </p:blipFill>
        <p:spPr>
          <a:xfrm>
            <a:off x="1335711" y="4803268"/>
            <a:ext cx="2342489" cy="12701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DD1737-0C64-B20D-FC86-2FEEB639E352}"/>
              </a:ext>
            </a:extLst>
          </p:cNvPr>
          <p:cNvSpPr/>
          <p:nvPr/>
        </p:nvSpPr>
        <p:spPr>
          <a:xfrm rot="1932321">
            <a:off x="1260761" y="4799728"/>
            <a:ext cx="914400" cy="10014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963874-EAAD-56D1-654F-F6F04D2C6047}"/>
              </a:ext>
            </a:extLst>
          </p:cNvPr>
          <p:cNvSpPr/>
          <p:nvPr/>
        </p:nvSpPr>
        <p:spPr>
          <a:xfrm>
            <a:off x="1873577" y="5310527"/>
            <a:ext cx="846318" cy="8424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8A9F83-EF45-4517-0A11-D47DD1C25583}"/>
              </a:ext>
            </a:extLst>
          </p:cNvPr>
          <p:cNvSpPr/>
          <p:nvPr/>
        </p:nvSpPr>
        <p:spPr>
          <a:xfrm>
            <a:off x="2296736" y="4701678"/>
            <a:ext cx="846318" cy="8424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963BA-A46B-8B05-5C2D-C1EFE49BEB73}"/>
              </a:ext>
            </a:extLst>
          </p:cNvPr>
          <p:cNvSpPr/>
          <p:nvPr/>
        </p:nvSpPr>
        <p:spPr>
          <a:xfrm rot="19782221">
            <a:off x="2834603" y="5051467"/>
            <a:ext cx="846318" cy="69719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9BC28-C390-2E77-A18F-1B04AE800209}"/>
              </a:ext>
            </a:extLst>
          </p:cNvPr>
          <p:cNvSpPr txBox="1"/>
          <p:nvPr/>
        </p:nvSpPr>
        <p:spPr>
          <a:xfrm>
            <a:off x="3986582" y="4970790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vs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72A6E-258A-539B-51E2-32823A343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69861" b="34635"/>
          <a:stretch/>
        </p:blipFill>
        <p:spPr>
          <a:xfrm>
            <a:off x="5181839" y="4773923"/>
            <a:ext cx="2342489" cy="127011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BF43FFD-7BF0-F91E-62F3-4C61B4B06BF4}"/>
              </a:ext>
            </a:extLst>
          </p:cNvPr>
          <p:cNvSpPr/>
          <p:nvPr/>
        </p:nvSpPr>
        <p:spPr>
          <a:xfrm rot="1932321">
            <a:off x="5106889" y="4770383"/>
            <a:ext cx="914400" cy="100146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3ECCB7-7A4D-F862-246E-06E37959F65B}"/>
              </a:ext>
            </a:extLst>
          </p:cNvPr>
          <p:cNvSpPr/>
          <p:nvPr/>
        </p:nvSpPr>
        <p:spPr>
          <a:xfrm>
            <a:off x="5719705" y="5281182"/>
            <a:ext cx="846318" cy="8424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E9F2E-FA0D-83E8-22E3-762851C0163B}"/>
              </a:ext>
            </a:extLst>
          </p:cNvPr>
          <p:cNvSpPr/>
          <p:nvPr/>
        </p:nvSpPr>
        <p:spPr>
          <a:xfrm rot="1469567">
            <a:off x="6117373" y="4789768"/>
            <a:ext cx="1412845" cy="842450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56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There are many ideal gas models to choose from: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Make sure to test how accurate the predictions are!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1F94C9-E77F-A229-0479-5B3BED9A8908}"/>
              </a:ext>
            </a:extLst>
          </p:cNvPr>
          <p:cNvSpPr txBox="1">
            <a:spLocks/>
          </p:cNvSpPr>
          <p:nvPr/>
        </p:nvSpPr>
        <p:spPr>
          <a:xfrm>
            <a:off x="346844" y="2428407"/>
            <a:ext cx="8526223" cy="335779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0" dirty="0"/>
              <a:t>Species-specific:</a:t>
            </a:r>
          </a:p>
          <a:p>
            <a:r>
              <a:rPr lang="en-US" b="0" dirty="0"/>
              <a:t>Reid polynomial</a:t>
            </a:r>
          </a:p>
          <a:p>
            <a:r>
              <a:rPr lang="en-US" b="0" dirty="0"/>
              <a:t>NASA polynomial</a:t>
            </a:r>
          </a:p>
          <a:p>
            <a:r>
              <a:rPr lang="en-US" b="0" dirty="0" err="1"/>
              <a:t>Wilhoit</a:t>
            </a:r>
            <a:r>
              <a:rPr lang="en-US" b="0" dirty="0"/>
              <a:t> correlation</a:t>
            </a:r>
          </a:p>
          <a:p>
            <a:r>
              <a:rPr lang="en-US" b="0" dirty="0"/>
              <a:t>Aly and Lee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Group-contribution:</a:t>
            </a:r>
          </a:p>
          <a:p>
            <a:r>
              <a:rPr lang="en-US" b="0" dirty="0" err="1"/>
              <a:t>Joback</a:t>
            </a:r>
            <a:r>
              <a:rPr lang="en-US" b="0" dirty="0"/>
              <a:t> method</a:t>
            </a:r>
          </a:p>
          <a:p>
            <a:r>
              <a:rPr lang="en-US" b="0" dirty="0"/>
              <a:t>Coniglio </a:t>
            </a:r>
            <a:r>
              <a:rPr lang="en-US" b="0" i="1" dirty="0"/>
              <a:t>et al</a:t>
            </a:r>
            <a:r>
              <a:rPr lang="en-US" b="0" dirty="0"/>
              <a:t>.</a:t>
            </a:r>
          </a:p>
          <a:p>
            <a:r>
              <a:rPr lang="en-US" b="0" dirty="0"/>
              <a:t>Walker and Haslam</a:t>
            </a:r>
          </a:p>
          <a:p>
            <a:pPr marL="0" indent="0">
              <a:buFont typeface="Arial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942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D14-3C69-30BA-73F7-7700B21F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4" y="1625600"/>
            <a:ext cx="8526223" cy="456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The ideal contribution can be very important, even for real properties of complex species.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6ED32-8C73-E556-5977-944C59E7AF10}"/>
              </a:ext>
            </a:extLst>
          </p:cNvPr>
          <p:cNvSpPr txBox="1"/>
          <p:nvPr/>
        </p:nvSpPr>
        <p:spPr>
          <a:xfrm>
            <a:off x="3296992" y="3928056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“live”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4236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382A-D313-9F70-4DC8-97B1CFAE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3279-578D-6E5A-0D6F-B7A75A24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Ideal models need to account for translational, rotational and vibrational contributions.</a:t>
            </a:r>
          </a:p>
          <a:p>
            <a:r>
              <a:rPr lang="en-US" b="0" dirty="0"/>
              <a:t>Ideal isobaric heat capacity models can be used to provide the missing contributions.</a:t>
            </a:r>
          </a:p>
          <a:p>
            <a:r>
              <a:rPr lang="en-US" b="0" dirty="0"/>
              <a:t>Need to evaluate whether the correlations are appropriate within the conditions.</a:t>
            </a:r>
          </a:p>
          <a:p>
            <a:pPr lvl="1"/>
            <a:r>
              <a:rPr lang="en-US" dirty="0"/>
              <a:t>Can verify that the equipartition theory limit is satisfied</a:t>
            </a:r>
          </a:p>
          <a:p>
            <a:r>
              <a:rPr lang="en-US" b="0" dirty="0"/>
              <a:t>Group-contribution approaches provide methods to obtain predictions for species with little experimental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C99B0-8084-0D48-6BD3-A432943AB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A8D4-3209-D1B7-FC86-76910426F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In this section, we will cover the tools we can use to mimic real-life systems: Equations of State</a:t>
                </a:r>
              </a:p>
              <a:p>
                <a:r>
                  <a:rPr lang="en-GB" b="0" dirty="0"/>
                  <a:t>Typically, these are functions: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There are many!</a:t>
                </a:r>
              </a:p>
              <a:p>
                <a:pPr lvl="1"/>
                <a:r>
                  <a:rPr lang="en-GB" b="0" dirty="0"/>
                  <a:t>How are they different?</a:t>
                </a:r>
              </a:p>
              <a:p>
                <a:pPr lvl="1"/>
                <a:r>
                  <a:rPr lang="en-GB" dirty="0"/>
                  <a:t>What are the pros / cons?</a:t>
                </a:r>
              </a:p>
              <a:p>
                <a:pPr lvl="1"/>
                <a:r>
                  <a:rPr lang="en-GB" b="0" dirty="0"/>
                  <a:t>How do we choo</a:t>
                </a:r>
                <a:r>
                  <a:rPr lang="en-GB" dirty="0"/>
                  <a:t>se the best one?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283B-08FC-44EA-6A35-25B67F98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2D68-88DB-AB1E-7C5A-15AB8D7A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This section is split into 5 parts: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Ideal gas equations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Activity coefficient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Cubic equations of state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SAFT equations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b="0" dirty="0"/>
              <a:t>Multi-parameter equations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929E5-439E-53F7-BD98-65444248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A1A97-1979-9D1C-55B9-F66A48D98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2.1</a:t>
            </a:r>
          </a:p>
          <a:p>
            <a:r>
              <a:rPr lang="en-US" dirty="0"/>
              <a:t>Ideal Gas Equation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4508501" cy="48185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0" dirty="0"/>
                  <a:t>We are all familiar with: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The physical picture of an ideal gas:</a:t>
                </a:r>
              </a:p>
              <a:p>
                <a:pPr lvl="1"/>
                <a:r>
                  <a:rPr lang="en-GB" dirty="0"/>
                  <a:t>Infinitesimally-small particles</a:t>
                </a:r>
              </a:p>
              <a:p>
                <a:pPr lvl="1"/>
                <a:r>
                  <a:rPr lang="en-GB" b="0" dirty="0"/>
                  <a:t>Perfectly elastic coll</a:t>
                </a:r>
                <a:r>
                  <a:rPr lang="en-GB" dirty="0"/>
                  <a:t>isions</a:t>
                </a:r>
              </a:p>
              <a:p>
                <a:r>
                  <a:rPr lang="en-GB" b="0" dirty="0"/>
                  <a:t>Can be appropriate for some systems</a:t>
                </a:r>
              </a:p>
              <a:p>
                <a:pPr lvl="1"/>
                <a:r>
                  <a:rPr lang="en-GB" b="0" dirty="0"/>
                  <a:t>Small, spherical species (methane, noble gases, etc.)</a:t>
                </a:r>
              </a:p>
              <a:p>
                <a:pPr lvl="1"/>
                <a:r>
                  <a:rPr lang="en-GB" dirty="0"/>
                  <a:t>High temperature, low pressure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4508501" cy="4818599"/>
              </a:xfrm>
              <a:blipFill>
                <a:blip r:embed="rId2"/>
                <a:stretch>
                  <a:fillRect l="-2247" t="-2105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C181E8-9757-2B7B-0688-B2E075F52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2040" y="1802752"/>
            <a:ext cx="4119322" cy="41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We are all familiar with: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Missing some key pieces of information: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𝑝𝑑𝑉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b="0" dirty="0"/>
                  <a:t>?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1579" b="-2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1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0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b="0" dirty="0"/>
                  <a:t>?</a:t>
                </a:r>
              </a:p>
              <a:p>
                <a:r>
                  <a:rPr lang="en-GB" b="0" dirty="0"/>
                  <a:t>From statistical mechanics, this represents the</a:t>
                </a:r>
                <a:r>
                  <a:rPr lang="en-GB" dirty="0"/>
                  <a:t> </a:t>
                </a:r>
                <a:r>
                  <a:rPr lang="en-GB" b="1" dirty="0"/>
                  <a:t>intramolecular</a:t>
                </a:r>
                <a:r>
                  <a:rPr lang="en-GB" dirty="0"/>
                  <a:t> </a:t>
                </a:r>
                <a:r>
                  <a:rPr lang="en-GB" b="1" dirty="0"/>
                  <a:t>rotational</a:t>
                </a:r>
                <a:r>
                  <a:rPr lang="en-GB" dirty="0"/>
                  <a:t> </a:t>
                </a:r>
                <a:r>
                  <a:rPr lang="en-GB" b="0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vibrational</a:t>
                </a:r>
                <a:r>
                  <a:rPr lang="en-GB" dirty="0"/>
                  <a:t> </a:t>
                </a:r>
                <a:r>
                  <a:rPr lang="en-GB" b="0" dirty="0"/>
                  <a:t>contributions (only important for polyatomic molecules):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rot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Typically, we express this in terms of ideal </a:t>
                </a:r>
                <a:r>
                  <a:rPr lang="en-GB" b="0" i="1" dirty="0"/>
                  <a:t>isobaric</a:t>
                </a:r>
                <a:r>
                  <a:rPr lang="en-GB" b="0" dirty="0"/>
                  <a:t> heat capacity correlations: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488" t="-1579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3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0" dirty="0"/>
                  <a:t>From the first law of thermodynamics: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𝑉𝑑𝑝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b="0" dirty="0"/>
                  <a:t>We also know: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105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Gas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/>
                  <a:t>Integrating:</a:t>
                </a:r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Note: subscripts 0 denote the </a:t>
                </a:r>
                <a:r>
                  <a:rPr lang="en-US" b="0" i="1" dirty="0"/>
                  <a:t>reference state.</a:t>
                </a:r>
                <a:r>
                  <a:rPr lang="en-US" b="0" dirty="0"/>
                  <a:t> Can be neglected for most properties.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b="0" dirty="0"/>
                  <a:t> can usually be obtained from correlations (but need to be careful)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44" y="1625600"/>
                <a:ext cx="8526223" cy="4818599"/>
              </a:xfrm>
              <a:blipFill>
                <a:blip r:embed="rId2"/>
                <a:stretch>
                  <a:fillRect l="-1339" t="-27105" r="-2232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1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152494</TotalTime>
  <Words>887</Words>
  <Application>Microsoft Macintosh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Introduction</vt:lpstr>
      <vt:lpstr>Introduction to Computational Thermodynamics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Ideal Gas Equation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956</cp:revision>
  <dcterms:created xsi:type="dcterms:W3CDTF">2014-05-08T12:48:22Z</dcterms:created>
  <dcterms:modified xsi:type="dcterms:W3CDTF">2022-08-25T01:24:30Z</dcterms:modified>
</cp:coreProperties>
</file>