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64" r:id="rId2"/>
    <p:sldId id="365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8" r:id="rId26"/>
    <p:sldId id="407" r:id="rId27"/>
    <p:sldId id="409" r:id="rId28"/>
    <p:sldId id="410" r:id="rId29"/>
    <p:sldId id="411" r:id="rId30"/>
    <p:sldId id="412" r:id="rId31"/>
    <p:sldId id="413" r:id="rId32"/>
    <p:sldId id="41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3A32"/>
    <a:srgbClr val="4C63AC"/>
    <a:srgbClr val="010000"/>
    <a:srgbClr val="D8E4FF"/>
    <a:srgbClr val="215891"/>
    <a:srgbClr val="CCDBFF"/>
    <a:srgbClr val="1B447D"/>
    <a:srgbClr val="6399DE"/>
    <a:srgbClr val="DCF6FF"/>
    <a:srgbClr val="00E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01BD5-BFC9-F444-94BE-3217F420503D}" v="3385" dt="2022-08-25T01:20:42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4" autoAdjust="0"/>
    <p:restoredTop sz="89583" autoAdjust="0"/>
  </p:normalViewPr>
  <p:slideViewPr>
    <p:cSldViewPr snapToGrid="0" snapToObjects="1">
      <p:cViewPr>
        <p:scale>
          <a:sx n="104" d="100"/>
          <a:sy n="104" d="100"/>
        </p:scale>
        <p:origin x="35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ker, Pierre" userId="5ec82070-fd5a-4f33-a108-a8f270b163b4" providerId="ADAL" clId="{47801BD5-BFC9-F444-94BE-3217F420503D}"/>
    <pc:docChg chg="undo redo custSel addSld delSld modSld sldOrd">
      <pc:chgData name="Walker, Pierre" userId="5ec82070-fd5a-4f33-a108-a8f270b163b4" providerId="ADAL" clId="{47801BD5-BFC9-F444-94BE-3217F420503D}" dt="2022-08-25T01:21:58.781" v="8274" actId="20577"/>
      <pc:docMkLst>
        <pc:docMk/>
      </pc:docMkLst>
      <pc:sldChg chg="modSp mod">
        <pc:chgData name="Walker, Pierre" userId="5ec82070-fd5a-4f33-a108-a8f270b163b4" providerId="ADAL" clId="{47801BD5-BFC9-F444-94BE-3217F420503D}" dt="2022-08-24T22:09:04.071" v="28" actId="20577"/>
        <pc:sldMkLst>
          <pc:docMk/>
          <pc:sldMk cId="1780438321" sldId="364"/>
        </pc:sldMkLst>
        <pc:spChg chg="mod">
          <ac:chgData name="Walker, Pierre" userId="5ec82070-fd5a-4f33-a108-a8f270b163b4" providerId="ADAL" clId="{47801BD5-BFC9-F444-94BE-3217F420503D}" dt="2022-08-24T22:09:04.071" v="28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modSp mod">
        <pc:chgData name="Walker, Pierre" userId="5ec82070-fd5a-4f33-a108-a8f270b163b4" providerId="ADAL" clId="{47801BD5-BFC9-F444-94BE-3217F420503D}" dt="2022-08-24T22:10:37.527" v="276" actId="242"/>
        <pc:sldMkLst>
          <pc:docMk/>
          <pc:sldMk cId="4141028454" sldId="365"/>
        </pc:sldMkLst>
        <pc:spChg chg="mod">
          <ac:chgData name="Walker, Pierre" userId="5ec82070-fd5a-4f33-a108-a8f270b163b4" providerId="ADAL" clId="{47801BD5-BFC9-F444-94BE-3217F420503D}" dt="2022-08-24T22:09:10.972" v="49" actId="20577"/>
          <ac:spMkLst>
            <pc:docMk/>
            <pc:sldMk cId="4141028454" sldId="365"/>
            <ac:spMk id="2" creationId="{2A505157-82C7-7351-F7FB-74F34DDAC9C8}"/>
          </ac:spMkLst>
        </pc:spChg>
        <pc:spChg chg="mod">
          <ac:chgData name="Walker, Pierre" userId="5ec82070-fd5a-4f33-a108-a8f270b163b4" providerId="ADAL" clId="{47801BD5-BFC9-F444-94BE-3217F420503D}" dt="2022-08-24T22:10:37.527" v="276" actId="242"/>
          <ac:spMkLst>
            <pc:docMk/>
            <pc:sldMk cId="4141028454" sldId="365"/>
            <ac:spMk id="3" creationId="{3EE6E6B6-5CA5-F662-72EF-7D2A45172B54}"/>
          </ac:spMkLst>
        </pc:spChg>
      </pc:sldChg>
      <pc:sldChg chg="del">
        <pc:chgData name="Walker, Pierre" userId="5ec82070-fd5a-4f33-a108-a8f270b163b4" providerId="ADAL" clId="{47801BD5-BFC9-F444-94BE-3217F420503D}" dt="2022-08-24T22:22:44.344" v="1126" actId="2696"/>
        <pc:sldMkLst>
          <pc:docMk/>
          <pc:sldMk cId="2652613095" sldId="366"/>
        </pc:sldMkLst>
      </pc:sldChg>
      <pc:sldChg chg="del">
        <pc:chgData name="Walker, Pierre" userId="5ec82070-fd5a-4f33-a108-a8f270b163b4" providerId="ADAL" clId="{47801BD5-BFC9-F444-94BE-3217F420503D}" dt="2022-08-24T22:22:44.750" v="1127" actId="2696"/>
        <pc:sldMkLst>
          <pc:docMk/>
          <pc:sldMk cId="3413624992" sldId="367"/>
        </pc:sldMkLst>
      </pc:sldChg>
      <pc:sldChg chg="del">
        <pc:chgData name="Walker, Pierre" userId="5ec82070-fd5a-4f33-a108-a8f270b163b4" providerId="ADAL" clId="{47801BD5-BFC9-F444-94BE-3217F420503D}" dt="2022-08-24T22:22:45.099" v="1128" actId="2696"/>
        <pc:sldMkLst>
          <pc:docMk/>
          <pc:sldMk cId="2537767365" sldId="368"/>
        </pc:sldMkLst>
      </pc:sldChg>
      <pc:sldChg chg="del">
        <pc:chgData name="Walker, Pierre" userId="5ec82070-fd5a-4f33-a108-a8f270b163b4" providerId="ADAL" clId="{47801BD5-BFC9-F444-94BE-3217F420503D}" dt="2022-08-24T22:22:45.468" v="1129" actId="2696"/>
        <pc:sldMkLst>
          <pc:docMk/>
          <pc:sldMk cId="1462508905" sldId="369"/>
        </pc:sldMkLst>
      </pc:sldChg>
      <pc:sldChg chg="del">
        <pc:chgData name="Walker, Pierre" userId="5ec82070-fd5a-4f33-a108-a8f270b163b4" providerId="ADAL" clId="{47801BD5-BFC9-F444-94BE-3217F420503D}" dt="2022-08-24T22:22:45.826" v="1130" actId="2696"/>
        <pc:sldMkLst>
          <pc:docMk/>
          <pc:sldMk cId="1309187651" sldId="370"/>
        </pc:sldMkLst>
      </pc:sldChg>
      <pc:sldChg chg="del">
        <pc:chgData name="Walker, Pierre" userId="5ec82070-fd5a-4f33-a108-a8f270b163b4" providerId="ADAL" clId="{47801BD5-BFC9-F444-94BE-3217F420503D}" dt="2022-08-24T22:22:46.161" v="1131" actId="2696"/>
        <pc:sldMkLst>
          <pc:docMk/>
          <pc:sldMk cId="1695441006" sldId="371"/>
        </pc:sldMkLst>
      </pc:sldChg>
      <pc:sldChg chg="del">
        <pc:chgData name="Walker, Pierre" userId="5ec82070-fd5a-4f33-a108-a8f270b163b4" providerId="ADAL" clId="{47801BD5-BFC9-F444-94BE-3217F420503D}" dt="2022-08-24T22:22:46.562" v="1132" actId="2696"/>
        <pc:sldMkLst>
          <pc:docMk/>
          <pc:sldMk cId="2249861449" sldId="372"/>
        </pc:sldMkLst>
      </pc:sldChg>
      <pc:sldChg chg="add del">
        <pc:chgData name="Walker, Pierre" userId="5ec82070-fd5a-4f33-a108-a8f270b163b4" providerId="ADAL" clId="{47801BD5-BFC9-F444-94BE-3217F420503D}" dt="2022-08-24T22:22:53.502" v="1135" actId="2696"/>
        <pc:sldMkLst>
          <pc:docMk/>
          <pc:sldMk cId="368433562" sldId="374"/>
        </pc:sldMkLst>
      </pc:sldChg>
      <pc:sldChg chg="del">
        <pc:chgData name="Walker, Pierre" userId="5ec82070-fd5a-4f33-a108-a8f270b163b4" providerId="ADAL" clId="{47801BD5-BFC9-F444-94BE-3217F420503D}" dt="2022-08-24T22:22:53.845" v="1136" actId="2696"/>
        <pc:sldMkLst>
          <pc:docMk/>
          <pc:sldMk cId="2342060066" sldId="376"/>
        </pc:sldMkLst>
      </pc:sldChg>
      <pc:sldChg chg="del">
        <pc:chgData name="Walker, Pierre" userId="5ec82070-fd5a-4f33-a108-a8f270b163b4" providerId="ADAL" clId="{47801BD5-BFC9-F444-94BE-3217F420503D}" dt="2022-08-24T22:22:54.190" v="1137" actId="2696"/>
        <pc:sldMkLst>
          <pc:docMk/>
          <pc:sldMk cId="3987220405" sldId="380"/>
        </pc:sldMkLst>
      </pc:sldChg>
      <pc:sldChg chg="del">
        <pc:chgData name="Walker, Pierre" userId="5ec82070-fd5a-4f33-a108-a8f270b163b4" providerId="ADAL" clId="{47801BD5-BFC9-F444-94BE-3217F420503D}" dt="2022-08-24T22:22:54.550" v="1138" actId="2696"/>
        <pc:sldMkLst>
          <pc:docMk/>
          <pc:sldMk cId="2498101713" sldId="381"/>
        </pc:sldMkLst>
      </pc:sldChg>
      <pc:sldChg chg="del">
        <pc:chgData name="Walker, Pierre" userId="5ec82070-fd5a-4f33-a108-a8f270b163b4" providerId="ADAL" clId="{47801BD5-BFC9-F444-94BE-3217F420503D}" dt="2022-08-24T22:22:54.877" v="1139" actId="2696"/>
        <pc:sldMkLst>
          <pc:docMk/>
          <pc:sldMk cId="3266644942" sldId="382"/>
        </pc:sldMkLst>
      </pc:sldChg>
      <pc:sldChg chg="del">
        <pc:chgData name="Walker, Pierre" userId="5ec82070-fd5a-4f33-a108-a8f270b163b4" providerId="ADAL" clId="{47801BD5-BFC9-F444-94BE-3217F420503D}" dt="2022-08-24T22:22:55.166" v="1140" actId="2696"/>
        <pc:sldMkLst>
          <pc:docMk/>
          <pc:sldMk cId="62162705" sldId="383"/>
        </pc:sldMkLst>
      </pc:sldChg>
      <pc:sldChg chg="del">
        <pc:chgData name="Walker, Pierre" userId="5ec82070-fd5a-4f33-a108-a8f270b163b4" providerId="ADAL" clId="{47801BD5-BFC9-F444-94BE-3217F420503D}" dt="2022-08-24T22:22:55.552" v="1141" actId="2696"/>
        <pc:sldMkLst>
          <pc:docMk/>
          <pc:sldMk cId="354491302" sldId="384"/>
        </pc:sldMkLst>
      </pc:sldChg>
      <pc:sldChg chg="modSp add mod">
        <pc:chgData name="Walker, Pierre" userId="5ec82070-fd5a-4f33-a108-a8f270b163b4" providerId="ADAL" clId="{47801BD5-BFC9-F444-94BE-3217F420503D}" dt="2022-08-24T22:15:37.433" v="604" actId="122"/>
        <pc:sldMkLst>
          <pc:docMk/>
          <pc:sldMk cId="1547233091" sldId="385"/>
        </pc:sldMkLst>
        <pc:spChg chg="mod">
          <ac:chgData name="Walker, Pierre" userId="5ec82070-fd5a-4f33-a108-a8f270b163b4" providerId="ADAL" clId="{47801BD5-BFC9-F444-94BE-3217F420503D}" dt="2022-08-24T22:15:37.433" v="604" actId="122"/>
          <ac:spMkLst>
            <pc:docMk/>
            <pc:sldMk cId="1547233091" sldId="385"/>
            <ac:spMk id="3" creationId="{3EE6E6B6-5CA5-F662-72EF-7D2A45172B54}"/>
          </ac:spMkLst>
        </pc:spChg>
      </pc:sldChg>
      <pc:sldChg chg="addSp modSp add mod">
        <pc:chgData name="Walker, Pierre" userId="5ec82070-fd5a-4f33-a108-a8f270b163b4" providerId="ADAL" clId="{47801BD5-BFC9-F444-94BE-3217F420503D}" dt="2022-08-24T22:17:42.168" v="722" actId="1076"/>
        <pc:sldMkLst>
          <pc:docMk/>
          <pc:sldMk cId="2731646179" sldId="386"/>
        </pc:sldMkLst>
        <pc:spChg chg="mod">
          <ac:chgData name="Walker, Pierre" userId="5ec82070-fd5a-4f33-a108-a8f270b163b4" providerId="ADAL" clId="{47801BD5-BFC9-F444-94BE-3217F420503D}" dt="2022-08-24T22:17:27.940" v="717" actId="20577"/>
          <ac:spMkLst>
            <pc:docMk/>
            <pc:sldMk cId="2731646179" sldId="386"/>
            <ac:spMk id="3" creationId="{3EE6E6B6-5CA5-F662-72EF-7D2A45172B54}"/>
          </ac:spMkLst>
        </pc:spChg>
        <pc:picChg chg="add mod modCrop">
          <ac:chgData name="Walker, Pierre" userId="5ec82070-fd5a-4f33-a108-a8f270b163b4" providerId="ADAL" clId="{47801BD5-BFC9-F444-94BE-3217F420503D}" dt="2022-08-24T22:17:42.168" v="722" actId="1076"/>
          <ac:picMkLst>
            <pc:docMk/>
            <pc:sldMk cId="2731646179" sldId="386"/>
            <ac:picMk id="7" creationId="{A1998177-ED03-0DEC-EBDC-DC786B940BA2}"/>
          </ac:picMkLst>
        </pc:picChg>
      </pc:sldChg>
      <pc:sldChg chg="modSp new mod">
        <pc:chgData name="Walker, Pierre" userId="5ec82070-fd5a-4f33-a108-a8f270b163b4" providerId="ADAL" clId="{47801BD5-BFC9-F444-94BE-3217F420503D}" dt="2022-08-24T22:18:30.615" v="799" actId="20577"/>
        <pc:sldMkLst>
          <pc:docMk/>
          <pc:sldMk cId="1507560223" sldId="387"/>
        </pc:sldMkLst>
        <pc:spChg chg="mod">
          <ac:chgData name="Walker, Pierre" userId="5ec82070-fd5a-4f33-a108-a8f270b163b4" providerId="ADAL" clId="{47801BD5-BFC9-F444-94BE-3217F420503D}" dt="2022-08-24T22:18:30.615" v="799" actId="20577"/>
          <ac:spMkLst>
            <pc:docMk/>
            <pc:sldMk cId="1507560223" sldId="387"/>
            <ac:spMk id="2" creationId="{54324DE0-9D98-FBAD-600D-984D732C31B9}"/>
          </ac:spMkLst>
        </pc:spChg>
        <pc:spChg chg="mod">
          <ac:chgData name="Walker, Pierre" userId="5ec82070-fd5a-4f33-a108-a8f270b163b4" providerId="ADAL" clId="{47801BD5-BFC9-F444-94BE-3217F420503D}" dt="2022-08-24T22:18:13.839" v="776"/>
          <ac:spMkLst>
            <pc:docMk/>
            <pc:sldMk cId="1507560223" sldId="387"/>
            <ac:spMk id="3" creationId="{C16EB632-3FC2-E748-47AE-032989966A14}"/>
          </ac:spMkLst>
        </pc:spChg>
      </pc:sldChg>
      <pc:sldChg chg="new del">
        <pc:chgData name="Walker, Pierre" userId="5ec82070-fd5a-4f33-a108-a8f270b163b4" providerId="ADAL" clId="{47801BD5-BFC9-F444-94BE-3217F420503D}" dt="2022-08-24T22:16:42.438" v="681" actId="2696"/>
        <pc:sldMkLst>
          <pc:docMk/>
          <pc:sldMk cId="2579910181" sldId="387"/>
        </pc:sldMkLst>
      </pc:sldChg>
      <pc:sldChg chg="addSp delSp modSp add mod">
        <pc:chgData name="Walker, Pierre" userId="5ec82070-fd5a-4f33-a108-a8f270b163b4" providerId="ADAL" clId="{47801BD5-BFC9-F444-94BE-3217F420503D}" dt="2022-08-25T00:08:16.564" v="1571"/>
        <pc:sldMkLst>
          <pc:docMk/>
          <pc:sldMk cId="2943482042" sldId="388"/>
        </pc:sldMkLst>
        <pc:spChg chg="mod">
          <ac:chgData name="Walker, Pierre" userId="5ec82070-fd5a-4f33-a108-a8f270b163b4" providerId="ADAL" clId="{47801BD5-BFC9-F444-94BE-3217F420503D}" dt="2022-08-25T00:05:40.704" v="1175" actId="20577"/>
          <ac:spMkLst>
            <pc:docMk/>
            <pc:sldMk cId="2943482042" sldId="388"/>
            <ac:spMk id="2" creationId="{54324DE0-9D98-FBAD-600D-984D732C31B9}"/>
          </ac:spMkLst>
        </pc:spChg>
        <pc:spChg chg="mod">
          <ac:chgData name="Walker, Pierre" userId="5ec82070-fd5a-4f33-a108-a8f270b163b4" providerId="ADAL" clId="{47801BD5-BFC9-F444-94BE-3217F420503D}" dt="2022-08-24T22:21:14.640" v="1125" actId="20577"/>
          <ac:spMkLst>
            <pc:docMk/>
            <pc:sldMk cId="2943482042" sldId="388"/>
            <ac:spMk id="3" creationId="{C16EB632-3FC2-E748-47AE-032989966A14}"/>
          </ac:spMkLst>
        </pc:spChg>
        <pc:spChg chg="add del mod">
          <ac:chgData name="Walker, Pierre" userId="5ec82070-fd5a-4f33-a108-a8f270b163b4" providerId="ADAL" clId="{47801BD5-BFC9-F444-94BE-3217F420503D}" dt="2022-08-25T00:08:16.564" v="1571"/>
          <ac:spMkLst>
            <pc:docMk/>
            <pc:sldMk cId="2943482042" sldId="388"/>
            <ac:spMk id="6" creationId="{28E42B61-5E17-8647-A83E-15BACCA8E11E}"/>
          </ac:spMkLst>
        </pc:spChg>
      </pc:sldChg>
      <pc:sldChg chg="modSp add mod">
        <pc:chgData name="Walker, Pierre" userId="5ec82070-fd5a-4f33-a108-a8f270b163b4" providerId="ADAL" clId="{47801BD5-BFC9-F444-94BE-3217F420503D}" dt="2022-08-25T00:08:15.626" v="1569"/>
        <pc:sldMkLst>
          <pc:docMk/>
          <pc:sldMk cId="696040273" sldId="389"/>
        </pc:sldMkLst>
        <pc:spChg chg="mod">
          <ac:chgData name="Walker, Pierre" userId="5ec82070-fd5a-4f33-a108-a8f270b163b4" providerId="ADAL" clId="{47801BD5-BFC9-F444-94BE-3217F420503D}" dt="2022-08-25T00:05:45.825" v="1176"/>
          <ac:spMkLst>
            <pc:docMk/>
            <pc:sldMk cId="696040273" sldId="389"/>
            <ac:spMk id="2" creationId="{54324DE0-9D98-FBAD-600D-984D732C31B9}"/>
          </ac:spMkLst>
        </pc:spChg>
        <pc:spChg chg="mod">
          <ac:chgData name="Walker, Pierre" userId="5ec82070-fd5a-4f33-a108-a8f270b163b4" providerId="ADAL" clId="{47801BD5-BFC9-F444-94BE-3217F420503D}" dt="2022-08-25T00:08:15.626" v="1569"/>
          <ac:spMkLst>
            <pc:docMk/>
            <pc:sldMk cId="696040273" sldId="389"/>
            <ac:spMk id="3" creationId="{C16EB632-3FC2-E748-47AE-032989966A14}"/>
          </ac:spMkLst>
        </pc:spChg>
      </pc:sldChg>
      <pc:sldChg chg="modSp add mod">
        <pc:chgData name="Walker, Pierre" userId="5ec82070-fd5a-4f33-a108-a8f270b163b4" providerId="ADAL" clId="{47801BD5-BFC9-F444-94BE-3217F420503D}" dt="2022-08-25T00:10:18.283" v="1814" actId="207"/>
        <pc:sldMkLst>
          <pc:docMk/>
          <pc:sldMk cId="532028796" sldId="390"/>
        </pc:sldMkLst>
        <pc:spChg chg="mod">
          <ac:chgData name="Walker, Pierre" userId="5ec82070-fd5a-4f33-a108-a8f270b163b4" providerId="ADAL" clId="{47801BD5-BFC9-F444-94BE-3217F420503D}" dt="2022-08-25T00:08:21.494" v="1585" actId="20577"/>
          <ac:spMkLst>
            <pc:docMk/>
            <pc:sldMk cId="532028796" sldId="390"/>
            <ac:spMk id="2" creationId="{54324DE0-9D98-FBAD-600D-984D732C31B9}"/>
          </ac:spMkLst>
        </pc:spChg>
        <pc:spChg chg="mod">
          <ac:chgData name="Walker, Pierre" userId="5ec82070-fd5a-4f33-a108-a8f270b163b4" providerId="ADAL" clId="{47801BD5-BFC9-F444-94BE-3217F420503D}" dt="2022-08-25T00:10:18.283" v="1814" actId="207"/>
          <ac:spMkLst>
            <pc:docMk/>
            <pc:sldMk cId="532028796" sldId="390"/>
            <ac:spMk id="3" creationId="{C16EB632-3FC2-E748-47AE-032989966A14}"/>
          </ac:spMkLst>
        </pc:spChg>
      </pc:sldChg>
      <pc:sldChg chg="modSp add mod">
        <pc:chgData name="Walker, Pierre" userId="5ec82070-fd5a-4f33-a108-a8f270b163b4" providerId="ADAL" clId="{47801BD5-BFC9-F444-94BE-3217F420503D}" dt="2022-08-25T00:11:56.004" v="2045" actId="20577"/>
        <pc:sldMkLst>
          <pc:docMk/>
          <pc:sldMk cId="1195809765" sldId="391"/>
        </pc:sldMkLst>
        <pc:spChg chg="mod">
          <ac:chgData name="Walker, Pierre" userId="5ec82070-fd5a-4f33-a108-a8f270b163b4" providerId="ADAL" clId="{47801BD5-BFC9-F444-94BE-3217F420503D}" dt="2022-08-25T00:11:56.004" v="2045" actId="20577"/>
          <ac:spMkLst>
            <pc:docMk/>
            <pc:sldMk cId="1195809765" sldId="391"/>
            <ac:spMk id="3" creationId="{C16EB632-3FC2-E748-47AE-032989966A14}"/>
          </ac:spMkLst>
        </pc:spChg>
      </pc:sldChg>
      <pc:sldChg chg="modSp add mod">
        <pc:chgData name="Walker, Pierre" userId="5ec82070-fd5a-4f33-a108-a8f270b163b4" providerId="ADAL" clId="{47801BD5-BFC9-F444-94BE-3217F420503D}" dt="2022-08-25T00:13:31.380" v="2312" actId="20577"/>
        <pc:sldMkLst>
          <pc:docMk/>
          <pc:sldMk cId="3363185796" sldId="392"/>
        </pc:sldMkLst>
        <pc:spChg chg="mod">
          <ac:chgData name="Walker, Pierre" userId="5ec82070-fd5a-4f33-a108-a8f270b163b4" providerId="ADAL" clId="{47801BD5-BFC9-F444-94BE-3217F420503D}" dt="2022-08-25T00:12:07.135" v="2061" actId="20577"/>
          <ac:spMkLst>
            <pc:docMk/>
            <pc:sldMk cId="3363185796" sldId="392"/>
            <ac:spMk id="2" creationId="{54324DE0-9D98-FBAD-600D-984D732C31B9}"/>
          </ac:spMkLst>
        </pc:spChg>
        <pc:spChg chg="mod">
          <ac:chgData name="Walker, Pierre" userId="5ec82070-fd5a-4f33-a108-a8f270b163b4" providerId="ADAL" clId="{47801BD5-BFC9-F444-94BE-3217F420503D}" dt="2022-08-25T00:13:31.380" v="2312" actId="20577"/>
          <ac:spMkLst>
            <pc:docMk/>
            <pc:sldMk cId="3363185796" sldId="392"/>
            <ac:spMk id="3" creationId="{C16EB632-3FC2-E748-47AE-032989966A14}"/>
          </ac:spMkLst>
        </pc:spChg>
      </pc:sldChg>
      <pc:sldChg chg="addSp delSp modSp add mod">
        <pc:chgData name="Walker, Pierre" userId="5ec82070-fd5a-4f33-a108-a8f270b163b4" providerId="ADAL" clId="{47801BD5-BFC9-F444-94BE-3217F420503D}" dt="2022-08-25T00:19:32.328" v="2594" actId="1037"/>
        <pc:sldMkLst>
          <pc:docMk/>
          <pc:sldMk cId="577585014" sldId="393"/>
        </pc:sldMkLst>
        <pc:spChg chg="mod">
          <ac:chgData name="Walker, Pierre" userId="5ec82070-fd5a-4f33-a108-a8f270b163b4" providerId="ADAL" clId="{47801BD5-BFC9-F444-94BE-3217F420503D}" dt="2022-08-25T00:15:45.325" v="2515" actId="242"/>
          <ac:spMkLst>
            <pc:docMk/>
            <pc:sldMk cId="577585014" sldId="393"/>
            <ac:spMk id="3" creationId="{C16EB632-3FC2-E748-47AE-032989966A14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8" creationId="{1FA9738C-CD8A-6EAD-82EF-ADA62F4B6EF7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9" creationId="{36A8AC53-B4CC-D51C-105F-15EB67900628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0" creationId="{5DC20962-2C7B-4AD1-7137-831493102533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1" creationId="{D84CE8A1-C510-DA7D-54A4-47762D1BC2B8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2" creationId="{5C995F50-EAD4-8837-25C0-580E6327B502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3" creationId="{87BF7B61-024B-9E91-4944-833A2F84B8E7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4" creationId="{0DCA8E4E-759A-7E08-5CF9-4A01A7F520AB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5" creationId="{5DAE42A8-A086-6B0E-10ED-A9BF9C8429AE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6" creationId="{C0D82BF9-251C-E46D-B156-C1C42A54A7C9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7" creationId="{5F0707C1-5256-2DDA-5336-0701ED8BB5F2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8" creationId="{4F4A9FA1-E55E-45B9-6702-EF6B70811942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19" creationId="{331919DF-F409-DA51-C91E-58CA1AD2D839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0" creationId="{F345F36C-FBAC-FF15-04A1-7C853E24266E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1" creationId="{A830F89D-5C42-F1AA-2957-98413186CF8F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2" creationId="{9572D3A5-B190-B7CD-181D-77DE328A788D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3" creationId="{F4A86EC6-A491-9CF2-BFD0-CC26CF796087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4" creationId="{90E4F8AE-7B25-777E-77AE-DA1EA7DA9AB6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5" creationId="{2C2DF77A-3899-D78C-DB32-3E22FD989E8B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6" creationId="{95165F0C-37DE-F03E-0EE0-DA536692F28F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7" creationId="{8420A19E-D2BA-A9D1-04BE-3485642F2BC5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8" creationId="{3319D162-2960-658C-CEDF-4F3FC4A14497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9" creationId="{5C83C8C8-90B6-FEC7-5C7B-D06FD8FF0FFC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2" creationId="{0C3F381F-79C4-2ADE-0FDA-47E63D7B59E8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3" creationId="{7DAD2CB8-9E40-580B-7D28-5B9F9180610F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4" creationId="{9AAF6292-FB31-B25C-5882-072C66635720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5" creationId="{469A6245-3796-6156-7E06-9F7F1334C622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6" creationId="{4C3575AA-7211-9015-E97C-407AB11A26A2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7" creationId="{A4EE0F80-6C6D-B80D-1C0A-53F20C874A3E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8" creationId="{2FBF151D-DFEC-6190-ABDE-600DB8329545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9" creationId="{4605824A-0A92-D5E5-5591-FCDD1304AD96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40" creationId="{88959593-AE5A-B8CF-AB5A-6B699E5CFEFE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41" creationId="{FAA285AB-490C-B722-1833-B2D07C59D9C2}"/>
          </ac:spMkLst>
        </pc:spChg>
        <pc:spChg chg="del mod">
          <ac:chgData name="Walker, Pierre" userId="5ec82070-fd5a-4f33-a108-a8f270b163b4" providerId="ADAL" clId="{47801BD5-BFC9-F444-94BE-3217F420503D}" dt="2022-08-25T00:19:07.448" v="2584" actId="478"/>
          <ac:spMkLst>
            <pc:docMk/>
            <pc:sldMk cId="577585014" sldId="393"/>
            <ac:spMk id="42" creationId="{5D4DC83D-C7E1-85C3-378A-598E1259F441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4" creationId="{9B09FDE5-181C-D45A-C6E5-B5D16248FA1F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5" creationId="{9A131D69-8F44-9ADF-C91E-1D202A476CC3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6" creationId="{8C550560-B4A2-0772-52B8-E79430C44C78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7" creationId="{539AF5B1-4105-08E0-2966-B04B6D05CA4E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8" creationId="{70F58891-F553-F1D0-D831-76AEBE8B09EC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9" creationId="{201F5133-A09E-32C5-DBAF-B0D0BC300B33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50" creationId="{15552BF7-3E33-0F89-B65E-6E9A3BAB7D37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51" creationId="{B0C1361F-9E45-51DB-DE36-545B1067F558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52" creationId="{DED3BD50-8B9E-F40E-CBFD-A9932676C5D1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53" creationId="{375F30E2-04D3-10BE-945D-2D68EF81B5E3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54" creationId="{6D5C18F2-FF32-6619-7986-9696151A4127}"/>
          </ac:spMkLst>
        </pc:spChg>
        <pc:spChg chg="add del mod">
          <ac:chgData name="Walker, Pierre" userId="5ec82070-fd5a-4f33-a108-a8f270b163b4" providerId="ADAL" clId="{47801BD5-BFC9-F444-94BE-3217F420503D}" dt="2022-08-25T00:19:21.908" v="2589" actId="478"/>
          <ac:spMkLst>
            <pc:docMk/>
            <pc:sldMk cId="577585014" sldId="393"/>
            <ac:spMk id="55" creationId="{2C500F26-6E80-1B33-2924-232DE11CA3E5}"/>
          </ac:spMkLst>
        </pc:spChg>
        <pc:spChg chg="add mod">
          <ac:chgData name="Walker, Pierre" userId="5ec82070-fd5a-4f33-a108-a8f270b163b4" providerId="ADAL" clId="{47801BD5-BFC9-F444-94BE-3217F420503D}" dt="2022-08-25T00:19:32.328" v="2594" actId="1037"/>
          <ac:spMkLst>
            <pc:docMk/>
            <pc:sldMk cId="577585014" sldId="393"/>
            <ac:spMk id="56" creationId="{8F58669C-0E09-F3AC-7CE7-45FCD282CC4E}"/>
          </ac:spMkLst>
        </pc:spChg>
        <pc:grpChg chg="add mod">
          <ac:chgData name="Walker, Pierre" userId="5ec82070-fd5a-4f33-a108-a8f270b163b4" providerId="ADAL" clId="{47801BD5-BFC9-F444-94BE-3217F420503D}" dt="2022-08-25T00:18:53.640" v="2579" actId="1076"/>
          <ac:grpSpMkLst>
            <pc:docMk/>
            <pc:sldMk cId="577585014" sldId="393"/>
            <ac:grpSpMk id="30" creationId="{C08C1C14-9359-9328-759F-D01A16B19A7C}"/>
          </ac:grpSpMkLst>
        </pc:grpChg>
        <pc:grpChg chg="add mod">
          <ac:chgData name="Walker, Pierre" userId="5ec82070-fd5a-4f33-a108-a8f270b163b4" providerId="ADAL" clId="{47801BD5-BFC9-F444-94BE-3217F420503D}" dt="2022-08-25T00:19:02.507" v="2583" actId="1076"/>
          <ac:grpSpMkLst>
            <pc:docMk/>
            <pc:sldMk cId="577585014" sldId="393"/>
            <ac:grpSpMk id="31" creationId="{02AF6556-245A-5057-340F-0A4B7A3E99C8}"/>
          </ac:grpSpMkLst>
        </pc:grpChg>
        <pc:grpChg chg="add del mod">
          <ac:chgData name="Walker, Pierre" userId="5ec82070-fd5a-4f33-a108-a8f270b163b4" providerId="ADAL" clId="{47801BD5-BFC9-F444-94BE-3217F420503D}" dt="2022-08-25T00:19:10.817" v="2586"/>
          <ac:grpSpMkLst>
            <pc:docMk/>
            <pc:sldMk cId="577585014" sldId="393"/>
            <ac:grpSpMk id="43" creationId="{D87BB68C-90ED-A84D-F619-0592F56271E0}"/>
          </ac:grpSpMkLst>
        </pc:grpChg>
        <pc:picChg chg="add mod">
          <ac:chgData name="Walker, Pierre" userId="5ec82070-fd5a-4f33-a108-a8f270b163b4" providerId="ADAL" clId="{47801BD5-BFC9-F444-94BE-3217F420503D}" dt="2022-08-25T00:15:59.014" v="2524" actId="1036"/>
          <ac:picMkLst>
            <pc:docMk/>
            <pc:sldMk cId="577585014" sldId="393"/>
            <ac:picMk id="7" creationId="{7F8DAD71-E9D5-4A50-D6CA-0A9739555C93}"/>
          </ac:picMkLst>
        </pc:picChg>
      </pc:sldChg>
      <pc:sldChg chg="delSp modSp add mod">
        <pc:chgData name="Walker, Pierre" userId="5ec82070-fd5a-4f33-a108-a8f270b163b4" providerId="ADAL" clId="{47801BD5-BFC9-F444-94BE-3217F420503D}" dt="2022-08-25T00:21:42.942" v="2866" actId="20577"/>
        <pc:sldMkLst>
          <pc:docMk/>
          <pc:sldMk cId="401929405" sldId="394"/>
        </pc:sldMkLst>
        <pc:spChg chg="mod">
          <ac:chgData name="Walker, Pierre" userId="5ec82070-fd5a-4f33-a108-a8f270b163b4" providerId="ADAL" clId="{47801BD5-BFC9-F444-94BE-3217F420503D}" dt="2022-08-25T00:21:42.942" v="2866" actId="20577"/>
          <ac:spMkLst>
            <pc:docMk/>
            <pc:sldMk cId="401929405" sldId="394"/>
            <ac:spMk id="3" creationId="{C16EB632-3FC2-E748-47AE-032989966A14}"/>
          </ac:spMkLst>
        </pc:spChg>
        <pc:spChg chg="del">
          <ac:chgData name="Walker, Pierre" userId="5ec82070-fd5a-4f33-a108-a8f270b163b4" providerId="ADAL" clId="{47801BD5-BFC9-F444-94BE-3217F420503D}" dt="2022-08-25T00:19:48.846" v="2597" actId="478"/>
          <ac:spMkLst>
            <pc:docMk/>
            <pc:sldMk cId="401929405" sldId="394"/>
            <ac:spMk id="56" creationId="{8F58669C-0E09-F3AC-7CE7-45FCD282CC4E}"/>
          </ac:spMkLst>
        </pc:spChg>
        <pc:grpChg chg="del">
          <ac:chgData name="Walker, Pierre" userId="5ec82070-fd5a-4f33-a108-a8f270b163b4" providerId="ADAL" clId="{47801BD5-BFC9-F444-94BE-3217F420503D}" dt="2022-08-25T00:19:48.025" v="2596" actId="478"/>
          <ac:grpSpMkLst>
            <pc:docMk/>
            <pc:sldMk cId="401929405" sldId="394"/>
            <ac:grpSpMk id="30" creationId="{C08C1C14-9359-9328-759F-D01A16B19A7C}"/>
          </ac:grpSpMkLst>
        </pc:grpChg>
        <pc:grpChg chg="del">
          <ac:chgData name="Walker, Pierre" userId="5ec82070-fd5a-4f33-a108-a8f270b163b4" providerId="ADAL" clId="{47801BD5-BFC9-F444-94BE-3217F420503D}" dt="2022-08-25T00:19:48.025" v="2596" actId="478"/>
          <ac:grpSpMkLst>
            <pc:docMk/>
            <pc:sldMk cId="401929405" sldId="394"/>
            <ac:grpSpMk id="31" creationId="{02AF6556-245A-5057-340F-0A4B7A3E99C8}"/>
          </ac:grpSpMkLst>
        </pc:grpChg>
        <pc:picChg chg="del">
          <ac:chgData name="Walker, Pierre" userId="5ec82070-fd5a-4f33-a108-a8f270b163b4" providerId="ADAL" clId="{47801BD5-BFC9-F444-94BE-3217F420503D}" dt="2022-08-25T00:19:48.025" v="2596" actId="478"/>
          <ac:picMkLst>
            <pc:docMk/>
            <pc:sldMk cId="401929405" sldId="394"/>
            <ac:picMk id="7" creationId="{7F8DAD71-E9D5-4A50-D6CA-0A9739555C93}"/>
          </ac:picMkLst>
        </pc:picChg>
      </pc:sldChg>
      <pc:sldChg chg="modSp add mod">
        <pc:chgData name="Walker, Pierre" userId="5ec82070-fd5a-4f33-a108-a8f270b163b4" providerId="ADAL" clId="{47801BD5-BFC9-F444-94BE-3217F420503D}" dt="2022-08-25T00:25:23.809" v="3161"/>
        <pc:sldMkLst>
          <pc:docMk/>
          <pc:sldMk cId="3849611562" sldId="395"/>
        </pc:sldMkLst>
        <pc:spChg chg="mod">
          <ac:chgData name="Walker, Pierre" userId="5ec82070-fd5a-4f33-a108-a8f270b163b4" providerId="ADAL" clId="{47801BD5-BFC9-F444-94BE-3217F420503D}" dt="2022-08-25T00:25:23.809" v="3161"/>
          <ac:spMkLst>
            <pc:docMk/>
            <pc:sldMk cId="3849611562" sldId="395"/>
            <ac:spMk id="3" creationId="{C16EB632-3FC2-E748-47AE-032989966A14}"/>
          </ac:spMkLst>
        </pc:spChg>
      </pc:sldChg>
      <pc:sldChg chg="addSp delSp modSp add mod">
        <pc:chgData name="Walker, Pierre" userId="5ec82070-fd5a-4f33-a108-a8f270b163b4" providerId="ADAL" clId="{47801BD5-BFC9-F444-94BE-3217F420503D}" dt="2022-08-25T00:29:50.785" v="3475" actId="22"/>
        <pc:sldMkLst>
          <pc:docMk/>
          <pc:sldMk cId="2525370859" sldId="396"/>
        </pc:sldMkLst>
        <pc:spChg chg="mod">
          <ac:chgData name="Walker, Pierre" userId="5ec82070-fd5a-4f33-a108-a8f270b163b4" providerId="ADAL" clId="{47801BD5-BFC9-F444-94BE-3217F420503D}" dt="2022-08-25T00:29:23.990" v="3473" actId="20577"/>
          <ac:spMkLst>
            <pc:docMk/>
            <pc:sldMk cId="2525370859" sldId="396"/>
            <ac:spMk id="3" creationId="{C16EB632-3FC2-E748-47AE-032989966A14}"/>
          </ac:spMkLst>
        </pc:spChg>
        <pc:spChg chg="add del">
          <ac:chgData name="Walker, Pierre" userId="5ec82070-fd5a-4f33-a108-a8f270b163b4" providerId="ADAL" clId="{47801BD5-BFC9-F444-94BE-3217F420503D}" dt="2022-08-25T00:29:50.785" v="3475" actId="22"/>
          <ac:spMkLst>
            <pc:docMk/>
            <pc:sldMk cId="2525370859" sldId="396"/>
            <ac:spMk id="7" creationId="{DF7333CE-51BB-54F3-058E-331AB45FA4DA}"/>
          </ac:spMkLst>
        </pc:spChg>
      </pc:sldChg>
      <pc:sldChg chg="modSp new mod">
        <pc:chgData name="Walker, Pierre" userId="5ec82070-fd5a-4f33-a108-a8f270b163b4" providerId="ADAL" clId="{47801BD5-BFC9-F444-94BE-3217F420503D}" dt="2022-08-25T00:31:14.484" v="3758" actId="20577"/>
        <pc:sldMkLst>
          <pc:docMk/>
          <pc:sldMk cId="2627788065" sldId="397"/>
        </pc:sldMkLst>
        <pc:spChg chg="mod">
          <ac:chgData name="Walker, Pierre" userId="5ec82070-fd5a-4f33-a108-a8f270b163b4" providerId="ADAL" clId="{47801BD5-BFC9-F444-94BE-3217F420503D}" dt="2022-08-25T00:29:56.959" v="3495" actId="20577"/>
          <ac:spMkLst>
            <pc:docMk/>
            <pc:sldMk cId="2627788065" sldId="397"/>
            <ac:spMk id="2" creationId="{93265195-3B68-63D0-1A23-2B878928F5E4}"/>
          </ac:spMkLst>
        </pc:spChg>
        <pc:spChg chg="mod">
          <ac:chgData name="Walker, Pierre" userId="5ec82070-fd5a-4f33-a108-a8f270b163b4" providerId="ADAL" clId="{47801BD5-BFC9-F444-94BE-3217F420503D}" dt="2022-08-25T00:31:14.484" v="3758" actId="20577"/>
          <ac:spMkLst>
            <pc:docMk/>
            <pc:sldMk cId="2627788065" sldId="397"/>
            <ac:spMk id="3" creationId="{1B13B510-F4CE-D1CE-82E0-0563D7E44041}"/>
          </ac:spMkLst>
        </pc:spChg>
      </pc:sldChg>
      <pc:sldChg chg="addSp modSp add mod">
        <pc:chgData name="Walker, Pierre" userId="5ec82070-fd5a-4f33-a108-a8f270b163b4" providerId="ADAL" clId="{47801BD5-BFC9-F444-94BE-3217F420503D}" dt="2022-08-25T00:32:16.485" v="3816" actId="1076"/>
        <pc:sldMkLst>
          <pc:docMk/>
          <pc:sldMk cId="1961040660" sldId="398"/>
        </pc:sldMkLst>
        <pc:spChg chg="mod">
          <ac:chgData name="Walker, Pierre" userId="5ec82070-fd5a-4f33-a108-a8f270b163b4" providerId="ADAL" clId="{47801BD5-BFC9-F444-94BE-3217F420503D}" dt="2022-08-25T00:31:29.749" v="3813" actId="20577"/>
          <ac:spMkLst>
            <pc:docMk/>
            <pc:sldMk cId="1961040660" sldId="398"/>
            <ac:spMk id="3" creationId="{1B13B510-F4CE-D1CE-82E0-0563D7E44041}"/>
          </ac:spMkLst>
        </pc:spChg>
        <pc:picChg chg="add mod">
          <ac:chgData name="Walker, Pierre" userId="5ec82070-fd5a-4f33-a108-a8f270b163b4" providerId="ADAL" clId="{47801BD5-BFC9-F444-94BE-3217F420503D}" dt="2022-08-25T00:32:16.485" v="3816" actId="1076"/>
          <ac:picMkLst>
            <pc:docMk/>
            <pc:sldMk cId="1961040660" sldId="398"/>
            <ac:picMk id="7" creationId="{CC110726-706D-E9FB-385F-ADFC9EC0C3BA}"/>
          </ac:picMkLst>
        </pc:picChg>
      </pc:sldChg>
      <pc:sldChg chg="delSp modSp add mod">
        <pc:chgData name="Walker, Pierre" userId="5ec82070-fd5a-4f33-a108-a8f270b163b4" providerId="ADAL" clId="{47801BD5-BFC9-F444-94BE-3217F420503D}" dt="2022-08-25T00:35:18.773" v="4007" actId="114"/>
        <pc:sldMkLst>
          <pc:docMk/>
          <pc:sldMk cId="1588289202" sldId="399"/>
        </pc:sldMkLst>
        <pc:spChg chg="mod">
          <ac:chgData name="Walker, Pierre" userId="5ec82070-fd5a-4f33-a108-a8f270b163b4" providerId="ADAL" clId="{47801BD5-BFC9-F444-94BE-3217F420503D}" dt="2022-08-25T00:35:18.773" v="4007" actId="114"/>
          <ac:spMkLst>
            <pc:docMk/>
            <pc:sldMk cId="1588289202" sldId="399"/>
            <ac:spMk id="3" creationId="{1B13B510-F4CE-D1CE-82E0-0563D7E44041}"/>
          </ac:spMkLst>
        </pc:spChg>
        <pc:picChg chg="del">
          <ac:chgData name="Walker, Pierre" userId="5ec82070-fd5a-4f33-a108-a8f270b163b4" providerId="ADAL" clId="{47801BD5-BFC9-F444-94BE-3217F420503D}" dt="2022-08-25T00:32:31.281" v="3818" actId="478"/>
          <ac:picMkLst>
            <pc:docMk/>
            <pc:sldMk cId="1588289202" sldId="399"/>
            <ac:picMk id="7" creationId="{CC110726-706D-E9FB-385F-ADFC9EC0C3BA}"/>
          </ac:picMkLst>
        </pc:picChg>
      </pc:sldChg>
      <pc:sldChg chg="modSp add mod">
        <pc:chgData name="Walker, Pierre" userId="5ec82070-fd5a-4f33-a108-a8f270b163b4" providerId="ADAL" clId="{47801BD5-BFC9-F444-94BE-3217F420503D}" dt="2022-08-25T00:37:33.627" v="4301" actId="20577"/>
        <pc:sldMkLst>
          <pc:docMk/>
          <pc:sldMk cId="1435249342" sldId="400"/>
        </pc:sldMkLst>
        <pc:spChg chg="mod">
          <ac:chgData name="Walker, Pierre" userId="5ec82070-fd5a-4f33-a108-a8f270b163b4" providerId="ADAL" clId="{47801BD5-BFC9-F444-94BE-3217F420503D}" dt="2022-08-25T00:35:29.778" v="4029" actId="20577"/>
          <ac:spMkLst>
            <pc:docMk/>
            <pc:sldMk cId="1435249342" sldId="400"/>
            <ac:spMk id="2" creationId="{93265195-3B68-63D0-1A23-2B878928F5E4}"/>
          </ac:spMkLst>
        </pc:spChg>
        <pc:spChg chg="mod">
          <ac:chgData name="Walker, Pierre" userId="5ec82070-fd5a-4f33-a108-a8f270b163b4" providerId="ADAL" clId="{47801BD5-BFC9-F444-94BE-3217F420503D}" dt="2022-08-25T00:37:33.627" v="4301" actId="20577"/>
          <ac:spMkLst>
            <pc:docMk/>
            <pc:sldMk cId="1435249342" sldId="400"/>
            <ac:spMk id="3" creationId="{1B13B510-F4CE-D1CE-82E0-0563D7E44041}"/>
          </ac:spMkLst>
        </pc:spChg>
      </pc:sldChg>
      <pc:sldChg chg="modSp add mod">
        <pc:chgData name="Walker, Pierre" userId="5ec82070-fd5a-4f33-a108-a8f270b163b4" providerId="ADAL" clId="{47801BD5-BFC9-F444-94BE-3217F420503D}" dt="2022-08-25T00:39:57.881" v="4591" actId="20577"/>
        <pc:sldMkLst>
          <pc:docMk/>
          <pc:sldMk cId="460481231" sldId="401"/>
        </pc:sldMkLst>
        <pc:spChg chg="mod">
          <ac:chgData name="Walker, Pierre" userId="5ec82070-fd5a-4f33-a108-a8f270b163b4" providerId="ADAL" clId="{47801BD5-BFC9-F444-94BE-3217F420503D}" dt="2022-08-25T00:39:57.881" v="4591" actId="20577"/>
          <ac:spMkLst>
            <pc:docMk/>
            <pc:sldMk cId="460481231" sldId="401"/>
            <ac:spMk id="3" creationId="{1B13B510-F4CE-D1CE-82E0-0563D7E44041}"/>
          </ac:spMkLst>
        </pc:spChg>
      </pc:sldChg>
      <pc:sldChg chg="modSp add mod">
        <pc:chgData name="Walker, Pierre" userId="5ec82070-fd5a-4f33-a108-a8f270b163b4" providerId="ADAL" clId="{47801BD5-BFC9-F444-94BE-3217F420503D}" dt="2022-08-25T00:41:31.495" v="4775" actId="20577"/>
        <pc:sldMkLst>
          <pc:docMk/>
          <pc:sldMk cId="42071348" sldId="402"/>
        </pc:sldMkLst>
        <pc:spChg chg="mod">
          <ac:chgData name="Walker, Pierre" userId="5ec82070-fd5a-4f33-a108-a8f270b163b4" providerId="ADAL" clId="{47801BD5-BFC9-F444-94BE-3217F420503D}" dt="2022-08-25T00:41:31.495" v="4775" actId="20577"/>
          <ac:spMkLst>
            <pc:docMk/>
            <pc:sldMk cId="42071348" sldId="402"/>
            <ac:spMk id="3" creationId="{1B13B510-F4CE-D1CE-82E0-0563D7E44041}"/>
          </ac:spMkLst>
        </pc:spChg>
      </pc:sldChg>
      <pc:sldChg chg="modSp add">
        <pc:chgData name="Walker, Pierre" userId="5ec82070-fd5a-4f33-a108-a8f270b163b4" providerId="ADAL" clId="{47801BD5-BFC9-F444-94BE-3217F420503D}" dt="2022-08-25T00:41:46.098" v="4788" actId="20577"/>
        <pc:sldMkLst>
          <pc:docMk/>
          <pc:sldMk cId="298947799" sldId="403"/>
        </pc:sldMkLst>
        <pc:spChg chg="mod">
          <ac:chgData name="Walker, Pierre" userId="5ec82070-fd5a-4f33-a108-a8f270b163b4" providerId="ADAL" clId="{47801BD5-BFC9-F444-94BE-3217F420503D}" dt="2022-08-25T00:41:46.098" v="4788" actId="20577"/>
          <ac:spMkLst>
            <pc:docMk/>
            <pc:sldMk cId="298947799" sldId="403"/>
            <ac:spMk id="3" creationId="{1B13B510-F4CE-D1CE-82E0-0563D7E44041}"/>
          </ac:spMkLst>
        </pc:spChg>
      </pc:sldChg>
      <pc:sldChg chg="addSp modSp add mod">
        <pc:chgData name="Walker, Pierre" userId="5ec82070-fd5a-4f33-a108-a8f270b163b4" providerId="ADAL" clId="{47801BD5-BFC9-F444-94BE-3217F420503D}" dt="2022-08-25T00:42:40.277" v="4880" actId="1076"/>
        <pc:sldMkLst>
          <pc:docMk/>
          <pc:sldMk cId="3292790997" sldId="404"/>
        </pc:sldMkLst>
        <pc:spChg chg="mod">
          <ac:chgData name="Walker, Pierre" userId="5ec82070-fd5a-4f33-a108-a8f270b163b4" providerId="ADAL" clId="{47801BD5-BFC9-F444-94BE-3217F420503D}" dt="2022-08-25T00:42:09.075" v="4877" actId="242"/>
          <ac:spMkLst>
            <pc:docMk/>
            <pc:sldMk cId="3292790997" sldId="404"/>
            <ac:spMk id="3" creationId="{1B13B510-F4CE-D1CE-82E0-0563D7E44041}"/>
          </ac:spMkLst>
        </pc:spChg>
        <pc:picChg chg="add mod">
          <ac:chgData name="Walker, Pierre" userId="5ec82070-fd5a-4f33-a108-a8f270b163b4" providerId="ADAL" clId="{47801BD5-BFC9-F444-94BE-3217F420503D}" dt="2022-08-25T00:42:40.277" v="4880" actId="1076"/>
          <ac:picMkLst>
            <pc:docMk/>
            <pc:sldMk cId="3292790997" sldId="404"/>
            <ac:picMk id="7" creationId="{7BD9EE82-57EA-34FF-A902-B1EB656F9B19}"/>
          </ac:picMkLst>
        </pc:picChg>
      </pc:sldChg>
      <pc:sldChg chg="delSp modSp add mod">
        <pc:chgData name="Walker, Pierre" userId="5ec82070-fd5a-4f33-a108-a8f270b163b4" providerId="ADAL" clId="{47801BD5-BFC9-F444-94BE-3217F420503D}" dt="2022-08-25T01:09:10.246" v="6352" actId="20577"/>
        <pc:sldMkLst>
          <pc:docMk/>
          <pc:sldMk cId="910163124" sldId="405"/>
        </pc:sldMkLst>
        <pc:spChg chg="mod">
          <ac:chgData name="Walker, Pierre" userId="5ec82070-fd5a-4f33-a108-a8f270b163b4" providerId="ADAL" clId="{47801BD5-BFC9-F444-94BE-3217F420503D}" dt="2022-08-25T00:53:21.092" v="4890" actId="20577"/>
          <ac:spMkLst>
            <pc:docMk/>
            <pc:sldMk cId="910163124" sldId="405"/>
            <ac:spMk id="2" creationId="{93265195-3B68-63D0-1A23-2B878928F5E4}"/>
          </ac:spMkLst>
        </pc:spChg>
        <pc:spChg chg="mod">
          <ac:chgData name="Walker, Pierre" userId="5ec82070-fd5a-4f33-a108-a8f270b163b4" providerId="ADAL" clId="{47801BD5-BFC9-F444-94BE-3217F420503D}" dt="2022-08-25T01:09:10.246" v="6352" actId="20577"/>
          <ac:spMkLst>
            <pc:docMk/>
            <pc:sldMk cId="910163124" sldId="405"/>
            <ac:spMk id="3" creationId="{1B13B510-F4CE-D1CE-82E0-0563D7E44041}"/>
          </ac:spMkLst>
        </pc:spChg>
        <pc:picChg chg="del">
          <ac:chgData name="Walker, Pierre" userId="5ec82070-fd5a-4f33-a108-a8f270b163b4" providerId="ADAL" clId="{47801BD5-BFC9-F444-94BE-3217F420503D}" dt="2022-08-25T00:53:24.878" v="4892" actId="478"/>
          <ac:picMkLst>
            <pc:docMk/>
            <pc:sldMk cId="910163124" sldId="405"/>
            <ac:picMk id="7" creationId="{7BD9EE82-57EA-34FF-A902-B1EB656F9B19}"/>
          </ac:picMkLst>
        </pc:picChg>
      </pc:sldChg>
      <pc:sldChg chg="modSp add mod">
        <pc:chgData name="Walker, Pierre" userId="5ec82070-fd5a-4f33-a108-a8f270b163b4" providerId="ADAL" clId="{47801BD5-BFC9-F444-94BE-3217F420503D}" dt="2022-08-25T01:03:31.628" v="5578" actId="20577"/>
        <pc:sldMkLst>
          <pc:docMk/>
          <pc:sldMk cId="1966615941" sldId="406"/>
        </pc:sldMkLst>
        <pc:spChg chg="mod">
          <ac:chgData name="Walker, Pierre" userId="5ec82070-fd5a-4f33-a108-a8f270b163b4" providerId="ADAL" clId="{47801BD5-BFC9-F444-94BE-3217F420503D}" dt="2022-08-25T01:03:31.628" v="5578" actId="20577"/>
          <ac:spMkLst>
            <pc:docMk/>
            <pc:sldMk cId="1966615941" sldId="406"/>
            <ac:spMk id="3" creationId="{1B13B510-F4CE-D1CE-82E0-0563D7E44041}"/>
          </ac:spMkLst>
        </pc:spChg>
      </pc:sldChg>
      <pc:sldChg chg="modSp add mod">
        <pc:chgData name="Walker, Pierre" userId="5ec82070-fd5a-4f33-a108-a8f270b163b4" providerId="ADAL" clId="{47801BD5-BFC9-F444-94BE-3217F420503D}" dt="2022-08-25T01:07:37.260" v="6060"/>
        <pc:sldMkLst>
          <pc:docMk/>
          <pc:sldMk cId="3322708309" sldId="407"/>
        </pc:sldMkLst>
        <pc:spChg chg="mod">
          <ac:chgData name="Walker, Pierre" userId="5ec82070-fd5a-4f33-a108-a8f270b163b4" providerId="ADAL" clId="{47801BD5-BFC9-F444-94BE-3217F420503D}" dt="2022-08-25T01:07:37.260" v="6060"/>
          <ac:spMkLst>
            <pc:docMk/>
            <pc:sldMk cId="3322708309" sldId="407"/>
            <ac:spMk id="3" creationId="{1B13B510-F4CE-D1CE-82E0-0563D7E44041}"/>
          </ac:spMkLst>
        </pc:spChg>
      </pc:sldChg>
      <pc:sldChg chg="modSp add ord">
        <pc:chgData name="Walker, Pierre" userId="5ec82070-fd5a-4f33-a108-a8f270b163b4" providerId="ADAL" clId="{47801BD5-BFC9-F444-94BE-3217F420503D}" dt="2022-08-25T01:04:47.913" v="5795" actId="20578"/>
        <pc:sldMkLst>
          <pc:docMk/>
          <pc:sldMk cId="4050773943" sldId="408"/>
        </pc:sldMkLst>
        <pc:spChg chg="mod">
          <ac:chgData name="Walker, Pierre" userId="5ec82070-fd5a-4f33-a108-a8f270b163b4" providerId="ADAL" clId="{47801BD5-BFC9-F444-94BE-3217F420503D}" dt="2022-08-25T01:04:44.082" v="5794"/>
          <ac:spMkLst>
            <pc:docMk/>
            <pc:sldMk cId="4050773943" sldId="408"/>
            <ac:spMk id="3" creationId="{1B13B510-F4CE-D1CE-82E0-0563D7E44041}"/>
          </ac:spMkLst>
        </pc:spChg>
      </pc:sldChg>
      <pc:sldChg chg="addSp modSp add mod">
        <pc:chgData name="Walker, Pierre" userId="5ec82070-fd5a-4f33-a108-a8f270b163b4" providerId="ADAL" clId="{47801BD5-BFC9-F444-94BE-3217F420503D}" dt="2022-08-25T01:10:52.293" v="6408" actId="14100"/>
        <pc:sldMkLst>
          <pc:docMk/>
          <pc:sldMk cId="3783621784" sldId="409"/>
        </pc:sldMkLst>
        <pc:spChg chg="mod">
          <ac:chgData name="Walker, Pierre" userId="5ec82070-fd5a-4f33-a108-a8f270b163b4" providerId="ADAL" clId="{47801BD5-BFC9-F444-94BE-3217F420503D}" dt="2022-08-25T01:10:05.375" v="6358" actId="1076"/>
          <ac:spMkLst>
            <pc:docMk/>
            <pc:sldMk cId="3783621784" sldId="409"/>
            <ac:spMk id="3" creationId="{1B13B510-F4CE-D1CE-82E0-0563D7E44041}"/>
          </ac:spMkLst>
        </pc:spChg>
        <pc:spChg chg="add mod">
          <ac:chgData name="Walker, Pierre" userId="5ec82070-fd5a-4f33-a108-a8f270b163b4" providerId="ADAL" clId="{47801BD5-BFC9-F444-94BE-3217F420503D}" dt="2022-08-25T01:10:52.293" v="6408" actId="14100"/>
          <ac:spMkLst>
            <pc:docMk/>
            <pc:sldMk cId="3783621784" sldId="409"/>
            <ac:spMk id="8" creationId="{8AB11ED9-209C-6199-C756-CD8D4A31B24F}"/>
          </ac:spMkLst>
        </pc:spChg>
        <pc:picChg chg="add mod">
          <ac:chgData name="Walker, Pierre" userId="5ec82070-fd5a-4f33-a108-a8f270b163b4" providerId="ADAL" clId="{47801BD5-BFC9-F444-94BE-3217F420503D}" dt="2022-08-25T01:10:11.892" v="6361" actId="1076"/>
          <ac:picMkLst>
            <pc:docMk/>
            <pc:sldMk cId="3783621784" sldId="409"/>
            <ac:picMk id="7" creationId="{2F5820BF-073F-3D5A-78D2-DF0F742B1A10}"/>
          </ac:picMkLst>
        </pc:picChg>
      </pc:sldChg>
      <pc:sldChg chg="modSp add del mod">
        <pc:chgData name="Walker, Pierre" userId="5ec82070-fd5a-4f33-a108-a8f270b163b4" providerId="ADAL" clId="{47801BD5-BFC9-F444-94BE-3217F420503D}" dt="2022-08-25T01:11:02.520" v="6416" actId="2696"/>
        <pc:sldMkLst>
          <pc:docMk/>
          <pc:sldMk cId="1076565482" sldId="410"/>
        </pc:sldMkLst>
        <pc:spChg chg="mod">
          <ac:chgData name="Walker, Pierre" userId="5ec82070-fd5a-4f33-a108-a8f270b163b4" providerId="ADAL" clId="{47801BD5-BFC9-F444-94BE-3217F420503D}" dt="2022-08-25T01:10:58.582" v="6415" actId="20577"/>
          <ac:spMkLst>
            <pc:docMk/>
            <pc:sldMk cId="1076565482" sldId="410"/>
            <ac:spMk id="2" creationId="{93265195-3B68-63D0-1A23-2B878928F5E4}"/>
          </ac:spMkLst>
        </pc:spChg>
      </pc:sldChg>
      <pc:sldChg chg="modSp add mod">
        <pc:chgData name="Walker, Pierre" userId="5ec82070-fd5a-4f33-a108-a8f270b163b4" providerId="ADAL" clId="{47801BD5-BFC9-F444-94BE-3217F420503D}" dt="2022-08-25T01:13:35.637" v="6888" actId="242"/>
        <pc:sldMkLst>
          <pc:docMk/>
          <pc:sldMk cId="1457185580" sldId="410"/>
        </pc:sldMkLst>
        <pc:spChg chg="mod">
          <ac:chgData name="Walker, Pierre" userId="5ec82070-fd5a-4f33-a108-a8f270b163b4" providerId="ADAL" clId="{47801BD5-BFC9-F444-94BE-3217F420503D}" dt="2022-08-25T01:11:05.786" v="6425" actId="20577"/>
          <ac:spMkLst>
            <pc:docMk/>
            <pc:sldMk cId="1457185580" sldId="410"/>
            <ac:spMk id="2" creationId="{93265195-3B68-63D0-1A23-2B878928F5E4}"/>
          </ac:spMkLst>
        </pc:spChg>
        <pc:spChg chg="mod">
          <ac:chgData name="Walker, Pierre" userId="5ec82070-fd5a-4f33-a108-a8f270b163b4" providerId="ADAL" clId="{47801BD5-BFC9-F444-94BE-3217F420503D}" dt="2022-08-25T01:13:35.637" v="6888" actId="242"/>
          <ac:spMkLst>
            <pc:docMk/>
            <pc:sldMk cId="1457185580" sldId="410"/>
            <ac:spMk id="3" creationId="{1B13B510-F4CE-D1CE-82E0-0563D7E44041}"/>
          </ac:spMkLst>
        </pc:spChg>
      </pc:sldChg>
      <pc:sldChg chg="addSp modSp add mod">
        <pc:chgData name="Walker, Pierre" userId="5ec82070-fd5a-4f33-a108-a8f270b163b4" providerId="ADAL" clId="{47801BD5-BFC9-F444-94BE-3217F420503D}" dt="2022-08-25T01:14:43.458" v="7008" actId="1076"/>
        <pc:sldMkLst>
          <pc:docMk/>
          <pc:sldMk cId="683486917" sldId="411"/>
        </pc:sldMkLst>
        <pc:spChg chg="mod">
          <ac:chgData name="Walker, Pierre" userId="5ec82070-fd5a-4f33-a108-a8f270b163b4" providerId="ADAL" clId="{47801BD5-BFC9-F444-94BE-3217F420503D}" dt="2022-08-25T01:14:43.458" v="7008" actId="1076"/>
          <ac:spMkLst>
            <pc:docMk/>
            <pc:sldMk cId="683486917" sldId="411"/>
            <ac:spMk id="3" creationId="{1B13B510-F4CE-D1CE-82E0-0563D7E44041}"/>
          </ac:spMkLst>
        </pc:spChg>
        <pc:picChg chg="add mod">
          <ac:chgData name="Walker, Pierre" userId="5ec82070-fd5a-4f33-a108-a8f270b163b4" providerId="ADAL" clId="{47801BD5-BFC9-F444-94BE-3217F420503D}" dt="2022-08-25T01:14:39.023" v="7007" actId="1076"/>
          <ac:picMkLst>
            <pc:docMk/>
            <pc:sldMk cId="683486917" sldId="411"/>
            <ac:picMk id="7" creationId="{5BD22B6B-0E59-3B37-2012-E5436CA693D2}"/>
          </ac:picMkLst>
        </pc:picChg>
      </pc:sldChg>
      <pc:sldChg chg="delSp modSp add mod chgLayout">
        <pc:chgData name="Walker, Pierre" userId="5ec82070-fd5a-4f33-a108-a8f270b163b4" providerId="ADAL" clId="{47801BD5-BFC9-F444-94BE-3217F420503D}" dt="2022-08-25T01:18:07.054" v="7503" actId="20577"/>
        <pc:sldMkLst>
          <pc:docMk/>
          <pc:sldMk cId="831837148" sldId="412"/>
        </pc:sldMkLst>
        <pc:spChg chg="mod ord">
          <ac:chgData name="Walker, Pierre" userId="5ec82070-fd5a-4f33-a108-a8f270b163b4" providerId="ADAL" clId="{47801BD5-BFC9-F444-94BE-3217F420503D}" dt="2022-08-25T01:14:50.230" v="7011" actId="700"/>
          <ac:spMkLst>
            <pc:docMk/>
            <pc:sldMk cId="831837148" sldId="412"/>
            <ac:spMk id="2" creationId="{93265195-3B68-63D0-1A23-2B878928F5E4}"/>
          </ac:spMkLst>
        </pc:spChg>
        <pc:spChg chg="mod ord">
          <ac:chgData name="Walker, Pierre" userId="5ec82070-fd5a-4f33-a108-a8f270b163b4" providerId="ADAL" clId="{47801BD5-BFC9-F444-94BE-3217F420503D}" dt="2022-08-25T01:18:07.054" v="7503" actId="20577"/>
          <ac:spMkLst>
            <pc:docMk/>
            <pc:sldMk cId="831837148" sldId="412"/>
            <ac:spMk id="3" creationId="{1B13B510-F4CE-D1CE-82E0-0563D7E44041}"/>
          </ac:spMkLst>
        </pc:spChg>
        <pc:spChg chg="mod ord">
          <ac:chgData name="Walker, Pierre" userId="5ec82070-fd5a-4f33-a108-a8f270b163b4" providerId="ADAL" clId="{47801BD5-BFC9-F444-94BE-3217F420503D}" dt="2022-08-25T01:14:50.230" v="7011" actId="700"/>
          <ac:spMkLst>
            <pc:docMk/>
            <pc:sldMk cId="831837148" sldId="412"/>
            <ac:spMk id="4" creationId="{5903E1D5-CB82-AF3F-FEC7-BF62B5A59185}"/>
          </ac:spMkLst>
        </pc:spChg>
        <pc:spChg chg="mod ord">
          <ac:chgData name="Walker, Pierre" userId="5ec82070-fd5a-4f33-a108-a8f270b163b4" providerId="ADAL" clId="{47801BD5-BFC9-F444-94BE-3217F420503D}" dt="2022-08-25T01:14:50.230" v="7011" actId="700"/>
          <ac:spMkLst>
            <pc:docMk/>
            <pc:sldMk cId="831837148" sldId="412"/>
            <ac:spMk id="5" creationId="{004AF3A9-D666-0062-2E05-B2B316F6BDB9}"/>
          </ac:spMkLst>
        </pc:spChg>
        <pc:picChg chg="del">
          <ac:chgData name="Walker, Pierre" userId="5ec82070-fd5a-4f33-a108-a8f270b163b4" providerId="ADAL" clId="{47801BD5-BFC9-F444-94BE-3217F420503D}" dt="2022-08-25T01:14:46.912" v="7010" actId="478"/>
          <ac:picMkLst>
            <pc:docMk/>
            <pc:sldMk cId="831837148" sldId="412"/>
            <ac:picMk id="7" creationId="{5BD22B6B-0E59-3B37-2012-E5436CA693D2}"/>
          </ac:picMkLst>
        </pc:picChg>
      </pc:sldChg>
      <pc:sldChg chg="modSp add mod">
        <pc:chgData name="Walker, Pierre" userId="5ec82070-fd5a-4f33-a108-a8f270b163b4" providerId="ADAL" clId="{47801BD5-BFC9-F444-94BE-3217F420503D}" dt="2022-08-25T01:20:41.087" v="8000" actId="242"/>
        <pc:sldMkLst>
          <pc:docMk/>
          <pc:sldMk cId="3404949559" sldId="413"/>
        </pc:sldMkLst>
        <pc:spChg chg="mod">
          <ac:chgData name="Walker, Pierre" userId="5ec82070-fd5a-4f33-a108-a8f270b163b4" providerId="ADAL" clId="{47801BD5-BFC9-F444-94BE-3217F420503D}" dt="2022-08-25T01:18:16.156" v="7514" actId="20577"/>
          <ac:spMkLst>
            <pc:docMk/>
            <pc:sldMk cId="3404949559" sldId="413"/>
            <ac:spMk id="2" creationId="{93265195-3B68-63D0-1A23-2B878928F5E4}"/>
          </ac:spMkLst>
        </pc:spChg>
        <pc:spChg chg="mod">
          <ac:chgData name="Walker, Pierre" userId="5ec82070-fd5a-4f33-a108-a8f270b163b4" providerId="ADAL" clId="{47801BD5-BFC9-F444-94BE-3217F420503D}" dt="2022-08-25T01:20:41.087" v="8000" actId="242"/>
          <ac:spMkLst>
            <pc:docMk/>
            <pc:sldMk cId="3404949559" sldId="413"/>
            <ac:spMk id="3" creationId="{1B13B510-F4CE-D1CE-82E0-0563D7E44041}"/>
          </ac:spMkLst>
        </pc:spChg>
      </pc:sldChg>
      <pc:sldChg chg="modSp add mod">
        <pc:chgData name="Walker, Pierre" userId="5ec82070-fd5a-4f33-a108-a8f270b163b4" providerId="ADAL" clId="{47801BD5-BFC9-F444-94BE-3217F420503D}" dt="2022-08-25T01:21:58.781" v="8274" actId="20577"/>
        <pc:sldMkLst>
          <pc:docMk/>
          <pc:sldMk cId="1966526797" sldId="414"/>
        </pc:sldMkLst>
        <pc:spChg chg="mod">
          <ac:chgData name="Walker, Pierre" userId="5ec82070-fd5a-4f33-a108-a8f270b163b4" providerId="ADAL" clId="{47801BD5-BFC9-F444-94BE-3217F420503D}" dt="2022-08-25T01:21:58.781" v="8274" actId="20577"/>
          <ac:spMkLst>
            <pc:docMk/>
            <pc:sldMk cId="1966526797" sldId="414"/>
            <ac:spMk id="3" creationId="{1B13B510-F4CE-D1CE-82E0-0563D7E44041}"/>
          </ac:spMkLst>
        </pc:spChg>
      </pc:sldChg>
    </pc:docChg>
  </pc:docChgLst>
  <pc:docChgLst>
    <pc:chgData name="Luc Paoli" userId="28bcbf778cf7ff89" providerId="LiveId" clId="{0D8EAA64-103F-427B-9271-B62C5D1CCC8C}"/>
    <pc:docChg chg="undo custSel addSld delSld modSld">
      <pc:chgData name="Luc Paoli" userId="28bcbf778cf7ff89" providerId="LiveId" clId="{0D8EAA64-103F-427B-9271-B62C5D1CCC8C}" dt="2022-08-12T16:03:47.208" v="9896" actId="15"/>
      <pc:docMkLst>
        <pc:docMk/>
      </pc:docMkLst>
      <pc:sldChg chg="modSp mod">
        <pc:chgData name="Luc Paoli" userId="28bcbf778cf7ff89" providerId="LiveId" clId="{0D8EAA64-103F-427B-9271-B62C5D1CCC8C}" dt="2022-08-11T22:51:34.031" v="4398" actId="20577"/>
        <pc:sldMkLst>
          <pc:docMk/>
          <pc:sldMk cId="4141028454" sldId="365"/>
        </pc:sldMkLst>
        <pc:spChg chg="mod">
          <ac:chgData name="Luc Paoli" userId="28bcbf778cf7ff89" providerId="LiveId" clId="{0D8EAA64-103F-427B-9271-B62C5D1CCC8C}" dt="2022-08-11T22:51:34.031" v="4398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modSp new mod">
        <pc:chgData name="Luc Paoli" userId="28bcbf778cf7ff89" providerId="LiveId" clId="{0D8EAA64-103F-427B-9271-B62C5D1CCC8C}" dt="2022-08-11T21:03:00.002" v="2743" actId="20577"/>
        <pc:sldMkLst>
          <pc:docMk/>
          <pc:sldMk cId="2652613095" sldId="366"/>
        </pc:sldMkLst>
        <pc:spChg chg="mod">
          <ac:chgData name="Luc Paoli" userId="28bcbf778cf7ff89" providerId="LiveId" clId="{0D8EAA64-103F-427B-9271-B62C5D1CCC8C}" dt="2022-08-11T19:07:35.940" v="734" actId="20577"/>
          <ac:spMkLst>
            <pc:docMk/>
            <pc:sldMk cId="2652613095" sldId="366"/>
            <ac:spMk id="2" creationId="{3172267D-4459-A430-0D40-B8BCB63C513C}"/>
          </ac:spMkLst>
        </pc:spChg>
        <pc:spChg chg="mod">
          <ac:chgData name="Luc Paoli" userId="28bcbf778cf7ff89" providerId="LiveId" clId="{0D8EAA64-103F-427B-9271-B62C5D1CCC8C}" dt="2022-08-11T21:03:00.002" v="2743" actId="20577"/>
          <ac:spMkLst>
            <pc:docMk/>
            <pc:sldMk cId="2652613095" sldId="366"/>
            <ac:spMk id="3" creationId="{390E49BC-6CB9-7142-4785-158E21D3EA26}"/>
          </ac:spMkLst>
        </pc:spChg>
      </pc:sldChg>
      <pc:sldChg chg="addSp delSp modSp new mod">
        <pc:chgData name="Luc Paoli" userId="28bcbf778cf7ff89" providerId="LiveId" clId="{0D8EAA64-103F-427B-9271-B62C5D1CCC8C}" dt="2022-08-11T21:03:06.511" v="2744" actId="20577"/>
        <pc:sldMkLst>
          <pc:docMk/>
          <pc:sldMk cId="3413624992" sldId="367"/>
        </pc:sldMkLst>
        <pc:spChg chg="mod">
          <ac:chgData name="Luc Paoli" userId="28bcbf778cf7ff89" providerId="LiveId" clId="{0D8EAA64-103F-427B-9271-B62C5D1CCC8C}" dt="2022-08-11T20:52:09.687" v="2212" actId="20577"/>
          <ac:spMkLst>
            <pc:docMk/>
            <pc:sldMk cId="3413624992" sldId="367"/>
            <ac:spMk id="2" creationId="{4E259146-B7CD-AB7A-EBE5-05BD8A0A75A0}"/>
          </ac:spMkLst>
        </pc:spChg>
        <pc:spChg chg="mod">
          <ac:chgData name="Luc Paoli" userId="28bcbf778cf7ff89" providerId="LiveId" clId="{0D8EAA64-103F-427B-9271-B62C5D1CCC8C}" dt="2022-08-11T21:03:06.511" v="2744" actId="20577"/>
          <ac:spMkLst>
            <pc:docMk/>
            <pc:sldMk cId="3413624992" sldId="367"/>
            <ac:spMk id="3" creationId="{91D904F1-2A75-11B0-BF6C-E6BC70FBC748}"/>
          </ac:spMkLst>
        </pc:spChg>
        <pc:picChg chg="add del">
          <ac:chgData name="Luc Paoli" userId="28bcbf778cf7ff89" providerId="LiveId" clId="{0D8EAA64-103F-427B-9271-B62C5D1CCC8C}" dt="2022-08-11T20:53:07.600" v="2353" actId="22"/>
          <ac:picMkLst>
            <pc:docMk/>
            <pc:sldMk cId="3413624992" sldId="367"/>
            <ac:picMk id="7" creationId="{DA5D977E-9D1C-72A3-F146-549CF690D77B}"/>
          </ac:picMkLst>
        </pc:picChg>
      </pc:sldChg>
      <pc:sldChg chg="modSp new mod">
        <pc:chgData name="Luc Paoli" userId="28bcbf778cf7ff89" providerId="LiveId" clId="{0D8EAA64-103F-427B-9271-B62C5D1CCC8C}" dt="2022-08-11T21:02:54.717" v="2741" actId="20577"/>
        <pc:sldMkLst>
          <pc:docMk/>
          <pc:sldMk cId="2537767365" sldId="368"/>
        </pc:sldMkLst>
        <pc:spChg chg="mod">
          <ac:chgData name="Luc Paoli" userId="28bcbf778cf7ff89" providerId="LiveId" clId="{0D8EAA64-103F-427B-9271-B62C5D1CCC8C}" dt="2022-08-11T20:57:09.454" v="2369" actId="20577"/>
          <ac:spMkLst>
            <pc:docMk/>
            <pc:sldMk cId="2537767365" sldId="368"/>
            <ac:spMk id="2" creationId="{C8F1CF56-735C-86B6-E6E6-75DBF5602FBA}"/>
          </ac:spMkLst>
        </pc:spChg>
        <pc:spChg chg="mod">
          <ac:chgData name="Luc Paoli" userId="28bcbf778cf7ff89" providerId="LiveId" clId="{0D8EAA64-103F-427B-9271-B62C5D1CCC8C}" dt="2022-08-11T21:02:54.717" v="2741" actId="20577"/>
          <ac:spMkLst>
            <pc:docMk/>
            <pc:sldMk cId="2537767365" sldId="368"/>
            <ac:spMk id="3" creationId="{6A92B6A8-2B16-E576-4728-B0C672EDF125}"/>
          </ac:spMkLst>
        </pc:spChg>
      </pc:sldChg>
      <pc:sldChg chg="modSp add mod">
        <pc:chgData name="Luc Paoli" userId="28bcbf778cf7ff89" providerId="LiveId" clId="{0D8EAA64-103F-427B-9271-B62C5D1CCC8C}" dt="2022-08-11T21:03:18.134" v="2749" actId="20577"/>
        <pc:sldMkLst>
          <pc:docMk/>
          <pc:sldMk cId="1462508905" sldId="369"/>
        </pc:sldMkLst>
        <pc:spChg chg="mod">
          <ac:chgData name="Luc Paoli" userId="28bcbf778cf7ff89" providerId="LiveId" clId="{0D8EAA64-103F-427B-9271-B62C5D1CCC8C}" dt="2022-08-11T21:00:01.059" v="2687" actId="404"/>
          <ac:spMkLst>
            <pc:docMk/>
            <pc:sldMk cId="1462508905" sldId="369"/>
            <ac:spMk id="2" creationId="{C8F1CF56-735C-86B6-E6E6-75DBF5602FBA}"/>
          </ac:spMkLst>
        </pc:spChg>
        <pc:spChg chg="mod">
          <ac:chgData name="Luc Paoli" userId="28bcbf778cf7ff89" providerId="LiveId" clId="{0D8EAA64-103F-427B-9271-B62C5D1CCC8C}" dt="2022-08-11T21:03:18.134" v="2749" actId="20577"/>
          <ac:spMkLst>
            <pc:docMk/>
            <pc:sldMk cId="1462508905" sldId="369"/>
            <ac:spMk id="3" creationId="{6A92B6A8-2B16-E576-4728-B0C672EDF125}"/>
          </ac:spMkLst>
        </pc:spChg>
      </pc:sldChg>
      <pc:sldChg chg="modSp new mod">
        <pc:chgData name="Luc Paoli" userId="28bcbf778cf7ff89" providerId="LiveId" clId="{0D8EAA64-103F-427B-9271-B62C5D1CCC8C}" dt="2022-08-11T23:09:54.186" v="5463" actId="21"/>
        <pc:sldMkLst>
          <pc:docMk/>
          <pc:sldMk cId="1309187651" sldId="370"/>
        </pc:sldMkLst>
        <pc:spChg chg="mod">
          <ac:chgData name="Luc Paoli" userId="28bcbf778cf7ff89" providerId="LiveId" clId="{0D8EAA64-103F-427B-9271-B62C5D1CCC8C}" dt="2022-08-11T21:04:41.692" v="2764" actId="20577"/>
          <ac:spMkLst>
            <pc:docMk/>
            <pc:sldMk cId="1309187651" sldId="370"/>
            <ac:spMk id="2" creationId="{721285AC-6787-EC78-C00B-11692FCBD7FD}"/>
          </ac:spMkLst>
        </pc:spChg>
        <pc:spChg chg="mod">
          <ac:chgData name="Luc Paoli" userId="28bcbf778cf7ff89" providerId="LiveId" clId="{0D8EAA64-103F-427B-9271-B62C5D1CCC8C}" dt="2022-08-11T23:09:54.186" v="5463" actId="21"/>
          <ac:spMkLst>
            <pc:docMk/>
            <pc:sldMk cId="1309187651" sldId="370"/>
            <ac:spMk id="3" creationId="{4334CBD5-99FD-1EF7-18B0-03CFE0E94E80}"/>
          </ac:spMkLst>
        </pc:spChg>
      </pc:sldChg>
      <pc:sldChg chg="modSp new mod">
        <pc:chgData name="Luc Paoli" userId="28bcbf778cf7ff89" providerId="LiveId" clId="{0D8EAA64-103F-427B-9271-B62C5D1CCC8C}" dt="2022-08-11T22:15:50.263" v="4102" actId="20577"/>
        <pc:sldMkLst>
          <pc:docMk/>
          <pc:sldMk cId="1695441006" sldId="371"/>
        </pc:sldMkLst>
        <pc:spChg chg="mod">
          <ac:chgData name="Luc Paoli" userId="28bcbf778cf7ff89" providerId="LiveId" clId="{0D8EAA64-103F-427B-9271-B62C5D1CCC8C}" dt="2022-08-11T21:49:08.831" v="3632" actId="20577"/>
          <ac:spMkLst>
            <pc:docMk/>
            <pc:sldMk cId="1695441006" sldId="371"/>
            <ac:spMk id="2" creationId="{2FF9772F-9BD3-2314-0A91-E51ED6D9AC91}"/>
          </ac:spMkLst>
        </pc:spChg>
        <pc:spChg chg="mod">
          <ac:chgData name="Luc Paoli" userId="28bcbf778cf7ff89" providerId="LiveId" clId="{0D8EAA64-103F-427B-9271-B62C5D1CCC8C}" dt="2022-08-11T22:15:50.263" v="4102" actId="20577"/>
          <ac:spMkLst>
            <pc:docMk/>
            <pc:sldMk cId="1695441006" sldId="371"/>
            <ac:spMk id="3" creationId="{E8BF9775-7587-F951-7A8A-5E1088CC0870}"/>
          </ac:spMkLst>
        </pc:spChg>
      </pc:sldChg>
      <pc:sldChg chg="addSp delSp modSp new mod">
        <pc:chgData name="Luc Paoli" userId="28bcbf778cf7ff89" providerId="LiveId" clId="{0D8EAA64-103F-427B-9271-B62C5D1CCC8C}" dt="2022-08-11T22:48:35.452" v="4320" actId="20577"/>
        <pc:sldMkLst>
          <pc:docMk/>
          <pc:sldMk cId="2249861449" sldId="372"/>
        </pc:sldMkLst>
        <pc:spChg chg="mod">
          <ac:chgData name="Luc Paoli" userId="28bcbf778cf7ff89" providerId="LiveId" clId="{0D8EAA64-103F-427B-9271-B62C5D1CCC8C}" dt="2022-08-11T22:15:25.512" v="4040" actId="20577"/>
          <ac:spMkLst>
            <pc:docMk/>
            <pc:sldMk cId="2249861449" sldId="372"/>
            <ac:spMk id="2" creationId="{D033DF0A-C1B5-E627-4E90-84B4BC037076}"/>
          </ac:spMkLst>
        </pc:spChg>
        <pc:spChg chg="del mod">
          <ac:chgData name="Luc Paoli" userId="28bcbf778cf7ff89" providerId="LiveId" clId="{0D8EAA64-103F-427B-9271-B62C5D1CCC8C}" dt="2022-08-11T22:28:48.029" v="4120" actId="478"/>
          <ac:spMkLst>
            <pc:docMk/>
            <pc:sldMk cId="2249861449" sldId="372"/>
            <ac:spMk id="3" creationId="{B8662ECF-ABCE-1F77-3ABC-35CAEB2F23B1}"/>
          </ac:spMkLst>
        </pc:spChg>
        <pc:spChg chg="add mod">
          <ac:chgData name="Luc Paoli" userId="28bcbf778cf7ff89" providerId="LiveId" clId="{0D8EAA64-103F-427B-9271-B62C5D1CCC8C}" dt="2022-08-11T22:48:35.452" v="4320" actId="20577"/>
          <ac:spMkLst>
            <pc:docMk/>
            <pc:sldMk cId="2249861449" sldId="372"/>
            <ac:spMk id="6" creationId="{BC17E248-97E2-C46A-1240-1616B34D834E}"/>
          </ac:spMkLst>
        </pc:spChg>
      </pc:sldChg>
      <pc:sldChg chg="modSp new del mod">
        <pc:chgData name="Luc Paoli" userId="28bcbf778cf7ff89" providerId="LiveId" clId="{0D8EAA64-103F-427B-9271-B62C5D1CCC8C}" dt="2022-08-12T16:03:01.687" v="9815" actId="2696"/>
        <pc:sldMkLst>
          <pc:docMk/>
          <pc:sldMk cId="3486612493" sldId="373"/>
        </pc:sldMkLst>
        <pc:spChg chg="mod">
          <ac:chgData name="Luc Paoli" userId="28bcbf778cf7ff89" providerId="LiveId" clId="{0D8EAA64-103F-427B-9271-B62C5D1CCC8C}" dt="2022-08-11T22:55:37.834" v="4539" actId="20577"/>
          <ac:spMkLst>
            <pc:docMk/>
            <pc:sldMk cId="3486612493" sldId="373"/>
            <ac:spMk id="2" creationId="{2BC5900D-27EB-921B-0AE9-65C0523F1168}"/>
          </ac:spMkLst>
        </pc:spChg>
        <pc:spChg chg="mod">
          <ac:chgData name="Luc Paoli" userId="28bcbf778cf7ff89" providerId="LiveId" clId="{0D8EAA64-103F-427B-9271-B62C5D1CCC8C}" dt="2022-08-11T23:02:42.724" v="5098" actId="113"/>
          <ac:spMkLst>
            <pc:docMk/>
            <pc:sldMk cId="3486612493" sldId="373"/>
            <ac:spMk id="3" creationId="{233F67A1-D34A-1FAE-8257-FE1931CCE44E}"/>
          </ac:spMkLst>
        </pc:spChg>
      </pc:sldChg>
      <pc:sldChg chg="addSp modSp new mod">
        <pc:chgData name="Luc Paoli" userId="28bcbf778cf7ff89" providerId="LiveId" clId="{0D8EAA64-103F-427B-9271-B62C5D1CCC8C}" dt="2022-08-11T23:06:42.297" v="5429" actId="208"/>
        <pc:sldMkLst>
          <pc:docMk/>
          <pc:sldMk cId="368433562" sldId="374"/>
        </pc:sldMkLst>
        <pc:spChg chg="mod">
          <ac:chgData name="Luc Paoli" userId="28bcbf778cf7ff89" providerId="LiveId" clId="{0D8EAA64-103F-427B-9271-B62C5D1CCC8C}" dt="2022-08-11T22:53:33.836" v="4464" actId="20577"/>
          <ac:spMkLst>
            <pc:docMk/>
            <pc:sldMk cId="368433562" sldId="374"/>
            <ac:spMk id="2" creationId="{26501470-2826-16C1-D1BC-EF73A08D57D2}"/>
          </ac:spMkLst>
        </pc:spChg>
        <pc:spChg chg="mod">
          <ac:chgData name="Luc Paoli" userId="28bcbf778cf7ff89" providerId="LiveId" clId="{0D8EAA64-103F-427B-9271-B62C5D1CCC8C}" dt="2022-08-11T23:06:16.025" v="5370" actId="20577"/>
          <ac:spMkLst>
            <pc:docMk/>
            <pc:sldMk cId="368433562" sldId="374"/>
            <ac:spMk id="3" creationId="{DB8CB770-CB5A-32B9-D645-ED5FBEFF4D45}"/>
          </ac:spMkLst>
        </pc:spChg>
        <pc:spChg chg="add mod">
          <ac:chgData name="Luc Paoli" userId="28bcbf778cf7ff89" providerId="LiveId" clId="{0D8EAA64-103F-427B-9271-B62C5D1CCC8C}" dt="2022-08-11T23:06:42.297" v="5429" actId="208"/>
          <ac:spMkLst>
            <pc:docMk/>
            <pc:sldMk cId="368433562" sldId="374"/>
            <ac:spMk id="6" creationId="{9030EB0F-7B14-5686-F867-E96DC249C0B3}"/>
          </ac:spMkLst>
        </pc:spChg>
      </pc:sldChg>
      <pc:sldChg chg="addSp delSp modSp new del mod">
        <pc:chgData name="Luc Paoli" userId="28bcbf778cf7ff89" providerId="LiveId" clId="{0D8EAA64-103F-427B-9271-B62C5D1CCC8C}" dt="2022-08-12T16:03:04.397" v="9816" actId="2696"/>
        <pc:sldMkLst>
          <pc:docMk/>
          <pc:sldMk cId="1886144481" sldId="375"/>
        </pc:sldMkLst>
        <pc:spChg chg="mod">
          <ac:chgData name="Luc Paoli" userId="28bcbf778cf7ff89" providerId="LiveId" clId="{0D8EAA64-103F-427B-9271-B62C5D1CCC8C}" dt="2022-08-11T23:43:06.253" v="6032" actId="20577"/>
          <ac:spMkLst>
            <pc:docMk/>
            <pc:sldMk cId="1886144481" sldId="375"/>
            <ac:spMk id="2" creationId="{A59FB15F-5CDD-B9EF-F45F-5B68B96881CE}"/>
          </ac:spMkLst>
        </pc:spChg>
        <pc:spChg chg="mod">
          <ac:chgData name="Luc Paoli" userId="28bcbf778cf7ff89" providerId="LiveId" clId="{0D8EAA64-103F-427B-9271-B62C5D1CCC8C}" dt="2022-08-12T00:50:28.521" v="7665" actId="20577"/>
          <ac:spMkLst>
            <pc:docMk/>
            <pc:sldMk cId="1886144481" sldId="375"/>
            <ac:spMk id="3" creationId="{59EBBAA1-7F10-9CC9-8A8A-510636560D3C}"/>
          </ac:spMkLst>
        </pc:spChg>
        <pc:spChg chg="add mod">
          <ac:chgData name="Luc Paoli" userId="28bcbf778cf7ff89" providerId="LiveId" clId="{0D8EAA64-103F-427B-9271-B62C5D1CCC8C}" dt="2022-08-11T23:57:52.505" v="6487" actId="208"/>
          <ac:spMkLst>
            <pc:docMk/>
            <pc:sldMk cId="1886144481" sldId="375"/>
            <ac:spMk id="10" creationId="{16E85D81-CB66-A21B-3CC3-E060CE39BFBB}"/>
          </ac:spMkLst>
        </pc:spChg>
        <pc:picChg chg="add del mod">
          <ac:chgData name="Luc Paoli" userId="28bcbf778cf7ff89" providerId="LiveId" clId="{0D8EAA64-103F-427B-9271-B62C5D1CCC8C}" dt="2022-08-11T23:42:25.844" v="6005" actId="478"/>
          <ac:picMkLst>
            <pc:docMk/>
            <pc:sldMk cId="1886144481" sldId="375"/>
            <ac:picMk id="7" creationId="{86F68420-9D30-2DBC-7EBB-018759BFAD70}"/>
          </ac:picMkLst>
        </pc:picChg>
        <pc:picChg chg="add mod">
          <ac:chgData name="Luc Paoli" userId="28bcbf778cf7ff89" providerId="LiveId" clId="{0D8EAA64-103F-427B-9271-B62C5D1CCC8C}" dt="2022-08-11T23:57:27.209" v="6433" actId="1076"/>
          <ac:picMkLst>
            <pc:docMk/>
            <pc:sldMk cId="1886144481" sldId="375"/>
            <ac:picMk id="9" creationId="{B5E0764F-6996-4326-0338-0CEAB186874F}"/>
          </ac:picMkLst>
        </pc:picChg>
      </pc:sldChg>
      <pc:sldChg chg="modSp new mod">
        <pc:chgData name="Luc Paoli" userId="28bcbf778cf7ff89" providerId="LiveId" clId="{0D8EAA64-103F-427B-9271-B62C5D1CCC8C}" dt="2022-08-12T16:03:47.208" v="9896" actId="15"/>
        <pc:sldMkLst>
          <pc:docMk/>
          <pc:sldMk cId="2342060066" sldId="376"/>
        </pc:sldMkLst>
        <pc:spChg chg="mod">
          <ac:chgData name="Luc Paoli" userId="28bcbf778cf7ff89" providerId="LiveId" clId="{0D8EAA64-103F-427B-9271-B62C5D1CCC8C}" dt="2022-08-11T23:06:57.783" v="5453" actId="20577"/>
          <ac:spMkLst>
            <pc:docMk/>
            <pc:sldMk cId="2342060066" sldId="376"/>
            <ac:spMk id="2" creationId="{0BEDFF79-F354-EA38-5D85-51F1060BB93D}"/>
          </ac:spMkLst>
        </pc:spChg>
        <pc:spChg chg="mod">
          <ac:chgData name="Luc Paoli" userId="28bcbf778cf7ff89" providerId="LiveId" clId="{0D8EAA64-103F-427B-9271-B62C5D1CCC8C}" dt="2022-08-12T16:03:47.208" v="9896" actId="15"/>
          <ac:spMkLst>
            <pc:docMk/>
            <pc:sldMk cId="2342060066" sldId="376"/>
            <ac:spMk id="3" creationId="{0710499C-5B19-8269-3875-C2B3B9D8FB0B}"/>
          </ac:spMkLst>
        </pc:spChg>
      </pc:sldChg>
      <pc:sldChg chg="addSp delSp modSp new del mod">
        <pc:chgData name="Luc Paoli" userId="28bcbf778cf7ff89" providerId="LiveId" clId="{0D8EAA64-103F-427B-9271-B62C5D1CCC8C}" dt="2022-08-12T16:03:17.707" v="9819" actId="2696"/>
        <pc:sldMkLst>
          <pc:docMk/>
          <pc:sldMk cId="604954953" sldId="377"/>
        </pc:sldMkLst>
        <pc:spChg chg="mod">
          <ac:chgData name="Luc Paoli" userId="28bcbf778cf7ff89" providerId="LiveId" clId="{0D8EAA64-103F-427B-9271-B62C5D1CCC8C}" dt="2022-08-11T23:43:07.892" v="6033"/>
          <ac:spMkLst>
            <pc:docMk/>
            <pc:sldMk cId="604954953" sldId="377"/>
            <ac:spMk id="2" creationId="{7BD26970-3BBD-A919-7C65-79CF49F2B186}"/>
          </ac:spMkLst>
        </pc:spChg>
        <pc:spChg chg="mod">
          <ac:chgData name="Luc Paoli" userId="28bcbf778cf7ff89" providerId="LiveId" clId="{0D8EAA64-103F-427B-9271-B62C5D1CCC8C}" dt="2022-08-12T12:03:32.593" v="7940" actId="113"/>
          <ac:spMkLst>
            <pc:docMk/>
            <pc:sldMk cId="604954953" sldId="377"/>
            <ac:spMk id="3" creationId="{34C97400-8914-80E5-B940-78F981EDC3C7}"/>
          </ac:spMkLst>
        </pc:spChg>
        <pc:graphicFrameChg chg="add del mod modGraphic">
          <ac:chgData name="Luc Paoli" userId="28bcbf778cf7ff89" providerId="LiveId" clId="{0D8EAA64-103F-427B-9271-B62C5D1CCC8C}" dt="2022-08-11T23:44:30.446" v="6130" actId="478"/>
          <ac:graphicFrameMkLst>
            <pc:docMk/>
            <pc:sldMk cId="604954953" sldId="377"/>
            <ac:graphicFrameMk id="6" creationId="{FECA91F3-6669-1FE3-6765-D6D95843C868}"/>
          </ac:graphicFrameMkLst>
        </pc:graphicFrameChg>
        <pc:graphicFrameChg chg="add mod modGraphic">
          <ac:chgData name="Luc Paoli" userId="28bcbf778cf7ff89" providerId="LiveId" clId="{0D8EAA64-103F-427B-9271-B62C5D1CCC8C}" dt="2022-08-12T12:01:58.140" v="7770" actId="1076"/>
          <ac:graphicFrameMkLst>
            <pc:docMk/>
            <pc:sldMk cId="604954953" sldId="377"/>
            <ac:graphicFrameMk id="7" creationId="{159EB83B-4165-F847-15A6-24E55C87C739}"/>
          </ac:graphicFrameMkLst>
        </pc:graphicFrameChg>
      </pc:sldChg>
      <pc:sldChg chg="modSp new del mod">
        <pc:chgData name="Luc Paoli" userId="28bcbf778cf7ff89" providerId="LiveId" clId="{0D8EAA64-103F-427B-9271-B62C5D1CCC8C}" dt="2022-08-12T16:03:11.900" v="9818" actId="2696"/>
        <pc:sldMkLst>
          <pc:docMk/>
          <pc:sldMk cId="2848743703" sldId="378"/>
        </pc:sldMkLst>
        <pc:spChg chg="mod">
          <ac:chgData name="Luc Paoli" userId="28bcbf778cf7ff89" providerId="LiveId" clId="{0D8EAA64-103F-427B-9271-B62C5D1CCC8C}" dt="2022-08-11T23:47:33.206" v="6361" actId="20577"/>
          <ac:spMkLst>
            <pc:docMk/>
            <pc:sldMk cId="2848743703" sldId="378"/>
            <ac:spMk id="2" creationId="{EF85815B-F053-D629-EBAF-95D318300B4F}"/>
          </ac:spMkLst>
        </pc:spChg>
        <pc:spChg chg="mod">
          <ac:chgData name="Luc Paoli" userId="28bcbf778cf7ff89" providerId="LiveId" clId="{0D8EAA64-103F-427B-9271-B62C5D1CCC8C}" dt="2022-08-12T12:04:18.439" v="7989" actId="113"/>
          <ac:spMkLst>
            <pc:docMk/>
            <pc:sldMk cId="2848743703" sldId="378"/>
            <ac:spMk id="3" creationId="{0AF750BD-644A-3549-F3E4-C03175638D29}"/>
          </ac:spMkLst>
        </pc:spChg>
      </pc:sldChg>
      <pc:sldChg chg="modSp new del mod">
        <pc:chgData name="Luc Paoli" userId="28bcbf778cf7ff89" providerId="LiveId" clId="{0D8EAA64-103F-427B-9271-B62C5D1CCC8C}" dt="2022-08-12T16:03:07.597" v="9817" actId="2696"/>
        <pc:sldMkLst>
          <pc:docMk/>
          <pc:sldMk cId="375317675" sldId="379"/>
        </pc:sldMkLst>
        <pc:spChg chg="mod">
          <ac:chgData name="Luc Paoli" userId="28bcbf778cf7ff89" providerId="LiveId" clId="{0D8EAA64-103F-427B-9271-B62C5D1CCC8C}" dt="2022-08-11T23:59:12.813" v="6755" actId="20577"/>
          <ac:spMkLst>
            <pc:docMk/>
            <pc:sldMk cId="375317675" sldId="379"/>
            <ac:spMk id="2" creationId="{EE7C8BF0-88CF-4D05-D2E3-376B91184FE7}"/>
          </ac:spMkLst>
        </pc:spChg>
        <pc:spChg chg="mod">
          <ac:chgData name="Luc Paoli" userId="28bcbf778cf7ff89" providerId="LiveId" clId="{0D8EAA64-103F-427B-9271-B62C5D1CCC8C}" dt="2022-08-12T00:50:59.809" v="7741" actId="20577"/>
          <ac:spMkLst>
            <pc:docMk/>
            <pc:sldMk cId="375317675" sldId="379"/>
            <ac:spMk id="3" creationId="{AFBBAEF6-E6B7-CDE8-CB55-CDEE2A7B35CF}"/>
          </ac:spMkLst>
        </pc:spChg>
      </pc:sldChg>
      <pc:sldChg chg="modSp new del mod">
        <pc:chgData name="Luc Paoli" userId="28bcbf778cf7ff89" providerId="LiveId" clId="{0D8EAA64-103F-427B-9271-B62C5D1CCC8C}" dt="2022-08-12T12:04:22.376" v="7990" actId="2696"/>
        <pc:sldMkLst>
          <pc:docMk/>
          <pc:sldMk cId="59671974" sldId="380"/>
        </pc:sldMkLst>
        <pc:spChg chg="mod">
          <ac:chgData name="Luc Paoli" userId="28bcbf778cf7ff89" providerId="LiveId" clId="{0D8EAA64-103F-427B-9271-B62C5D1CCC8C}" dt="2022-08-12T00:51:11.688" v="7764" actId="20577"/>
          <ac:spMkLst>
            <pc:docMk/>
            <pc:sldMk cId="59671974" sldId="380"/>
            <ac:spMk id="2" creationId="{746985F7-58F8-AF0E-E083-2DEC5BF397CC}"/>
          </ac:spMkLst>
        </pc:spChg>
      </pc:sldChg>
      <pc:sldChg chg="modSp new mod">
        <pc:chgData name="Luc Paoli" userId="28bcbf778cf7ff89" providerId="LiveId" clId="{0D8EAA64-103F-427B-9271-B62C5D1CCC8C}" dt="2022-08-12T12:14:03.703" v="8534" actId="20577"/>
        <pc:sldMkLst>
          <pc:docMk/>
          <pc:sldMk cId="3987220405" sldId="380"/>
        </pc:sldMkLst>
        <pc:spChg chg="mod">
          <ac:chgData name="Luc Paoli" userId="28bcbf778cf7ff89" providerId="LiveId" clId="{0D8EAA64-103F-427B-9271-B62C5D1CCC8C}" dt="2022-08-12T12:05:07.824" v="8014" actId="20577"/>
          <ac:spMkLst>
            <pc:docMk/>
            <pc:sldMk cId="3987220405" sldId="380"/>
            <ac:spMk id="2" creationId="{9D00F6A5-F80F-A63A-77AF-6522ACCF1DCD}"/>
          </ac:spMkLst>
        </pc:spChg>
        <pc:spChg chg="mod">
          <ac:chgData name="Luc Paoli" userId="28bcbf778cf7ff89" providerId="LiveId" clId="{0D8EAA64-103F-427B-9271-B62C5D1CCC8C}" dt="2022-08-12T12:14:03.703" v="8534" actId="20577"/>
          <ac:spMkLst>
            <pc:docMk/>
            <pc:sldMk cId="3987220405" sldId="380"/>
            <ac:spMk id="3" creationId="{BB8437F6-48BE-89D1-7FA2-8ADFA1FFE4E6}"/>
          </ac:spMkLst>
        </pc:spChg>
      </pc:sldChg>
      <pc:sldChg chg="modSp new mod">
        <pc:chgData name="Luc Paoli" userId="28bcbf778cf7ff89" providerId="LiveId" clId="{0D8EAA64-103F-427B-9271-B62C5D1CCC8C}" dt="2022-08-12T12:20:30.963" v="8931" actId="20577"/>
        <pc:sldMkLst>
          <pc:docMk/>
          <pc:sldMk cId="2498101713" sldId="381"/>
        </pc:sldMkLst>
        <pc:spChg chg="mod">
          <ac:chgData name="Luc Paoli" userId="28bcbf778cf7ff89" providerId="LiveId" clId="{0D8EAA64-103F-427B-9271-B62C5D1CCC8C}" dt="2022-08-12T12:14:18.795" v="8556" actId="20577"/>
          <ac:spMkLst>
            <pc:docMk/>
            <pc:sldMk cId="2498101713" sldId="381"/>
            <ac:spMk id="2" creationId="{8A4CB961-F91F-1033-0AE0-BF33EFD71AF6}"/>
          </ac:spMkLst>
        </pc:spChg>
        <pc:spChg chg="mod">
          <ac:chgData name="Luc Paoli" userId="28bcbf778cf7ff89" providerId="LiveId" clId="{0D8EAA64-103F-427B-9271-B62C5D1CCC8C}" dt="2022-08-12T12:20:30.963" v="8931" actId="20577"/>
          <ac:spMkLst>
            <pc:docMk/>
            <pc:sldMk cId="2498101713" sldId="381"/>
            <ac:spMk id="3" creationId="{3AFDDCBE-FD6B-2C4D-6D14-D3889DA57A35}"/>
          </ac:spMkLst>
        </pc:spChg>
      </pc:sldChg>
      <pc:sldChg chg="modSp new mod">
        <pc:chgData name="Luc Paoli" userId="28bcbf778cf7ff89" providerId="LiveId" clId="{0D8EAA64-103F-427B-9271-B62C5D1CCC8C}" dt="2022-08-12T12:26:19.314" v="9753" actId="113"/>
        <pc:sldMkLst>
          <pc:docMk/>
          <pc:sldMk cId="3266644942" sldId="382"/>
        </pc:sldMkLst>
        <pc:spChg chg="mod">
          <ac:chgData name="Luc Paoli" userId="28bcbf778cf7ff89" providerId="LiveId" clId="{0D8EAA64-103F-427B-9271-B62C5D1CCC8C}" dt="2022-08-12T12:20:46.891" v="8955" actId="20577"/>
          <ac:spMkLst>
            <pc:docMk/>
            <pc:sldMk cId="3266644942" sldId="382"/>
            <ac:spMk id="2" creationId="{3D984D7C-72F6-319C-AEF9-BB3D8EEA0D8F}"/>
          </ac:spMkLst>
        </pc:spChg>
        <pc:spChg chg="mod">
          <ac:chgData name="Luc Paoli" userId="28bcbf778cf7ff89" providerId="LiveId" clId="{0D8EAA64-103F-427B-9271-B62C5D1CCC8C}" dt="2022-08-12T12:26:19.314" v="9753" actId="113"/>
          <ac:spMkLst>
            <pc:docMk/>
            <pc:sldMk cId="3266644942" sldId="382"/>
            <ac:spMk id="3" creationId="{A06FAB1D-1ACD-EE31-48CF-89CD8C226056}"/>
          </ac:spMkLst>
        </pc:spChg>
      </pc:sldChg>
      <pc:sldChg chg="modSp new mod">
        <pc:chgData name="Luc Paoli" userId="28bcbf778cf7ff89" providerId="LiveId" clId="{0D8EAA64-103F-427B-9271-B62C5D1CCC8C}" dt="2022-08-12T12:27:00.480" v="9801"/>
        <pc:sldMkLst>
          <pc:docMk/>
          <pc:sldMk cId="62162705" sldId="383"/>
        </pc:sldMkLst>
        <pc:spChg chg="mod">
          <ac:chgData name="Luc Paoli" userId="28bcbf778cf7ff89" providerId="LiveId" clId="{0D8EAA64-103F-427B-9271-B62C5D1CCC8C}" dt="2022-08-12T12:27:00.480" v="9801"/>
          <ac:spMkLst>
            <pc:docMk/>
            <pc:sldMk cId="62162705" sldId="383"/>
            <ac:spMk id="2" creationId="{204EA715-4EF9-31F4-394F-D8BF287911DE}"/>
          </ac:spMkLst>
        </pc:spChg>
        <pc:spChg chg="mod">
          <ac:chgData name="Luc Paoli" userId="28bcbf778cf7ff89" providerId="LiveId" clId="{0D8EAA64-103F-427B-9271-B62C5D1CCC8C}" dt="2022-08-12T12:26:56.968" v="9800" actId="20577"/>
          <ac:spMkLst>
            <pc:docMk/>
            <pc:sldMk cId="62162705" sldId="383"/>
            <ac:spMk id="3" creationId="{8584388D-548E-1988-3A3F-435CEE636729}"/>
          </ac:spMkLst>
        </pc:spChg>
      </pc:sldChg>
      <pc:sldChg chg="modSp new mod">
        <pc:chgData name="Luc Paoli" userId="28bcbf778cf7ff89" providerId="LiveId" clId="{0D8EAA64-103F-427B-9271-B62C5D1CCC8C}" dt="2022-08-12T12:27:04.361" v="9814" actId="20577"/>
        <pc:sldMkLst>
          <pc:docMk/>
          <pc:sldMk cId="354491302" sldId="384"/>
        </pc:sldMkLst>
        <pc:spChg chg="mod">
          <ac:chgData name="Luc Paoli" userId="28bcbf778cf7ff89" providerId="LiveId" clId="{0D8EAA64-103F-427B-9271-B62C5D1CCC8C}" dt="2022-08-12T12:27:04.361" v="9814" actId="20577"/>
          <ac:spMkLst>
            <pc:docMk/>
            <pc:sldMk cId="354491302" sldId="384"/>
            <ac:spMk id="2" creationId="{D13A0B31-E1D9-1280-CC28-6C0616E3445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1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60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2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84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72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9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0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36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2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10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5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9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9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7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99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6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2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4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1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3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2.2</a:t>
            </a:r>
          </a:p>
          <a:p>
            <a:r>
              <a:rPr lang="en-US" dirty="0"/>
              <a:t>Activity Coefficient Models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Historically, activity coefficients were correlated using simple models such as the van-</a:t>
                </a:r>
                <a:r>
                  <a:rPr lang="en-US" b="0" dirty="0" err="1"/>
                  <a:t>Laar</a:t>
                </a:r>
                <a:r>
                  <a:rPr lang="en-US" b="0" dirty="0"/>
                  <a:t> equation:</a:t>
                </a:r>
                <a:br>
                  <a:rPr lang="en-US" b="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b="0" dirty="0"/>
                </a:br>
                <a:r>
                  <a:rPr lang="en-US" b="0" dirty="0"/>
                  <a:t>This is limited to binary systems.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8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0" dirty="0"/>
                  <a:t>In 1964, Wilson came up with the idea of a ‘local composition’ approach.</a:t>
                </a:r>
              </a:p>
              <a:p>
                <a:r>
                  <a:rPr lang="en-US" b="0" dirty="0"/>
                  <a:t>The composition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 around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wasn’t the same as in the bulk: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8DAD71-E9D5-4A50-D6CA-0A9739555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432" y="3479800"/>
            <a:ext cx="2819400" cy="2819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08C1C14-9359-9328-759F-D01A16B19A7C}"/>
              </a:ext>
            </a:extLst>
          </p:cNvPr>
          <p:cNvGrpSpPr/>
          <p:nvPr/>
        </p:nvGrpSpPr>
        <p:grpSpPr>
          <a:xfrm>
            <a:off x="57117" y="3824210"/>
            <a:ext cx="3565002" cy="2496338"/>
            <a:chOff x="57117" y="3824210"/>
            <a:chExt cx="3565002" cy="249633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A9738C-CD8A-6EAD-82EF-ADA62F4B6E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9312" y="3908841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A8AC53-B4CC-D51C-105F-15EB679006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8922" y="4746215"/>
              <a:ext cx="548640" cy="548640"/>
            </a:xfrm>
            <a:prstGeom prst="ellipse">
              <a:avLst/>
            </a:prstGeom>
            <a:solidFill>
              <a:srgbClr val="CB3A32"/>
            </a:solidFill>
            <a:ln>
              <a:solidFill>
                <a:srgbClr val="CB3A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C20962-2C7B-4AD1-7137-8314931025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599" y="5326490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84CE8A1-C510-DA7D-54A4-47762D1BC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5962" y="4436345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995F50-EAD4-8837-25C0-580E6327B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7792" y="5294855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BF7B61-024B-9E91-4944-833A2F84B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4129" y="4942137"/>
              <a:ext cx="548640" cy="548640"/>
            </a:xfrm>
            <a:prstGeom prst="ellipse">
              <a:avLst/>
            </a:prstGeom>
            <a:solidFill>
              <a:srgbClr val="CB3A32"/>
            </a:solidFill>
            <a:ln>
              <a:solidFill>
                <a:srgbClr val="CB3A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CA8E4E-759A-7E08-5CF9-4A01A7F520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0170" y="3975808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AE42A8-A086-6B0E-10ED-A9BF9C842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757" y="3824210"/>
              <a:ext cx="548640" cy="548640"/>
            </a:xfrm>
            <a:prstGeom prst="ellipse">
              <a:avLst/>
            </a:prstGeom>
            <a:solidFill>
              <a:srgbClr val="CB3A32"/>
            </a:solidFill>
            <a:ln>
              <a:solidFill>
                <a:srgbClr val="CB3A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D82BF9-251C-E46D-B156-C1C42A54A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689" y="5589028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0707C1-5256-2DDA-5336-0701ED8BB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360" y="5020535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4A9FA1-E55E-45B9-6702-EF6B70811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17" y="3948528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AF6556-245A-5057-340F-0A4B7A3E99C8}"/>
              </a:ext>
            </a:extLst>
          </p:cNvPr>
          <p:cNvGrpSpPr/>
          <p:nvPr/>
        </p:nvGrpSpPr>
        <p:grpSpPr>
          <a:xfrm flipH="1">
            <a:off x="5743170" y="3772366"/>
            <a:ext cx="3357759" cy="2496338"/>
            <a:chOff x="264360" y="3824210"/>
            <a:chExt cx="3357759" cy="249633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3F381F-79C4-2ADE-0FDA-47E63D7B59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9312" y="3908841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DAD2CB8-9E40-580B-7D28-5B9F91806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8922" y="4746215"/>
              <a:ext cx="548640" cy="548640"/>
            </a:xfrm>
            <a:prstGeom prst="ellipse">
              <a:avLst/>
            </a:prstGeom>
            <a:solidFill>
              <a:srgbClr val="CB3A32"/>
            </a:solidFill>
            <a:ln>
              <a:solidFill>
                <a:srgbClr val="CB3A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AAF6292-FB31-B25C-5882-072C66635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599" y="5326490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9A6245-3796-6156-7E06-9F7F1334C6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5962" y="4436345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C3575AA-7211-9015-E97C-407AB11A2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7792" y="5294855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4EE0F80-6C6D-B80D-1C0A-53F20C874A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4129" y="4942137"/>
              <a:ext cx="548640" cy="548640"/>
            </a:xfrm>
            <a:prstGeom prst="ellipse">
              <a:avLst/>
            </a:prstGeom>
            <a:solidFill>
              <a:srgbClr val="CB3A32"/>
            </a:solidFill>
            <a:ln>
              <a:solidFill>
                <a:srgbClr val="CB3A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FBF151D-DFEC-6190-ABDE-600DB83295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0170" y="3975808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605824A-0A92-D5E5-5591-FCDD1304AD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757" y="3824210"/>
              <a:ext cx="548640" cy="548640"/>
            </a:xfrm>
            <a:prstGeom prst="ellipse">
              <a:avLst/>
            </a:prstGeom>
            <a:solidFill>
              <a:srgbClr val="CB3A32"/>
            </a:solidFill>
            <a:ln>
              <a:solidFill>
                <a:srgbClr val="CB3A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8959593-AE5A-B8CF-AB5A-6B699E5CF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689" y="5589028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AA285AB-490C-B722-1833-B2D07C59D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360" y="5020535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8F58669C-0E09-F3AC-7CE7-45FCD282CC4E}"/>
              </a:ext>
            </a:extLst>
          </p:cNvPr>
          <p:cNvSpPr>
            <a:spLocks noChangeAspect="1"/>
          </p:cNvSpPr>
          <p:nvPr/>
        </p:nvSpPr>
        <p:spPr>
          <a:xfrm>
            <a:off x="8405988" y="4173676"/>
            <a:ext cx="731520" cy="731520"/>
          </a:xfrm>
          <a:prstGeom prst="ellipse">
            <a:avLst/>
          </a:prstGeom>
          <a:solidFill>
            <a:srgbClr val="4C63AC"/>
          </a:solidFill>
          <a:ln>
            <a:solidFill>
              <a:srgbClr val="4C63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8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0" dirty="0"/>
                  <a:t>The Gibbs free energy of mixing can be defined as: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mix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local volume fraction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b="0" dirty="0"/>
                  <a:t> is the composition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 around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Wilson made the hypothesis that:</a:t>
                </a:r>
                <a:br>
                  <a:rPr lang="en-US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is the energy change when we replace a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with a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Can be thought of as how ‘</a:t>
                </a:r>
                <a:r>
                  <a:rPr lang="en-US" b="0" dirty="0" err="1"/>
                  <a:t>favourable</a:t>
                </a:r>
                <a:r>
                  <a:rPr lang="en-US" b="0" dirty="0"/>
                  <a:t>’ interactions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 are.</a:t>
                </a:r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r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11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Substituting gives an expression for the excess Gibbs free energy: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r>
                  <a:rPr lang="en-US" b="0" dirty="0"/>
                  <a:t>This parameter accounts for both size asymmetry and the </a:t>
                </a:r>
                <a:r>
                  <a:rPr lang="en-US" b="0" dirty="0" err="1"/>
                  <a:t>favourability</a:t>
                </a:r>
                <a:r>
                  <a:rPr lang="en-US" b="0" dirty="0"/>
                  <a:t> of interactions between species.</a:t>
                </a:r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8421" r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7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Wilson’s parameter: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typically obtained from saturated liquid density correlations.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is fitted to experimental data.</a:t>
                </a:r>
              </a:p>
              <a:p>
                <a:r>
                  <a:rPr lang="en-US" b="0" dirty="0"/>
                  <a:t>Key benefit of Wilson’s equation: can model multi-component systems with just binary parameters!</a:t>
                </a:r>
              </a:p>
              <a:p>
                <a:pPr lvl="1"/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t="-1579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8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Is typically used for hydrogen-bonding systems:</a:t>
            </a:r>
            <a:br>
              <a:rPr lang="en-US" b="0" dirty="0"/>
            </a:br>
            <a:endParaRPr lang="en-US" b="0" dirty="0"/>
          </a:p>
          <a:p>
            <a:pPr lvl="1"/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10726-706D-E9FB-385F-ADFC9EC0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97" y="2201562"/>
            <a:ext cx="6133070" cy="408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4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0" i="1" dirty="0"/>
              <a:t>N.B.: One of the key disadvantages of the Wilson equation is that is can’t predict liquid-liquid equilibrium / immiscibility.</a:t>
            </a:r>
          </a:p>
          <a:p>
            <a:r>
              <a:rPr lang="en-US" b="0" dirty="0"/>
              <a:t>Limited number of systems it can model.</a:t>
            </a:r>
          </a:p>
          <a:p>
            <a:pPr lvl="1"/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NRTL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The Non-Random Two-Liquid (NRTL) model takes a similar approach as Wilson’s equation:</a:t>
                </a:r>
                <a:br>
                  <a:rPr lang="en-US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have the same meaning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is the ‘non-randomness’ factor.</a:t>
                </a:r>
              </a:p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then:</a:t>
                </a:r>
                <a:br>
                  <a:rPr lang="en-US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we have a completely ‘random’ fluid.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b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9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NRTL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In NRTL, the excess Gibbs free energy is obtained as: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with a bit of re-arrangement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289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8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Ideal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GB" b="0" dirty="0"/>
                  <a:t>Definition of an ideal solution: “A mixture which obeys </a:t>
                </a:r>
                <a:r>
                  <a:rPr lang="en-GB" b="0" dirty="0" err="1"/>
                  <a:t>Raoult’s</a:t>
                </a:r>
                <a:r>
                  <a:rPr lang="en-GB" b="0" dirty="0"/>
                  <a:t> law”</a:t>
                </a:r>
              </a:p>
              <a:p>
                <a:r>
                  <a:rPr lang="en-GB" b="0" dirty="0" err="1"/>
                  <a:t>Raoult’s</a:t>
                </a:r>
                <a:r>
                  <a:rPr lang="en-GB" b="0" dirty="0"/>
                  <a:t> law: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What are the implications of </a:t>
                </a:r>
                <a:r>
                  <a:rPr lang="en-US" b="0" dirty="0" err="1"/>
                  <a:t>Raoult’s</a:t>
                </a:r>
                <a:r>
                  <a:rPr lang="en-US" b="0" dirty="0"/>
                  <a:t> law?</a:t>
                </a: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NRTL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In NRTL, we only care about the interactions of the species, not the size difference.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are fitted to experimental data. </a:t>
                </a:r>
              </a:p>
              <a:p>
                <a:r>
                  <a:rPr lang="en-US" b="0" dirty="0"/>
                  <a:t>More parameters than the Wilson equation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NRTL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In NRTL, we only care about the interactions of the species, not the size difference.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(symmetric) are fitted to experimental data. </a:t>
                </a:r>
              </a:p>
              <a:p>
                <a:r>
                  <a:rPr lang="en-US" b="0" dirty="0"/>
                  <a:t>More parameters than the Wilson equation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r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NRTL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0" dirty="0"/>
              <a:t>The big innovation of NRTL is that it could predict liquid-liquid equilibria: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9EE82-57EA-34FF-A902-B1EB656F9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51" y="2691713"/>
            <a:ext cx="5268097" cy="35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90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UNIQUAC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r>
                  <a:rPr lang="en-US" b="0" dirty="0"/>
                  <a:t>The last activity coefficient model we will discuss is the Universal </a:t>
                </a:r>
                <a:r>
                  <a:rPr lang="en-US" b="0" dirty="0" err="1"/>
                  <a:t>Quasichemical</a:t>
                </a:r>
                <a:r>
                  <a:rPr lang="en-US" b="0" dirty="0"/>
                  <a:t> Activity Coefficient (UNIQUAC) model.</a:t>
                </a:r>
              </a:p>
              <a:p>
                <a:r>
                  <a:rPr lang="en-US" b="0" dirty="0"/>
                  <a:t>We still use the local composition approach: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proportional to the surface area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:r>
                  <a:rPr lang="en-US" b="0" dirty="0"/>
                  <a:t>The derivation for UNIQUAC is more-complex than Wilson and NRTL. In summary: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comb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2105" r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6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UNIQUAC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comb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b="0" dirty="0"/>
                  <a:t> is the Staverman-Guggenheim / combinatorial term: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comb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func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surface fraction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volume fraction of species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proportional to the volume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6316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1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UNIQUAC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comb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b="0" dirty="0"/>
                  <a:t> can be thought of as the entropic term.</a:t>
                </a:r>
              </a:p>
              <a:p>
                <a:r>
                  <a:rPr lang="en-US" b="0" dirty="0"/>
                  <a:t>We account for the change in disorder when mixing species of different size in the same system.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are both fitted to experimental data.</a:t>
                </a:r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73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UNIQUAC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b="0" dirty="0"/>
                  <a:t> is the residual term and accounts for the enthalpic interactions between species: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is also fitted to experimental data.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08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UNIQUAC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027"/>
            <a:ext cx="8415867" cy="4818599"/>
          </a:xfrm>
        </p:spPr>
        <p:txBody>
          <a:bodyPr anchor="t">
            <a:normAutofit/>
          </a:bodyPr>
          <a:lstStyle/>
          <a:p>
            <a:r>
              <a:rPr lang="en-US" b="0" dirty="0"/>
              <a:t>Comparing Wilson, NRTL and UNIQUAC, the performance is entirely dependent on how well the parameters are fitted: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820BF-073F-3D5A-78D2-DF0F742B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4" y="2655036"/>
            <a:ext cx="5520257" cy="3680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B11ED9-209C-6199-C756-CD8D4A31B24F}"/>
              </a:ext>
            </a:extLst>
          </p:cNvPr>
          <p:cNvSpPr txBox="1"/>
          <p:nvPr/>
        </p:nvSpPr>
        <p:spPr>
          <a:xfrm>
            <a:off x="45436" y="5688876"/>
            <a:ext cx="185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N.B.: UNIQUAC can predict LLE!</a:t>
            </a:r>
          </a:p>
        </p:txBody>
      </p:sp>
    </p:spTree>
    <p:extLst>
      <p:ext uri="{BB962C8B-B14F-4D97-AF65-F5344CB8AC3E}">
        <p14:creationId xmlns:p14="http://schemas.microsoft.com/office/powerpoint/2010/main" val="3783621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UNIFAC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The last approach discussed is an extension of UNIQUAC: UNQUAC Functional-group Activity Coefficient (UNIFAC) model.</a:t>
            </a:r>
          </a:p>
          <a:p>
            <a:r>
              <a:rPr lang="en-US" b="0" dirty="0"/>
              <a:t>It is a group-contribution based approach (i.e. more extensible than UNIQUAC)</a:t>
            </a:r>
          </a:p>
          <a:p>
            <a:r>
              <a:rPr lang="en-US" b="0" dirty="0"/>
              <a:t>The formalism is the same as UNIQUAC. We are now concerned about the local composition around groups instead of species.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85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UNIFAC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08"/>
            <a:ext cx="8415867" cy="4818599"/>
          </a:xfrm>
        </p:spPr>
        <p:txBody>
          <a:bodyPr anchor="t">
            <a:normAutofit/>
          </a:bodyPr>
          <a:lstStyle/>
          <a:p>
            <a:r>
              <a:rPr lang="en-US" b="0" dirty="0"/>
              <a:t>Interestingly, despite being a group-contribution based method, it can be more-accurate than UNIQUAC: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22B6B-0E59-3B37-2012-E5436CA6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372" y="2620294"/>
            <a:ext cx="5511255" cy="367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8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Ideal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/>
                <a:r>
                  <a:rPr lang="en-GB" b="0" dirty="0"/>
                  <a:t>If a pure fluid is at its saturation point, then: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where: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Thus: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sat</m:t>
                        </m:r>
                      </m:sub>
                    </m:sSub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sat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cond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evap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UNIFAC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en-US" b="0" dirty="0"/>
                  <a:t>WARNING: There are many different versions of UNIFAC in literature!</a:t>
                </a:r>
              </a:p>
              <a:p>
                <a:r>
                  <a:rPr lang="en-US" b="0" dirty="0"/>
                  <a:t>The original UNIFAC (1979) has been replaced by Dortmund UNIFAC (1987):</a:t>
                </a:r>
              </a:p>
              <a:p>
                <a:pPr lvl="1"/>
                <a:r>
                  <a:rPr lang="en-US" b="0" dirty="0"/>
                  <a:t>Has more groups (over 200)</a:t>
                </a:r>
              </a:p>
              <a:p>
                <a:pPr lvl="1"/>
                <a:r>
                  <a:rPr lang="en-US" dirty="0"/>
                  <a:t>Improves on the original UNIFAC by modifying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b="0" dirty="0"/>
                  <a:t> parameter: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b="0" dirty="0"/>
                </a:br>
                <a:r>
                  <a:rPr lang="en-US" i="1" dirty="0"/>
                  <a:t>N.B.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b="0" dirty="0"/>
                  <a:t> is replaced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𝑘𝑙</m:t>
                    </m:r>
                  </m:oMath>
                </a14:m>
                <a:r>
                  <a:rPr lang="en-US" b="0" dirty="0"/>
                  <a:t> to denote groups instead of species.</a:t>
                </a:r>
              </a:p>
              <a:p>
                <a:r>
                  <a:rPr lang="en-US" b="0" dirty="0"/>
                  <a:t>This is </a:t>
                </a:r>
                <a:r>
                  <a:rPr lang="en-US" b="0" i="1" dirty="0"/>
                  <a:t>usually</a:t>
                </a:r>
                <a:r>
                  <a:rPr lang="en-US" b="0" dirty="0"/>
                  <a:t> the version used in literature.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579" b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37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Activity coefficient models provide easy ways to obtain complex equilibrium problems, with some limitations:</a:t>
            </a:r>
          </a:p>
          <a:p>
            <a:pPr lvl="1"/>
            <a:r>
              <a:rPr lang="en-US" dirty="0"/>
              <a:t>Subcritical region only</a:t>
            </a:r>
          </a:p>
          <a:p>
            <a:pPr lvl="1"/>
            <a:r>
              <a:rPr lang="en-US" dirty="0"/>
              <a:t>Needs an ancillary model to be useful and obtain bulk properties.</a:t>
            </a:r>
          </a:p>
          <a:p>
            <a:pPr lvl="1"/>
            <a:r>
              <a:rPr lang="en-US" dirty="0"/>
              <a:t>Wilson is limited to just </a:t>
            </a:r>
            <a:r>
              <a:rPr lang="en-US" dirty="0" err="1"/>
              <a:t>vapour</a:t>
            </a:r>
            <a:r>
              <a:rPr lang="en-US" dirty="0"/>
              <a:t>-liquid equilibrium</a:t>
            </a:r>
          </a:p>
          <a:p>
            <a:r>
              <a:rPr lang="en-US" b="0" dirty="0"/>
              <a:t>Most activity coefficient models account for size and energetic interactions.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49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Up to the parameterization, the various activity coefficient models perform similarly.</a:t>
            </a:r>
          </a:p>
          <a:p>
            <a:r>
              <a:rPr lang="en-US" b="0" dirty="0"/>
              <a:t>UNIFAC provides a method to predict </a:t>
            </a:r>
            <a:r>
              <a:rPr lang="en-US" b="0" dirty="0" err="1"/>
              <a:t>vapour</a:t>
            </a:r>
            <a:r>
              <a:rPr lang="en-US" b="0" dirty="0"/>
              <a:t>-liquid equilibrium using a GC approach.</a:t>
            </a:r>
          </a:p>
          <a:p>
            <a:r>
              <a:rPr lang="en-US" b="0" dirty="0"/>
              <a:t>Many version of UNIFAC exist </a:t>
            </a:r>
            <a:r>
              <a:rPr lang="en-US" b="0"/>
              <a:t>in literature and need to be used carefully.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2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Ideal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415868" cy="4818599"/>
              </a:xfrm>
            </p:spPr>
            <p:txBody>
              <a:bodyPr anchor="t"/>
              <a:lstStyle/>
              <a:p>
                <a:pPr/>
                <a:r>
                  <a:rPr lang="en-US" b="0" dirty="0"/>
                  <a:t>For a mixture at its bubble point:</a:t>
                </a: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r>
                  <a:rPr lang="en-US" b="0" dirty="0"/>
                  <a:t>Then: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br>
                  <a:rPr lang="en-US" b="0" dirty="0"/>
                </a:br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415868" cy="4818599"/>
              </a:xfrm>
              <a:blipFill>
                <a:blip r:embed="rId3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98177-ED03-0DEC-EBDC-DC786B940B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79" b="5925"/>
          <a:stretch/>
        </p:blipFill>
        <p:spPr>
          <a:xfrm>
            <a:off x="2950633" y="2146300"/>
            <a:ext cx="34290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4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Ideal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Thus, if both A and B are the same (except the saturation pressure):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cond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evap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sat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Giving </a:t>
                </a:r>
                <a:r>
                  <a:rPr lang="en-US" b="0" dirty="0" err="1"/>
                  <a:t>Raoult’s</a:t>
                </a:r>
                <a:r>
                  <a:rPr lang="en-US" b="0" dirty="0"/>
                  <a:t> law: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sat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6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Deviations from ideal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 by-product of </a:t>
                </a:r>
                <a:r>
                  <a:rPr lang="en-US" b="0" dirty="0" err="1"/>
                  <a:t>Raoult’s</a:t>
                </a:r>
                <a:r>
                  <a:rPr lang="en-US" b="0" dirty="0"/>
                  <a:t> law is: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ideal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/>
                  <a:t>Deviations from this mixing function is called the excess Gibbs free energy: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mix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ideal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b="0" dirty="0"/>
                  <a:t>Can be expressed in terms of activity coefficients: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22368" r="-603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8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Deviations from ideal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This leads to the modified </a:t>
                </a:r>
                <a:r>
                  <a:rPr lang="en-US" b="0" dirty="0" err="1"/>
                  <a:t>Raoult’s</a:t>
                </a:r>
                <a:r>
                  <a:rPr lang="en-US" b="0" dirty="0"/>
                  <a:t> law: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quantifies if the interactions are ideal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), </a:t>
                </a:r>
                <a:r>
                  <a:rPr lang="en-US" b="0" dirty="0" err="1"/>
                  <a:t>favourable</a:t>
                </a:r>
                <a:r>
                  <a:rPr lang="en-US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) or </a:t>
                </a:r>
                <a:r>
                  <a:rPr lang="en-US" b="0" dirty="0" err="1"/>
                  <a:t>unfavourable</a:t>
                </a:r>
                <a:r>
                  <a:rPr lang="en-US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). </a:t>
                </a:r>
              </a:p>
              <a:p>
                <a:r>
                  <a:rPr lang="en-US" b="0" dirty="0"/>
                  <a:t>Activity coefficient models obtain expressions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r>
                  <a:rPr lang="en-US" b="0" dirty="0"/>
                  <a:t>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4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Activity coefficient models make it very easy to obtain </a:t>
                </a:r>
                <a:r>
                  <a:rPr lang="en-US" b="0" dirty="0" err="1"/>
                  <a:t>vapour</a:t>
                </a:r>
                <a:r>
                  <a:rPr lang="en-US" b="0" dirty="0"/>
                  <a:t>-liquid equilibria of mixtures: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bub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sat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sat</m:t>
                            </m:r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bub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One key limitation: sub-critical </a:t>
                </a:r>
                <a:r>
                  <a:rPr lang="en-US" b="0" dirty="0" err="1"/>
                  <a:t>vapour</a:t>
                </a:r>
                <a:r>
                  <a:rPr lang="en-US" b="0" dirty="0"/>
                  <a:t>-liquid equilibrium only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2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B632-3FC2-E748-47AE-0329899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0" dirty="0"/>
              <a:t>Activity coefficient models cannot be used on their own.</a:t>
            </a:r>
          </a:p>
          <a:p>
            <a:r>
              <a:rPr lang="en-US" b="0" dirty="0"/>
              <a:t>Need an ancillary model to obtain the saturation pressure (e.g. Antoine equation).</a:t>
            </a:r>
          </a:p>
          <a:p>
            <a:r>
              <a:rPr lang="en-US" b="0" dirty="0"/>
              <a:t>Cannot be used to obtain bulk properties.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0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151958</TotalTime>
  <Words>1564</Words>
  <Application>Microsoft Macintosh PowerPoint</Application>
  <PresentationFormat>On-screen Show (4:3)</PresentationFormat>
  <Paragraphs>191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 Math</vt:lpstr>
      <vt:lpstr>Office Theme</vt:lpstr>
      <vt:lpstr>Introduction to Computational Thermodynamics</vt:lpstr>
      <vt:lpstr>Recap: Ideal Solution</vt:lpstr>
      <vt:lpstr>Recap: Ideal Solution</vt:lpstr>
      <vt:lpstr>Recap: Ideal Solution</vt:lpstr>
      <vt:lpstr>Recap: Ideal Solution</vt:lpstr>
      <vt:lpstr>Deviations from ideal solution</vt:lpstr>
      <vt:lpstr>Deviations from ideal solution</vt:lpstr>
      <vt:lpstr>Pros and Cons</vt:lpstr>
      <vt:lpstr>Pros and Cons</vt:lpstr>
      <vt:lpstr>Wilson Equation</vt:lpstr>
      <vt:lpstr>Wilson Equation</vt:lpstr>
      <vt:lpstr>Wilson Equation</vt:lpstr>
      <vt:lpstr>Wilson Equation</vt:lpstr>
      <vt:lpstr>Wilson Equation</vt:lpstr>
      <vt:lpstr>Wilson Equation</vt:lpstr>
      <vt:lpstr>Wilson Equation</vt:lpstr>
      <vt:lpstr>Wilson Equation</vt:lpstr>
      <vt:lpstr>NRTL Model</vt:lpstr>
      <vt:lpstr>NRTL Model</vt:lpstr>
      <vt:lpstr>NRTL Model</vt:lpstr>
      <vt:lpstr>NRTL Model</vt:lpstr>
      <vt:lpstr>NRTL Model</vt:lpstr>
      <vt:lpstr>UNIQUAC Model</vt:lpstr>
      <vt:lpstr>UNIQUAC Model</vt:lpstr>
      <vt:lpstr>UNIQUAC Model</vt:lpstr>
      <vt:lpstr>UNIQUAC Model</vt:lpstr>
      <vt:lpstr>UNIQUAC Model</vt:lpstr>
      <vt:lpstr>UNIFAC Model</vt:lpstr>
      <vt:lpstr>UNIFAC Model</vt:lpstr>
      <vt:lpstr>UNIFAC Model</vt:lpstr>
      <vt:lpstr>Key Points</vt:lpstr>
      <vt:lpstr>Key Points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Walker, Pierre</cp:lastModifiedBy>
  <cp:revision>954</cp:revision>
  <dcterms:created xsi:type="dcterms:W3CDTF">2014-05-08T12:48:22Z</dcterms:created>
  <dcterms:modified xsi:type="dcterms:W3CDTF">2022-08-25T01:22:00Z</dcterms:modified>
</cp:coreProperties>
</file>