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7CF14-A537-6841-A1C6-780BFA4FDF0E}" v="14" dt="2022-08-26T01:23:01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0" autoAdjust="0"/>
    <p:restoredTop sz="89593" autoAdjust="0"/>
  </p:normalViewPr>
  <p:slideViewPr>
    <p:cSldViewPr snapToGrid="0" snapToObjects="1">
      <p:cViewPr varScale="1">
        <p:scale>
          <a:sx n="98" d="100"/>
          <a:sy n="98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Walker, Pierre" userId="5ec82070-fd5a-4f33-a108-a8f270b163b4" providerId="ADAL" clId="{38E7CF14-A537-6841-A1C6-780BFA4FDF0E}"/>
    <pc:docChg chg="undo custSel addSld modSld">
      <pc:chgData name="Walker, Pierre" userId="5ec82070-fd5a-4f33-a108-a8f270b163b4" providerId="ADAL" clId="{38E7CF14-A537-6841-A1C6-780BFA4FDF0E}" dt="2022-08-26T01:25:05.896" v="1240" actId="242"/>
      <pc:docMkLst>
        <pc:docMk/>
      </pc:docMkLst>
      <pc:sldChg chg="modSp mod">
        <pc:chgData name="Walker, Pierre" userId="5ec82070-fd5a-4f33-a108-a8f270b163b4" providerId="ADAL" clId="{38E7CF14-A537-6841-A1C6-780BFA4FDF0E}" dt="2022-08-25T19:31:50.821" v="39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38E7CF14-A537-6841-A1C6-780BFA4FDF0E}" dt="2022-08-25T19:31:50.821" v="39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Walker, Pierre" userId="5ec82070-fd5a-4f33-a108-a8f270b163b4" providerId="ADAL" clId="{38E7CF14-A537-6841-A1C6-780BFA4FDF0E}" dt="2022-08-25T23:04:34.871" v="417" actId="113"/>
        <pc:sldMkLst>
          <pc:docMk/>
          <pc:sldMk cId="4141028454" sldId="365"/>
        </pc:sldMkLst>
        <pc:spChg chg="mod">
          <ac:chgData name="Walker, Pierre" userId="5ec82070-fd5a-4f33-a108-a8f270b163b4" providerId="ADAL" clId="{38E7CF14-A537-6841-A1C6-780BFA4FDF0E}" dt="2022-08-25T23:04:34.871" v="417" actId="113"/>
          <ac:spMkLst>
            <pc:docMk/>
            <pc:sldMk cId="4141028454" sldId="365"/>
            <ac:spMk id="3" creationId="{3EE6E6B6-5CA5-F662-72EF-7D2A45172B54}"/>
          </ac:spMkLst>
        </pc:spChg>
      </pc:sldChg>
      <pc:sldChg chg="addSp modSp add mod">
        <pc:chgData name="Walker, Pierre" userId="5ec82070-fd5a-4f33-a108-a8f270b163b4" providerId="ADAL" clId="{38E7CF14-A537-6841-A1C6-780BFA4FDF0E}" dt="2022-08-25T23:49:18.954" v="526" actId="1076"/>
        <pc:sldMkLst>
          <pc:docMk/>
          <pc:sldMk cId="3998410120" sldId="366"/>
        </pc:sldMkLst>
        <pc:spChg chg="mod">
          <ac:chgData name="Walker, Pierre" userId="5ec82070-fd5a-4f33-a108-a8f270b163b4" providerId="ADAL" clId="{38E7CF14-A537-6841-A1C6-780BFA4FDF0E}" dt="2022-08-25T23:47:17.134" v="428" actId="20577"/>
          <ac:spMkLst>
            <pc:docMk/>
            <pc:sldMk cId="3998410120" sldId="366"/>
            <ac:spMk id="2" creationId="{2A505157-82C7-7351-F7FB-74F34DDAC9C8}"/>
          </ac:spMkLst>
        </pc:spChg>
        <pc:spChg chg="mod">
          <ac:chgData name="Walker, Pierre" userId="5ec82070-fd5a-4f33-a108-a8f270b163b4" providerId="ADAL" clId="{38E7CF14-A537-6841-A1C6-780BFA4FDF0E}" dt="2022-08-25T23:47:37.782" v="522" actId="20577"/>
          <ac:spMkLst>
            <pc:docMk/>
            <pc:sldMk cId="3998410120" sldId="366"/>
            <ac:spMk id="3" creationId="{3EE6E6B6-5CA5-F662-72EF-7D2A45172B54}"/>
          </ac:spMkLst>
        </pc:spChg>
        <pc:picChg chg="add mod">
          <ac:chgData name="Walker, Pierre" userId="5ec82070-fd5a-4f33-a108-a8f270b163b4" providerId="ADAL" clId="{38E7CF14-A537-6841-A1C6-780BFA4FDF0E}" dt="2022-08-25T23:49:18.954" v="526" actId="1076"/>
          <ac:picMkLst>
            <pc:docMk/>
            <pc:sldMk cId="3998410120" sldId="366"/>
            <ac:picMk id="7" creationId="{BA9C0C82-44A4-2800-CF23-EF30C3F72600}"/>
          </ac:picMkLst>
        </pc:picChg>
      </pc:sldChg>
      <pc:sldChg chg="delSp modSp add mod">
        <pc:chgData name="Walker, Pierre" userId="5ec82070-fd5a-4f33-a108-a8f270b163b4" providerId="ADAL" clId="{38E7CF14-A537-6841-A1C6-780BFA4FDF0E}" dt="2022-08-25T23:49:54.708" v="595" actId="5793"/>
        <pc:sldMkLst>
          <pc:docMk/>
          <pc:sldMk cId="1777433827" sldId="367"/>
        </pc:sldMkLst>
        <pc:spChg chg="mod">
          <ac:chgData name="Walker, Pierre" userId="5ec82070-fd5a-4f33-a108-a8f270b163b4" providerId="ADAL" clId="{38E7CF14-A537-6841-A1C6-780BFA4FDF0E}" dt="2022-08-25T23:49:54.708" v="595" actId="5793"/>
          <ac:spMkLst>
            <pc:docMk/>
            <pc:sldMk cId="1777433827" sldId="367"/>
            <ac:spMk id="3" creationId="{3EE6E6B6-5CA5-F662-72EF-7D2A45172B54}"/>
          </ac:spMkLst>
        </pc:spChg>
        <pc:picChg chg="del">
          <ac:chgData name="Walker, Pierre" userId="5ec82070-fd5a-4f33-a108-a8f270b163b4" providerId="ADAL" clId="{38E7CF14-A537-6841-A1C6-780BFA4FDF0E}" dt="2022-08-25T23:49:23.837" v="528" actId="478"/>
          <ac:picMkLst>
            <pc:docMk/>
            <pc:sldMk cId="1777433827" sldId="367"/>
            <ac:picMk id="7" creationId="{BA9C0C82-44A4-2800-CF23-EF30C3F72600}"/>
          </ac:picMkLst>
        </pc:picChg>
      </pc:sldChg>
      <pc:sldChg chg="modSp add mod">
        <pc:chgData name="Walker, Pierre" userId="5ec82070-fd5a-4f33-a108-a8f270b163b4" providerId="ADAL" clId="{38E7CF14-A537-6841-A1C6-780BFA4FDF0E}" dt="2022-08-26T01:19:24.521" v="857" actId="20577"/>
        <pc:sldMkLst>
          <pc:docMk/>
          <pc:sldMk cId="2869242967" sldId="368"/>
        </pc:sldMkLst>
        <pc:spChg chg="mod">
          <ac:chgData name="Walker, Pierre" userId="5ec82070-fd5a-4f33-a108-a8f270b163b4" providerId="ADAL" clId="{38E7CF14-A537-6841-A1C6-780BFA4FDF0E}" dt="2022-08-26T01:18:26.019" v="607" actId="20577"/>
          <ac:spMkLst>
            <pc:docMk/>
            <pc:sldMk cId="2869242967" sldId="368"/>
            <ac:spMk id="2" creationId="{2A505157-82C7-7351-F7FB-74F34DDAC9C8}"/>
          </ac:spMkLst>
        </pc:spChg>
        <pc:spChg chg="mod">
          <ac:chgData name="Walker, Pierre" userId="5ec82070-fd5a-4f33-a108-a8f270b163b4" providerId="ADAL" clId="{38E7CF14-A537-6841-A1C6-780BFA4FDF0E}" dt="2022-08-26T01:19:24.521" v="857" actId="20577"/>
          <ac:spMkLst>
            <pc:docMk/>
            <pc:sldMk cId="2869242967" sldId="368"/>
            <ac:spMk id="3" creationId="{3EE6E6B6-5CA5-F662-72EF-7D2A45172B54}"/>
          </ac:spMkLst>
        </pc:spChg>
      </pc:sldChg>
      <pc:sldChg chg="addSp modSp add mod">
        <pc:chgData name="Walker, Pierre" userId="5ec82070-fd5a-4f33-a108-a8f270b163b4" providerId="ADAL" clId="{38E7CF14-A537-6841-A1C6-780BFA4FDF0E}" dt="2022-08-26T01:20:12.622" v="921" actId="1076"/>
        <pc:sldMkLst>
          <pc:docMk/>
          <pc:sldMk cId="411518262" sldId="369"/>
        </pc:sldMkLst>
        <pc:spChg chg="mod">
          <ac:chgData name="Walker, Pierre" userId="5ec82070-fd5a-4f33-a108-a8f270b163b4" providerId="ADAL" clId="{38E7CF14-A537-6841-A1C6-780BFA4FDF0E}" dt="2022-08-26T01:19:45.277" v="916" actId="20577"/>
          <ac:spMkLst>
            <pc:docMk/>
            <pc:sldMk cId="411518262" sldId="369"/>
            <ac:spMk id="3" creationId="{3EE6E6B6-5CA5-F662-72EF-7D2A45172B54}"/>
          </ac:spMkLst>
        </pc:spChg>
        <pc:picChg chg="add mod">
          <ac:chgData name="Walker, Pierre" userId="5ec82070-fd5a-4f33-a108-a8f270b163b4" providerId="ADAL" clId="{38E7CF14-A537-6841-A1C6-780BFA4FDF0E}" dt="2022-08-26T01:20:12.622" v="921" actId="1076"/>
          <ac:picMkLst>
            <pc:docMk/>
            <pc:sldMk cId="411518262" sldId="369"/>
            <ac:picMk id="7" creationId="{A4A9789E-A047-5FA6-8707-C6CD386902CA}"/>
          </ac:picMkLst>
        </pc:picChg>
      </pc:sldChg>
      <pc:sldChg chg="addSp delSp modSp add mod">
        <pc:chgData name="Walker, Pierre" userId="5ec82070-fd5a-4f33-a108-a8f270b163b4" providerId="ADAL" clId="{38E7CF14-A537-6841-A1C6-780BFA4FDF0E}" dt="2022-08-26T01:21:08.249" v="973" actId="20577"/>
        <pc:sldMkLst>
          <pc:docMk/>
          <pc:sldMk cId="3060433809" sldId="370"/>
        </pc:sldMkLst>
        <pc:spChg chg="mod">
          <ac:chgData name="Walker, Pierre" userId="5ec82070-fd5a-4f33-a108-a8f270b163b4" providerId="ADAL" clId="{38E7CF14-A537-6841-A1C6-780BFA4FDF0E}" dt="2022-08-26T01:21:08.249" v="973" actId="20577"/>
          <ac:spMkLst>
            <pc:docMk/>
            <pc:sldMk cId="3060433809" sldId="370"/>
            <ac:spMk id="3" creationId="{3EE6E6B6-5CA5-F662-72EF-7D2A45172B54}"/>
          </ac:spMkLst>
        </pc:spChg>
        <pc:picChg chg="del">
          <ac:chgData name="Walker, Pierre" userId="5ec82070-fd5a-4f33-a108-a8f270b163b4" providerId="ADAL" clId="{38E7CF14-A537-6841-A1C6-780BFA4FDF0E}" dt="2022-08-26T01:20:24.669" v="967" actId="478"/>
          <ac:picMkLst>
            <pc:docMk/>
            <pc:sldMk cId="3060433809" sldId="370"/>
            <ac:picMk id="7" creationId="{A4A9789E-A047-5FA6-8707-C6CD386902CA}"/>
          </ac:picMkLst>
        </pc:picChg>
        <pc:picChg chg="add mod">
          <ac:chgData name="Walker, Pierre" userId="5ec82070-fd5a-4f33-a108-a8f270b163b4" providerId="ADAL" clId="{38E7CF14-A537-6841-A1C6-780BFA4FDF0E}" dt="2022-08-26T01:21:00.171" v="971" actId="1076"/>
          <ac:picMkLst>
            <pc:docMk/>
            <pc:sldMk cId="3060433809" sldId="370"/>
            <ac:picMk id="8" creationId="{7BD27B7A-F03F-5368-340D-6BD7DC8AC14D}"/>
          </ac:picMkLst>
        </pc:picChg>
      </pc:sldChg>
      <pc:sldChg chg="addSp delSp modSp add mod">
        <pc:chgData name="Walker, Pierre" userId="5ec82070-fd5a-4f33-a108-a8f270b163b4" providerId="ADAL" clId="{38E7CF14-A537-6841-A1C6-780BFA4FDF0E}" dt="2022-08-26T01:21:55.690" v="1033" actId="1076"/>
        <pc:sldMkLst>
          <pc:docMk/>
          <pc:sldMk cId="3166663987" sldId="371"/>
        </pc:sldMkLst>
        <pc:spChg chg="mod">
          <ac:chgData name="Walker, Pierre" userId="5ec82070-fd5a-4f33-a108-a8f270b163b4" providerId="ADAL" clId="{38E7CF14-A537-6841-A1C6-780BFA4FDF0E}" dt="2022-08-26T01:21:21.413" v="1027" actId="20577"/>
          <ac:spMkLst>
            <pc:docMk/>
            <pc:sldMk cId="3166663987" sldId="371"/>
            <ac:spMk id="3" creationId="{3EE6E6B6-5CA5-F662-72EF-7D2A45172B54}"/>
          </ac:spMkLst>
        </pc:spChg>
        <pc:picChg chg="add mod">
          <ac:chgData name="Walker, Pierre" userId="5ec82070-fd5a-4f33-a108-a8f270b163b4" providerId="ADAL" clId="{38E7CF14-A537-6841-A1C6-780BFA4FDF0E}" dt="2022-08-26T01:21:55.690" v="1033" actId="1076"/>
          <ac:picMkLst>
            <pc:docMk/>
            <pc:sldMk cId="3166663987" sldId="371"/>
            <ac:picMk id="7" creationId="{DF2C593B-D502-4577-6746-C7371784C644}"/>
          </ac:picMkLst>
        </pc:picChg>
        <pc:picChg chg="del">
          <ac:chgData name="Walker, Pierre" userId="5ec82070-fd5a-4f33-a108-a8f270b163b4" providerId="ADAL" clId="{38E7CF14-A537-6841-A1C6-780BFA4FDF0E}" dt="2022-08-26T01:21:22.375" v="1028" actId="478"/>
          <ac:picMkLst>
            <pc:docMk/>
            <pc:sldMk cId="3166663987" sldId="371"/>
            <ac:picMk id="8" creationId="{7BD27B7A-F03F-5368-340D-6BD7DC8AC14D}"/>
          </ac:picMkLst>
        </pc:picChg>
      </pc:sldChg>
      <pc:sldChg chg="addSp delSp modSp add mod">
        <pc:chgData name="Walker, Pierre" userId="5ec82070-fd5a-4f33-a108-a8f270b163b4" providerId="ADAL" clId="{38E7CF14-A537-6841-A1C6-780BFA4FDF0E}" dt="2022-08-26T01:22:40.421" v="1081" actId="1076"/>
        <pc:sldMkLst>
          <pc:docMk/>
          <pc:sldMk cId="3185834948" sldId="372"/>
        </pc:sldMkLst>
        <pc:spChg chg="mod">
          <ac:chgData name="Walker, Pierre" userId="5ec82070-fd5a-4f33-a108-a8f270b163b4" providerId="ADAL" clId="{38E7CF14-A537-6841-A1C6-780BFA4FDF0E}" dt="2022-08-26T01:22:04.944" v="1075" actId="20577"/>
          <ac:spMkLst>
            <pc:docMk/>
            <pc:sldMk cId="3185834948" sldId="372"/>
            <ac:spMk id="3" creationId="{3EE6E6B6-5CA5-F662-72EF-7D2A45172B54}"/>
          </ac:spMkLst>
        </pc:spChg>
        <pc:picChg chg="del">
          <ac:chgData name="Walker, Pierre" userId="5ec82070-fd5a-4f33-a108-a8f270b163b4" providerId="ADAL" clId="{38E7CF14-A537-6841-A1C6-780BFA4FDF0E}" dt="2022-08-26T01:22:05.953" v="1076" actId="478"/>
          <ac:picMkLst>
            <pc:docMk/>
            <pc:sldMk cId="3185834948" sldId="372"/>
            <ac:picMk id="7" creationId="{DF2C593B-D502-4577-6746-C7371784C644}"/>
          </ac:picMkLst>
        </pc:picChg>
        <pc:picChg chg="add mod">
          <ac:chgData name="Walker, Pierre" userId="5ec82070-fd5a-4f33-a108-a8f270b163b4" providerId="ADAL" clId="{38E7CF14-A537-6841-A1C6-780BFA4FDF0E}" dt="2022-08-26T01:22:40.421" v="1081" actId="1076"/>
          <ac:picMkLst>
            <pc:docMk/>
            <pc:sldMk cId="3185834948" sldId="372"/>
            <ac:picMk id="8" creationId="{D6E9013A-AE65-90BB-FB0F-731E4C9FB8E0}"/>
          </ac:picMkLst>
        </pc:picChg>
      </pc:sldChg>
      <pc:sldChg chg="delSp modSp add mod">
        <pc:chgData name="Walker, Pierre" userId="5ec82070-fd5a-4f33-a108-a8f270b163b4" providerId="ADAL" clId="{38E7CF14-A537-6841-A1C6-780BFA4FDF0E}" dt="2022-08-26T01:25:05.896" v="1240" actId="242"/>
        <pc:sldMkLst>
          <pc:docMk/>
          <pc:sldMk cId="2087110702" sldId="373"/>
        </pc:sldMkLst>
        <pc:spChg chg="mod">
          <ac:chgData name="Walker, Pierre" userId="5ec82070-fd5a-4f33-a108-a8f270b163b4" providerId="ADAL" clId="{38E7CF14-A537-6841-A1C6-780BFA4FDF0E}" dt="2022-08-26T01:23:04.059" v="1092" actId="20577"/>
          <ac:spMkLst>
            <pc:docMk/>
            <pc:sldMk cId="2087110702" sldId="373"/>
            <ac:spMk id="2" creationId="{2A505157-82C7-7351-F7FB-74F34DDAC9C8}"/>
          </ac:spMkLst>
        </pc:spChg>
        <pc:spChg chg="mod">
          <ac:chgData name="Walker, Pierre" userId="5ec82070-fd5a-4f33-a108-a8f270b163b4" providerId="ADAL" clId="{38E7CF14-A537-6841-A1C6-780BFA4FDF0E}" dt="2022-08-26T01:25:05.896" v="1240" actId="242"/>
          <ac:spMkLst>
            <pc:docMk/>
            <pc:sldMk cId="2087110702" sldId="373"/>
            <ac:spMk id="3" creationId="{3EE6E6B6-5CA5-F662-72EF-7D2A45172B54}"/>
          </ac:spMkLst>
        </pc:spChg>
        <pc:picChg chg="del">
          <ac:chgData name="Walker, Pierre" userId="5ec82070-fd5a-4f33-a108-a8f270b163b4" providerId="ADAL" clId="{38E7CF14-A537-6841-A1C6-780BFA4FDF0E}" dt="2022-08-26T01:23:04.635" v="1093" actId="478"/>
          <ac:picMkLst>
            <pc:docMk/>
            <pc:sldMk cId="2087110702" sldId="373"/>
            <ac:picMk id="8" creationId="{D6E9013A-AE65-90BB-FB0F-731E4C9FB8E0}"/>
          </ac:picMkLst>
        </pc:picChg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09T22:49:32.046" v="28" actId="20577"/>
      <pc:docMkLst>
        <pc:docMk/>
      </pc:docMkLst>
      <pc:sldChg chg="modSp mod">
        <pc:chgData name="Luc Paoli" userId="28bcbf778cf7ff89" providerId="LiveId" clId="{A715A6D7-CC45-4B7E-9A55-80EA4D641264}" dt="2022-08-09T22:49:32.046" v="28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09T22:49:32.046" v="28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2.5</a:t>
            </a:r>
          </a:p>
          <a:p>
            <a:r>
              <a:rPr lang="en-US" dirty="0"/>
              <a:t>Multi-parameter equations of state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dirty="0"/>
              <a:t>Multi-parameter equations of state are fantastic when interpolating for specific systems.</a:t>
            </a:r>
          </a:p>
          <a:p>
            <a:r>
              <a:rPr lang="en-US" b="0" dirty="0"/>
              <a:t>Must be used carefully when extrapolating.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Up to now, we’ve discussed equations of state which, in practise, can be generalised to model any fluid system.</a:t>
            </a:r>
          </a:p>
          <a:p>
            <a:r>
              <a:rPr lang="en-GB" b="0" dirty="0"/>
              <a:t>What if we simply wanted to model one system </a:t>
            </a:r>
            <a:r>
              <a:rPr lang="en-GB" b="0" i="1" dirty="0"/>
              <a:t>very</a:t>
            </a:r>
            <a:r>
              <a:rPr lang="en-GB" b="0" dirty="0"/>
              <a:t> accurately?</a:t>
            </a:r>
          </a:p>
          <a:p>
            <a:r>
              <a:rPr lang="en-GB" b="0" dirty="0"/>
              <a:t>Multi-parameter equations of state are highly-regressed models which can almost be treated as good as experimental data!</a:t>
            </a:r>
          </a:p>
          <a:p>
            <a:r>
              <a:rPr lang="en-GB" b="0" dirty="0"/>
              <a:t>They are designed for </a:t>
            </a:r>
            <a:r>
              <a:rPr lang="en-GB" dirty="0"/>
              <a:t>interpolation</a:t>
            </a:r>
            <a:r>
              <a:rPr lang="en-GB" b="0" dirty="0"/>
              <a:t> only.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IAPWS-95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Intended for water only. Is basically as good as experimental data:</a:t>
            </a:r>
            <a:br>
              <a:rPr lang="en-GB" b="0" dirty="0"/>
            </a:br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C0C82-44A4-2800-CF23-EF30C3F7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2537679"/>
            <a:ext cx="5821680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IAPWS-95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b="0" dirty="0"/>
              <a:t>It is fitted for </a:t>
            </a:r>
            <a:r>
              <a:rPr lang="en-US" b="0" dirty="0"/>
              <a:t>temperatures from 251.2 K to 1273 K, and pressures up to 1000 MPa.</a:t>
            </a:r>
          </a:p>
          <a:p>
            <a:r>
              <a:rPr lang="en-US" b="0" dirty="0"/>
              <a:t>You will always be interpolating…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GERG-2008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dirty="0"/>
              <a:t>Natural gas systems are of great interest to industry and have a lot of experimental data.</a:t>
            </a:r>
          </a:p>
          <a:p>
            <a:r>
              <a:rPr lang="en-US" b="0" dirty="0"/>
              <a:t>An equation of state for 21 natural gas compounds was fitted for bulk and equilibrium properties of pure and mixture systems.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4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GERG-2008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dirty="0"/>
              <a:t>Very accurate for pure component equilibrium: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9789E-A047-5FA6-8707-C6CD3869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117733"/>
            <a:ext cx="6451599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GERG-2008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dirty="0"/>
              <a:t>Does begin to struggle at extreme conditions: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D27B7A-F03F-5368-340D-6BD7DC8A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66" y="2179821"/>
            <a:ext cx="6358467" cy="42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3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GERG-2008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dirty="0"/>
              <a:t>Does quite well for multi-component equilibrium: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C593B-D502-4577-6746-C7371784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11" y="2166256"/>
            <a:ext cx="6174377" cy="41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GERG-2008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dirty="0"/>
              <a:t>But extremes are still a problem: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9013A-AE65-90BB-FB0F-731E4C9F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117733"/>
            <a:ext cx="6451600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3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149811</TotalTime>
  <Words>266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Computational Thermodynamics</vt:lpstr>
      <vt:lpstr>Introduction</vt:lpstr>
      <vt:lpstr>IAPWS-95</vt:lpstr>
      <vt:lpstr>IAPWS-95</vt:lpstr>
      <vt:lpstr>GERG-2008</vt:lpstr>
      <vt:lpstr>GERG-2008</vt:lpstr>
      <vt:lpstr>GERG-2008</vt:lpstr>
      <vt:lpstr>GERG-2008</vt:lpstr>
      <vt:lpstr>GERG-2008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Walker, Pierre</cp:lastModifiedBy>
  <cp:revision>954</cp:revision>
  <dcterms:created xsi:type="dcterms:W3CDTF">2014-05-08T12:48:22Z</dcterms:created>
  <dcterms:modified xsi:type="dcterms:W3CDTF">2022-08-26T01:25:06Z</dcterms:modified>
</cp:coreProperties>
</file>