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364" r:id="rId2"/>
    <p:sldId id="365" r:id="rId3"/>
    <p:sldId id="366" r:id="rId4"/>
    <p:sldId id="391" r:id="rId5"/>
    <p:sldId id="392" r:id="rId6"/>
    <p:sldId id="393" r:id="rId7"/>
    <p:sldId id="394" r:id="rId8"/>
    <p:sldId id="395" r:id="rId9"/>
    <p:sldId id="396" r:id="rId10"/>
    <p:sldId id="397" r:id="rId11"/>
    <p:sldId id="398" r:id="rId12"/>
    <p:sldId id="399" r:id="rId13"/>
    <p:sldId id="400" r:id="rId14"/>
    <p:sldId id="401" r:id="rId15"/>
    <p:sldId id="402" r:id="rId16"/>
    <p:sldId id="403" r:id="rId17"/>
    <p:sldId id="404" r:id="rId18"/>
    <p:sldId id="405" r:id="rId19"/>
    <p:sldId id="406" r:id="rId20"/>
    <p:sldId id="407" r:id="rId21"/>
    <p:sldId id="408" r:id="rId22"/>
    <p:sldId id="409" r:id="rId23"/>
    <p:sldId id="410" r:id="rId24"/>
    <p:sldId id="411" r:id="rId25"/>
    <p:sldId id="412" r:id="rId26"/>
    <p:sldId id="413" r:id="rId27"/>
    <p:sldId id="414" r:id="rId28"/>
    <p:sldId id="415" r:id="rId29"/>
    <p:sldId id="416" r:id="rId30"/>
    <p:sldId id="417" r:id="rId31"/>
    <p:sldId id="418" r:id="rId32"/>
    <p:sldId id="419" r:id="rId33"/>
    <p:sldId id="420" r:id="rId34"/>
    <p:sldId id="421" r:id="rId35"/>
    <p:sldId id="422" r:id="rId36"/>
    <p:sldId id="423" r:id="rId37"/>
    <p:sldId id="424" r:id="rId38"/>
    <p:sldId id="425" r:id="rId39"/>
    <p:sldId id="426" r:id="rId40"/>
    <p:sldId id="427" r:id="rId41"/>
    <p:sldId id="428" r:id="rId4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000"/>
    <a:srgbClr val="D8E4FF"/>
    <a:srgbClr val="215891"/>
    <a:srgbClr val="CCDBFF"/>
    <a:srgbClr val="1B447D"/>
    <a:srgbClr val="6399DE"/>
    <a:srgbClr val="DCF6FF"/>
    <a:srgbClr val="00E302"/>
    <a:srgbClr val="0FA1C3"/>
    <a:srgbClr val="1E57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401375-BB7F-0546-8812-229DEA2571D0}" v="2635" dt="2022-08-25T19:31:10.2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20" autoAdjust="0"/>
    <p:restoredTop sz="89544" autoAdjust="0"/>
  </p:normalViewPr>
  <p:slideViewPr>
    <p:cSldViewPr snapToGrid="0" snapToObjects="1">
      <p:cViewPr varScale="1">
        <p:scale>
          <a:sx n="97" d="100"/>
          <a:sy n="97" d="100"/>
        </p:scale>
        <p:origin x="1760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77" d="100"/>
          <a:sy n="77" d="100"/>
        </p:scale>
        <p:origin x="-3440" y="-7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 Paoli" userId="28bcbf778cf7ff89" providerId="LiveId" clId="{383512B5-F5F2-4149-9F56-1C225E310E1E}"/>
    <pc:docChg chg="undo custSel addSld delSld modSld sldOrd">
      <pc:chgData name="Luc Paoli" userId="28bcbf778cf7ff89" providerId="LiveId" clId="{383512B5-F5F2-4149-9F56-1C225E310E1E}" dt="2022-08-12T21:34:03.291" v="11715" actId="20577"/>
      <pc:docMkLst>
        <pc:docMk/>
      </pc:docMkLst>
      <pc:sldChg chg="modSp mod">
        <pc:chgData name="Luc Paoli" userId="28bcbf778cf7ff89" providerId="LiveId" clId="{383512B5-F5F2-4149-9F56-1C225E310E1E}" dt="2022-08-09T22:48:02.789" v="34" actId="20577"/>
        <pc:sldMkLst>
          <pc:docMk/>
          <pc:sldMk cId="1780438321" sldId="364"/>
        </pc:sldMkLst>
        <pc:spChg chg="mod">
          <ac:chgData name="Luc Paoli" userId="28bcbf778cf7ff89" providerId="LiveId" clId="{383512B5-F5F2-4149-9F56-1C225E310E1E}" dt="2022-08-09T22:48:02.789" v="34" actId="20577"/>
          <ac:spMkLst>
            <pc:docMk/>
            <pc:sldMk cId="1780438321" sldId="364"/>
            <ac:spMk id="7" creationId="{65F4FFD0-590D-EC56-4F7C-2DBB0E74656E}"/>
          </ac:spMkLst>
        </pc:spChg>
      </pc:sldChg>
      <pc:sldChg chg="modSp mod">
        <pc:chgData name="Luc Paoli" userId="28bcbf778cf7ff89" providerId="LiveId" clId="{383512B5-F5F2-4149-9F56-1C225E310E1E}" dt="2022-08-12T12:53:13.043" v="683" actId="20577"/>
        <pc:sldMkLst>
          <pc:docMk/>
          <pc:sldMk cId="4141028454" sldId="365"/>
        </pc:sldMkLst>
        <pc:spChg chg="mod">
          <ac:chgData name="Luc Paoli" userId="28bcbf778cf7ff89" providerId="LiveId" clId="{383512B5-F5F2-4149-9F56-1C225E310E1E}" dt="2022-08-12T12:53:13.043" v="683" actId="20577"/>
          <ac:spMkLst>
            <pc:docMk/>
            <pc:sldMk cId="4141028454" sldId="365"/>
            <ac:spMk id="3" creationId="{3EE6E6B6-5CA5-F662-72EF-7D2A45172B54}"/>
          </ac:spMkLst>
        </pc:spChg>
      </pc:sldChg>
      <pc:sldChg chg="modSp new mod">
        <pc:chgData name="Luc Paoli" userId="28bcbf778cf7ff89" providerId="LiveId" clId="{383512B5-F5F2-4149-9F56-1C225E310E1E}" dt="2022-08-12T16:27:40.881" v="1386" actId="20577"/>
        <pc:sldMkLst>
          <pc:docMk/>
          <pc:sldMk cId="833805220" sldId="366"/>
        </pc:sldMkLst>
        <pc:spChg chg="mod">
          <ac:chgData name="Luc Paoli" userId="28bcbf778cf7ff89" providerId="LiveId" clId="{383512B5-F5F2-4149-9F56-1C225E310E1E}" dt="2022-08-12T12:53:22.359" v="707" actId="20577"/>
          <ac:spMkLst>
            <pc:docMk/>
            <pc:sldMk cId="833805220" sldId="366"/>
            <ac:spMk id="2" creationId="{F8166D8F-9E27-804C-B4BD-0E7E41624A3F}"/>
          </ac:spMkLst>
        </pc:spChg>
        <pc:spChg chg="mod">
          <ac:chgData name="Luc Paoli" userId="28bcbf778cf7ff89" providerId="LiveId" clId="{383512B5-F5F2-4149-9F56-1C225E310E1E}" dt="2022-08-12T16:27:40.881" v="1386" actId="20577"/>
          <ac:spMkLst>
            <pc:docMk/>
            <pc:sldMk cId="833805220" sldId="366"/>
            <ac:spMk id="3" creationId="{2163F95C-FDF0-BAD5-92F8-43DD14283614}"/>
          </ac:spMkLst>
        </pc:spChg>
      </pc:sldChg>
      <pc:sldChg chg="addSp delSp modSp new del mod modShow">
        <pc:chgData name="Luc Paoli" userId="28bcbf778cf7ff89" providerId="LiveId" clId="{383512B5-F5F2-4149-9F56-1C225E310E1E}" dt="2022-08-12T16:26:36.863" v="1316" actId="2696"/>
        <pc:sldMkLst>
          <pc:docMk/>
          <pc:sldMk cId="2749875802" sldId="367"/>
        </pc:sldMkLst>
        <pc:spChg chg="mod">
          <ac:chgData name="Luc Paoli" userId="28bcbf778cf7ff89" providerId="LiveId" clId="{383512B5-F5F2-4149-9F56-1C225E310E1E}" dt="2022-08-12T16:22:33.632" v="1047"/>
          <ac:spMkLst>
            <pc:docMk/>
            <pc:sldMk cId="2749875802" sldId="367"/>
            <ac:spMk id="2" creationId="{77408233-C4C8-70C6-200A-BED5F6A61CE3}"/>
          </ac:spMkLst>
        </pc:spChg>
        <pc:spChg chg="add del mod">
          <ac:chgData name="Luc Paoli" userId="28bcbf778cf7ff89" providerId="LiveId" clId="{383512B5-F5F2-4149-9F56-1C225E310E1E}" dt="2022-08-12T16:20:50.768" v="1042" actId="20577"/>
          <ac:spMkLst>
            <pc:docMk/>
            <pc:sldMk cId="2749875802" sldId="367"/>
            <ac:spMk id="3" creationId="{08D82E80-972E-E5E3-DA8E-CEB30FAB4A2C}"/>
          </ac:spMkLst>
        </pc:spChg>
        <pc:spChg chg="add del">
          <ac:chgData name="Luc Paoli" userId="28bcbf778cf7ff89" providerId="LiveId" clId="{383512B5-F5F2-4149-9F56-1C225E310E1E}" dt="2022-08-12T16:20:53.455" v="1044" actId="22"/>
          <ac:spMkLst>
            <pc:docMk/>
            <pc:sldMk cId="2749875802" sldId="367"/>
            <ac:spMk id="9" creationId="{1F375BCA-24DA-F553-34DD-46275EE88DF4}"/>
          </ac:spMkLst>
        </pc:spChg>
        <pc:picChg chg="add del mod">
          <ac:chgData name="Luc Paoli" userId="28bcbf778cf7ff89" providerId="LiveId" clId="{383512B5-F5F2-4149-9F56-1C225E310E1E}" dt="2022-08-12T16:20:49.192" v="1039"/>
          <ac:picMkLst>
            <pc:docMk/>
            <pc:sldMk cId="2749875802" sldId="367"/>
            <ac:picMk id="7" creationId="{AC229322-F1AE-BE98-B901-F05C21438625}"/>
          </ac:picMkLst>
        </pc:picChg>
        <pc:picChg chg="add mod">
          <ac:chgData name="Luc Paoli" userId="28bcbf778cf7ff89" providerId="LiveId" clId="{383512B5-F5F2-4149-9F56-1C225E310E1E}" dt="2022-08-12T16:21:01.966" v="1046" actId="1076"/>
          <ac:picMkLst>
            <pc:docMk/>
            <pc:sldMk cId="2749875802" sldId="367"/>
            <ac:picMk id="11" creationId="{F7EC235F-9C16-4F51-5ABC-4B3DE9C70964}"/>
          </ac:picMkLst>
        </pc:picChg>
      </pc:sldChg>
      <pc:sldChg chg="addSp delSp modSp add mod modShow">
        <pc:chgData name="Luc Paoli" userId="28bcbf778cf7ff89" providerId="LiveId" clId="{383512B5-F5F2-4149-9F56-1C225E310E1E}" dt="2022-08-12T16:26:29.891" v="1315" actId="20577"/>
        <pc:sldMkLst>
          <pc:docMk/>
          <pc:sldMk cId="3173353467" sldId="368"/>
        </pc:sldMkLst>
        <pc:spChg chg="mod">
          <ac:chgData name="Luc Paoli" userId="28bcbf778cf7ff89" providerId="LiveId" clId="{383512B5-F5F2-4149-9F56-1C225E310E1E}" dt="2022-08-12T16:26:29.891" v="1315" actId="20577"/>
          <ac:spMkLst>
            <pc:docMk/>
            <pc:sldMk cId="3173353467" sldId="368"/>
            <ac:spMk id="3" creationId="{08D82E80-972E-E5E3-DA8E-CEB30FAB4A2C}"/>
          </ac:spMkLst>
        </pc:spChg>
        <pc:picChg chg="add mod">
          <ac:chgData name="Luc Paoli" userId="28bcbf778cf7ff89" providerId="LiveId" clId="{383512B5-F5F2-4149-9F56-1C225E310E1E}" dt="2022-08-12T16:25:59.145" v="1192" actId="1076"/>
          <ac:picMkLst>
            <pc:docMk/>
            <pc:sldMk cId="3173353467" sldId="368"/>
            <ac:picMk id="7" creationId="{647E6802-7D22-1C11-65A9-0BEF072F2845}"/>
          </ac:picMkLst>
        </pc:picChg>
        <pc:picChg chg="del">
          <ac:chgData name="Luc Paoli" userId="28bcbf778cf7ff89" providerId="LiveId" clId="{383512B5-F5F2-4149-9F56-1C225E310E1E}" dt="2022-08-12T16:23:45.238" v="1052" actId="478"/>
          <ac:picMkLst>
            <pc:docMk/>
            <pc:sldMk cId="3173353467" sldId="368"/>
            <ac:picMk id="11" creationId="{F7EC235F-9C16-4F51-5ABC-4B3DE9C70964}"/>
          </ac:picMkLst>
        </pc:picChg>
      </pc:sldChg>
      <pc:sldChg chg="addSp modSp new mod">
        <pc:chgData name="Luc Paoli" userId="28bcbf778cf7ff89" providerId="LiveId" clId="{383512B5-F5F2-4149-9F56-1C225E310E1E}" dt="2022-08-12T16:31:03.912" v="1567"/>
        <pc:sldMkLst>
          <pc:docMk/>
          <pc:sldMk cId="173834916" sldId="369"/>
        </pc:sldMkLst>
        <pc:spChg chg="mod">
          <ac:chgData name="Luc Paoli" userId="28bcbf778cf7ff89" providerId="LiveId" clId="{383512B5-F5F2-4149-9F56-1C225E310E1E}" dt="2022-08-12T16:31:03.912" v="1567"/>
          <ac:spMkLst>
            <pc:docMk/>
            <pc:sldMk cId="173834916" sldId="369"/>
            <ac:spMk id="2" creationId="{09EC5CA4-FE53-84E8-6F00-EB228AFAF03A}"/>
          </ac:spMkLst>
        </pc:spChg>
        <pc:spChg chg="mod">
          <ac:chgData name="Luc Paoli" userId="28bcbf778cf7ff89" providerId="LiveId" clId="{383512B5-F5F2-4149-9F56-1C225E310E1E}" dt="2022-08-12T16:30:21.862" v="1541" actId="20577"/>
          <ac:spMkLst>
            <pc:docMk/>
            <pc:sldMk cId="173834916" sldId="369"/>
            <ac:spMk id="3" creationId="{5593248A-17DA-2955-827D-08CF58D5DEBD}"/>
          </ac:spMkLst>
        </pc:spChg>
        <pc:spChg chg="add mod">
          <ac:chgData name="Luc Paoli" userId="28bcbf778cf7ff89" providerId="LiveId" clId="{383512B5-F5F2-4149-9F56-1C225E310E1E}" dt="2022-08-12T16:30:39.184" v="1560" actId="208"/>
          <ac:spMkLst>
            <pc:docMk/>
            <pc:sldMk cId="173834916" sldId="369"/>
            <ac:spMk id="8" creationId="{D422B410-D21E-C370-3BDF-2E88B5F68B13}"/>
          </ac:spMkLst>
        </pc:spChg>
        <pc:picChg chg="add mod modCrop">
          <ac:chgData name="Luc Paoli" userId="28bcbf778cf7ff89" providerId="LiveId" clId="{383512B5-F5F2-4149-9F56-1C225E310E1E}" dt="2022-08-12T16:30:52.498" v="1565" actId="1036"/>
          <ac:picMkLst>
            <pc:docMk/>
            <pc:sldMk cId="173834916" sldId="369"/>
            <ac:picMk id="7" creationId="{32D5A50B-CF9A-B297-8391-7610C8CA09E9}"/>
          </ac:picMkLst>
        </pc:picChg>
      </pc:sldChg>
      <pc:sldChg chg="modSp new mod">
        <pc:chgData name="Luc Paoli" userId="28bcbf778cf7ff89" providerId="LiveId" clId="{383512B5-F5F2-4149-9F56-1C225E310E1E}" dt="2022-08-12T16:35:35.246" v="2277" actId="20577"/>
        <pc:sldMkLst>
          <pc:docMk/>
          <pc:sldMk cId="602924158" sldId="370"/>
        </pc:sldMkLst>
        <pc:spChg chg="mod">
          <ac:chgData name="Luc Paoli" userId="28bcbf778cf7ff89" providerId="LiveId" clId="{383512B5-F5F2-4149-9F56-1C225E310E1E}" dt="2022-08-12T16:35:35.246" v="2277" actId="20577"/>
          <ac:spMkLst>
            <pc:docMk/>
            <pc:sldMk cId="602924158" sldId="370"/>
            <ac:spMk id="2" creationId="{D5DE5F3D-4580-241D-BE18-CBE05B216D0E}"/>
          </ac:spMkLst>
        </pc:spChg>
        <pc:spChg chg="mod">
          <ac:chgData name="Luc Paoli" userId="28bcbf778cf7ff89" providerId="LiveId" clId="{383512B5-F5F2-4149-9F56-1C225E310E1E}" dt="2022-08-12T16:35:15.404" v="2252" actId="114"/>
          <ac:spMkLst>
            <pc:docMk/>
            <pc:sldMk cId="602924158" sldId="370"/>
            <ac:spMk id="3" creationId="{55407B72-9FD0-07B8-0835-4A56499CF6AE}"/>
          </ac:spMkLst>
        </pc:spChg>
      </pc:sldChg>
      <pc:sldChg chg="modSp new mod">
        <pc:chgData name="Luc Paoli" userId="28bcbf778cf7ff89" providerId="LiveId" clId="{383512B5-F5F2-4149-9F56-1C225E310E1E}" dt="2022-08-12T16:42:58.570" v="2966" actId="20577"/>
        <pc:sldMkLst>
          <pc:docMk/>
          <pc:sldMk cId="1048843457" sldId="371"/>
        </pc:sldMkLst>
        <pc:spChg chg="mod">
          <ac:chgData name="Luc Paoli" userId="28bcbf778cf7ff89" providerId="LiveId" clId="{383512B5-F5F2-4149-9F56-1C225E310E1E}" dt="2022-08-12T16:35:37.367" v="2278"/>
          <ac:spMkLst>
            <pc:docMk/>
            <pc:sldMk cId="1048843457" sldId="371"/>
            <ac:spMk id="2" creationId="{984F1225-7951-6139-7ED0-B237FD83A570}"/>
          </ac:spMkLst>
        </pc:spChg>
        <pc:spChg chg="mod">
          <ac:chgData name="Luc Paoli" userId="28bcbf778cf7ff89" providerId="LiveId" clId="{383512B5-F5F2-4149-9F56-1C225E310E1E}" dt="2022-08-12T16:42:58.570" v="2966" actId="20577"/>
          <ac:spMkLst>
            <pc:docMk/>
            <pc:sldMk cId="1048843457" sldId="371"/>
            <ac:spMk id="3" creationId="{8F6DB89B-7344-6F6C-5692-23BEF9A9601E}"/>
          </ac:spMkLst>
        </pc:spChg>
      </pc:sldChg>
      <pc:sldChg chg="addSp modSp new mod">
        <pc:chgData name="Luc Paoli" userId="28bcbf778cf7ff89" providerId="LiveId" clId="{383512B5-F5F2-4149-9F56-1C225E310E1E}" dt="2022-08-12T16:49:19.977" v="3130" actId="1076"/>
        <pc:sldMkLst>
          <pc:docMk/>
          <pc:sldMk cId="231973167" sldId="372"/>
        </pc:sldMkLst>
        <pc:spChg chg="mod">
          <ac:chgData name="Luc Paoli" userId="28bcbf778cf7ff89" providerId="LiveId" clId="{383512B5-F5F2-4149-9F56-1C225E310E1E}" dt="2022-08-12T16:40:47.089" v="2817" actId="20577"/>
          <ac:spMkLst>
            <pc:docMk/>
            <pc:sldMk cId="231973167" sldId="372"/>
            <ac:spMk id="2" creationId="{76904C9A-5704-DFFF-C37A-541BDBC2EBF8}"/>
          </ac:spMkLst>
        </pc:spChg>
        <pc:spChg chg="mod">
          <ac:chgData name="Luc Paoli" userId="28bcbf778cf7ff89" providerId="LiveId" clId="{383512B5-F5F2-4149-9F56-1C225E310E1E}" dt="2022-08-12T16:49:13.478" v="3127" actId="5793"/>
          <ac:spMkLst>
            <pc:docMk/>
            <pc:sldMk cId="231973167" sldId="372"/>
            <ac:spMk id="3" creationId="{E3F434A6-4AF1-8E9A-9003-B9746AA9E8A6}"/>
          </ac:spMkLst>
        </pc:spChg>
        <pc:picChg chg="add mod">
          <ac:chgData name="Luc Paoli" userId="28bcbf778cf7ff89" providerId="LiveId" clId="{383512B5-F5F2-4149-9F56-1C225E310E1E}" dt="2022-08-12T16:49:19.977" v="3130" actId="1076"/>
          <ac:picMkLst>
            <pc:docMk/>
            <pc:sldMk cId="231973167" sldId="372"/>
            <ac:picMk id="7" creationId="{4BBA8596-CCBD-1E72-3D7E-325A3DDF390D}"/>
          </ac:picMkLst>
        </pc:picChg>
      </pc:sldChg>
      <pc:sldChg chg="modSp new mod">
        <pc:chgData name="Luc Paoli" userId="28bcbf778cf7ff89" providerId="LiveId" clId="{383512B5-F5F2-4149-9F56-1C225E310E1E}" dt="2022-08-12T18:20:57.038" v="7579" actId="20577"/>
        <pc:sldMkLst>
          <pc:docMk/>
          <pc:sldMk cId="2421420483" sldId="373"/>
        </pc:sldMkLst>
        <pc:spChg chg="mod">
          <ac:chgData name="Luc Paoli" userId="28bcbf778cf7ff89" providerId="LiveId" clId="{383512B5-F5F2-4149-9F56-1C225E310E1E}" dt="2022-08-12T16:44:42.708" v="3061" actId="20577"/>
          <ac:spMkLst>
            <pc:docMk/>
            <pc:sldMk cId="2421420483" sldId="373"/>
            <ac:spMk id="2" creationId="{F68D8419-3037-DC53-62CA-5F99F1FE3E95}"/>
          </ac:spMkLst>
        </pc:spChg>
        <pc:spChg chg="mod">
          <ac:chgData name="Luc Paoli" userId="28bcbf778cf7ff89" providerId="LiveId" clId="{383512B5-F5F2-4149-9F56-1C225E310E1E}" dt="2022-08-12T18:20:57.038" v="7579" actId="20577"/>
          <ac:spMkLst>
            <pc:docMk/>
            <pc:sldMk cId="2421420483" sldId="373"/>
            <ac:spMk id="3" creationId="{E17D2067-812E-4AE4-3608-6A014A550968}"/>
          </ac:spMkLst>
        </pc:spChg>
      </pc:sldChg>
      <pc:sldChg chg="modSp new mod">
        <pc:chgData name="Luc Paoli" userId="28bcbf778cf7ff89" providerId="LiveId" clId="{383512B5-F5F2-4149-9F56-1C225E310E1E}" dt="2022-08-12T17:09:59.437" v="4130" actId="20577"/>
        <pc:sldMkLst>
          <pc:docMk/>
          <pc:sldMk cId="2999868176" sldId="374"/>
        </pc:sldMkLst>
        <pc:spChg chg="mod">
          <ac:chgData name="Luc Paoli" userId="28bcbf778cf7ff89" providerId="LiveId" clId="{383512B5-F5F2-4149-9F56-1C225E310E1E}" dt="2022-08-12T17:09:59.437" v="4130" actId="20577"/>
          <ac:spMkLst>
            <pc:docMk/>
            <pc:sldMk cId="2999868176" sldId="374"/>
            <ac:spMk id="2" creationId="{83B32544-6C62-6FBA-BDBD-6F83EB5F4749}"/>
          </ac:spMkLst>
        </pc:spChg>
        <pc:spChg chg="mod">
          <ac:chgData name="Luc Paoli" userId="28bcbf778cf7ff89" providerId="LiveId" clId="{383512B5-F5F2-4149-9F56-1C225E310E1E}" dt="2022-08-12T17:03:26.554" v="4113" actId="20577"/>
          <ac:spMkLst>
            <pc:docMk/>
            <pc:sldMk cId="2999868176" sldId="374"/>
            <ac:spMk id="3" creationId="{EF8D24B4-0341-92C2-01AD-FD32B5AB1B20}"/>
          </ac:spMkLst>
        </pc:spChg>
      </pc:sldChg>
      <pc:sldChg chg="modSp new mod">
        <pc:chgData name="Luc Paoli" userId="28bcbf778cf7ff89" providerId="LiveId" clId="{383512B5-F5F2-4149-9F56-1C225E310E1E}" dt="2022-08-12T17:17:26.147" v="4905" actId="114"/>
        <pc:sldMkLst>
          <pc:docMk/>
          <pc:sldMk cId="1080354258" sldId="375"/>
        </pc:sldMkLst>
        <pc:spChg chg="mod">
          <ac:chgData name="Luc Paoli" userId="28bcbf778cf7ff89" providerId="LiveId" clId="{383512B5-F5F2-4149-9F56-1C225E310E1E}" dt="2022-08-12T17:12:09.001" v="4185" actId="20577"/>
          <ac:spMkLst>
            <pc:docMk/>
            <pc:sldMk cId="1080354258" sldId="375"/>
            <ac:spMk id="2" creationId="{162962F1-B5E0-CD97-5166-FF958E982261}"/>
          </ac:spMkLst>
        </pc:spChg>
        <pc:spChg chg="mod">
          <ac:chgData name="Luc Paoli" userId="28bcbf778cf7ff89" providerId="LiveId" clId="{383512B5-F5F2-4149-9F56-1C225E310E1E}" dt="2022-08-12T17:17:26.147" v="4905" actId="114"/>
          <ac:spMkLst>
            <pc:docMk/>
            <pc:sldMk cId="1080354258" sldId="375"/>
            <ac:spMk id="3" creationId="{C8A65B96-74D9-0FA1-8113-0270C139450E}"/>
          </ac:spMkLst>
        </pc:spChg>
      </pc:sldChg>
      <pc:sldChg chg="modSp new mod">
        <pc:chgData name="Luc Paoli" userId="28bcbf778cf7ff89" providerId="LiveId" clId="{383512B5-F5F2-4149-9F56-1C225E310E1E}" dt="2022-08-12T18:21:09.925" v="7580" actId="113"/>
        <pc:sldMkLst>
          <pc:docMk/>
          <pc:sldMk cId="505262784" sldId="376"/>
        </pc:sldMkLst>
        <pc:spChg chg="mod">
          <ac:chgData name="Luc Paoli" userId="28bcbf778cf7ff89" providerId="LiveId" clId="{383512B5-F5F2-4149-9F56-1C225E310E1E}" dt="2022-08-12T17:17:41.282" v="4937" actId="20577"/>
          <ac:spMkLst>
            <pc:docMk/>
            <pc:sldMk cId="505262784" sldId="376"/>
            <ac:spMk id="2" creationId="{B6E557D7-6E22-FCEF-0383-3D6E0F039CE0}"/>
          </ac:spMkLst>
        </pc:spChg>
        <pc:spChg chg="mod">
          <ac:chgData name="Luc Paoli" userId="28bcbf778cf7ff89" providerId="LiveId" clId="{383512B5-F5F2-4149-9F56-1C225E310E1E}" dt="2022-08-12T18:21:09.925" v="7580" actId="113"/>
          <ac:spMkLst>
            <pc:docMk/>
            <pc:sldMk cId="505262784" sldId="376"/>
            <ac:spMk id="3" creationId="{DE40A3DE-5361-0927-41BE-67B95F6757D9}"/>
          </ac:spMkLst>
        </pc:spChg>
      </pc:sldChg>
      <pc:sldChg chg="modSp new mod">
        <pc:chgData name="Luc Paoli" userId="28bcbf778cf7ff89" providerId="LiveId" clId="{383512B5-F5F2-4149-9F56-1C225E310E1E}" dt="2022-08-12T17:44:18.613" v="6299" actId="20577"/>
        <pc:sldMkLst>
          <pc:docMk/>
          <pc:sldMk cId="4130849071" sldId="377"/>
        </pc:sldMkLst>
        <pc:spChg chg="mod">
          <ac:chgData name="Luc Paoli" userId="28bcbf778cf7ff89" providerId="LiveId" clId="{383512B5-F5F2-4149-9F56-1C225E310E1E}" dt="2022-08-12T17:24:46.551" v="5517" actId="20577"/>
          <ac:spMkLst>
            <pc:docMk/>
            <pc:sldMk cId="4130849071" sldId="377"/>
            <ac:spMk id="2" creationId="{AA69B82F-B99F-7A58-E481-F3703BBBF18D}"/>
          </ac:spMkLst>
        </pc:spChg>
        <pc:spChg chg="mod">
          <ac:chgData name="Luc Paoli" userId="28bcbf778cf7ff89" providerId="LiveId" clId="{383512B5-F5F2-4149-9F56-1C225E310E1E}" dt="2022-08-12T17:44:18.613" v="6299" actId="20577"/>
          <ac:spMkLst>
            <pc:docMk/>
            <pc:sldMk cId="4130849071" sldId="377"/>
            <ac:spMk id="3" creationId="{D00F8448-8E99-B901-A890-EA790ADF14AE}"/>
          </ac:spMkLst>
        </pc:spChg>
      </pc:sldChg>
      <pc:sldChg chg="modSp add mod ord">
        <pc:chgData name="Luc Paoli" userId="28bcbf778cf7ff89" providerId="LiveId" clId="{383512B5-F5F2-4149-9F56-1C225E310E1E}" dt="2022-08-12T18:18:51.727" v="7200"/>
        <pc:sldMkLst>
          <pc:docMk/>
          <pc:sldMk cId="2614624059" sldId="378"/>
        </pc:sldMkLst>
        <pc:spChg chg="mod">
          <ac:chgData name="Luc Paoli" userId="28bcbf778cf7ff89" providerId="LiveId" clId="{383512B5-F5F2-4149-9F56-1C225E310E1E}" dt="2022-08-12T17:45:26.760" v="6558" actId="20577"/>
          <ac:spMkLst>
            <pc:docMk/>
            <pc:sldMk cId="2614624059" sldId="378"/>
            <ac:spMk id="3" creationId="{D00F8448-8E99-B901-A890-EA790ADF14AE}"/>
          </ac:spMkLst>
        </pc:spChg>
      </pc:sldChg>
      <pc:sldChg chg="modSp new mod ord">
        <pc:chgData name="Luc Paoli" userId="28bcbf778cf7ff89" providerId="LiveId" clId="{383512B5-F5F2-4149-9F56-1C225E310E1E}" dt="2022-08-12T18:27:58.593" v="8395" actId="113"/>
        <pc:sldMkLst>
          <pc:docMk/>
          <pc:sldMk cId="3710366564" sldId="379"/>
        </pc:sldMkLst>
        <pc:spChg chg="mod">
          <ac:chgData name="Luc Paoli" userId="28bcbf778cf7ff89" providerId="LiveId" clId="{383512B5-F5F2-4149-9F56-1C225E310E1E}" dt="2022-08-12T17:44:50.423" v="6388" actId="20577"/>
          <ac:spMkLst>
            <pc:docMk/>
            <pc:sldMk cId="3710366564" sldId="379"/>
            <ac:spMk id="2" creationId="{B64ADFCA-0E3E-2D76-4B88-5DA7632D6477}"/>
          </ac:spMkLst>
        </pc:spChg>
        <pc:spChg chg="mod">
          <ac:chgData name="Luc Paoli" userId="28bcbf778cf7ff89" providerId="LiveId" clId="{383512B5-F5F2-4149-9F56-1C225E310E1E}" dt="2022-08-12T18:27:58.593" v="8395" actId="113"/>
          <ac:spMkLst>
            <pc:docMk/>
            <pc:sldMk cId="3710366564" sldId="379"/>
            <ac:spMk id="3" creationId="{3725D185-BEA6-E205-8556-FFBDECC04296}"/>
          </ac:spMkLst>
        </pc:spChg>
      </pc:sldChg>
      <pc:sldChg chg="modSp new mod">
        <pc:chgData name="Luc Paoli" userId="28bcbf778cf7ff89" providerId="LiveId" clId="{383512B5-F5F2-4149-9F56-1C225E310E1E}" dt="2022-08-12T18:32:19.294" v="9050"/>
        <pc:sldMkLst>
          <pc:docMk/>
          <pc:sldMk cId="3433532466" sldId="380"/>
        </pc:sldMkLst>
        <pc:spChg chg="mod">
          <ac:chgData name="Luc Paoli" userId="28bcbf778cf7ff89" providerId="LiveId" clId="{383512B5-F5F2-4149-9F56-1C225E310E1E}" dt="2022-08-12T18:32:19.294" v="9050"/>
          <ac:spMkLst>
            <pc:docMk/>
            <pc:sldMk cId="3433532466" sldId="380"/>
            <ac:spMk id="2" creationId="{CEE3C44A-219E-B64B-8DEA-BEF73C54518E}"/>
          </ac:spMkLst>
        </pc:spChg>
        <pc:spChg chg="mod">
          <ac:chgData name="Luc Paoli" userId="28bcbf778cf7ff89" providerId="LiveId" clId="{383512B5-F5F2-4149-9F56-1C225E310E1E}" dt="2022-08-12T18:24:52.824" v="8011" actId="20577"/>
          <ac:spMkLst>
            <pc:docMk/>
            <pc:sldMk cId="3433532466" sldId="380"/>
            <ac:spMk id="3" creationId="{C7E5158B-723C-BDDD-ADC7-BB9C59CE36B4}"/>
          </ac:spMkLst>
        </pc:spChg>
      </pc:sldChg>
      <pc:sldChg chg="modSp new del mod">
        <pc:chgData name="Luc Paoli" userId="28bcbf778cf7ff89" providerId="LiveId" clId="{383512B5-F5F2-4149-9F56-1C225E310E1E}" dt="2022-08-12T18:20:51.875" v="7578" actId="2696"/>
        <pc:sldMkLst>
          <pc:docMk/>
          <pc:sldMk cId="3767524751" sldId="380"/>
        </pc:sldMkLst>
        <pc:spChg chg="mod">
          <ac:chgData name="Luc Paoli" userId="28bcbf778cf7ff89" providerId="LiveId" clId="{383512B5-F5F2-4149-9F56-1C225E310E1E}" dt="2022-08-12T17:57:29.075" v="6934" actId="20577"/>
          <ac:spMkLst>
            <pc:docMk/>
            <pc:sldMk cId="3767524751" sldId="380"/>
            <ac:spMk id="3" creationId="{CDB0BC4A-AB07-5CA1-1285-3F30BD351B18}"/>
          </ac:spMkLst>
        </pc:spChg>
      </pc:sldChg>
      <pc:sldChg chg="modSp new mod">
        <pc:chgData name="Luc Paoli" userId="28bcbf778cf7ff89" providerId="LiveId" clId="{383512B5-F5F2-4149-9F56-1C225E310E1E}" dt="2022-08-12T18:27:13.683" v="8273" actId="20577"/>
        <pc:sldMkLst>
          <pc:docMk/>
          <pc:sldMk cId="3696968138" sldId="381"/>
        </pc:sldMkLst>
        <pc:spChg chg="mod">
          <ac:chgData name="Luc Paoli" userId="28bcbf778cf7ff89" providerId="LiveId" clId="{383512B5-F5F2-4149-9F56-1C225E310E1E}" dt="2022-08-12T18:26:16.437" v="8095" actId="20577"/>
          <ac:spMkLst>
            <pc:docMk/>
            <pc:sldMk cId="3696968138" sldId="381"/>
            <ac:spMk id="2" creationId="{88B9EB97-25DA-6538-0122-AF91D3DE8EDD}"/>
          </ac:spMkLst>
        </pc:spChg>
        <pc:spChg chg="mod">
          <ac:chgData name="Luc Paoli" userId="28bcbf778cf7ff89" providerId="LiveId" clId="{383512B5-F5F2-4149-9F56-1C225E310E1E}" dt="2022-08-12T18:27:13.683" v="8273" actId="20577"/>
          <ac:spMkLst>
            <pc:docMk/>
            <pc:sldMk cId="3696968138" sldId="381"/>
            <ac:spMk id="3" creationId="{39CAE872-163C-117F-6194-618AAEC8AEAC}"/>
          </ac:spMkLst>
        </pc:spChg>
      </pc:sldChg>
      <pc:sldChg chg="modSp new mod">
        <pc:chgData name="Luc Paoli" userId="28bcbf778cf7ff89" providerId="LiveId" clId="{383512B5-F5F2-4149-9F56-1C225E310E1E}" dt="2022-08-12T18:32:01.744" v="9049" actId="20577"/>
        <pc:sldMkLst>
          <pc:docMk/>
          <pc:sldMk cId="47091817" sldId="382"/>
        </pc:sldMkLst>
        <pc:spChg chg="mod">
          <ac:chgData name="Luc Paoli" userId="28bcbf778cf7ff89" providerId="LiveId" clId="{383512B5-F5F2-4149-9F56-1C225E310E1E}" dt="2022-08-12T18:27:24.333" v="8309" actId="20577"/>
          <ac:spMkLst>
            <pc:docMk/>
            <pc:sldMk cId="47091817" sldId="382"/>
            <ac:spMk id="2" creationId="{84E4E477-2B32-A291-2E04-54BBD4B7434D}"/>
          </ac:spMkLst>
        </pc:spChg>
        <pc:spChg chg="mod">
          <ac:chgData name="Luc Paoli" userId="28bcbf778cf7ff89" providerId="LiveId" clId="{383512B5-F5F2-4149-9F56-1C225E310E1E}" dt="2022-08-12T18:32:01.744" v="9049" actId="20577"/>
          <ac:spMkLst>
            <pc:docMk/>
            <pc:sldMk cId="47091817" sldId="382"/>
            <ac:spMk id="3" creationId="{C1215E58-15B8-809D-85BC-EDD444222B42}"/>
          </ac:spMkLst>
        </pc:spChg>
        <pc:spChg chg="mod">
          <ac:chgData name="Luc Paoli" userId="28bcbf778cf7ff89" providerId="LiveId" clId="{383512B5-F5F2-4149-9F56-1C225E310E1E}" dt="2022-08-12T18:31:22.939" v="8960" actId="20577"/>
          <ac:spMkLst>
            <pc:docMk/>
            <pc:sldMk cId="47091817" sldId="382"/>
            <ac:spMk id="4" creationId="{CFC96F54-D92B-0C90-9336-3A48EDF9B812}"/>
          </ac:spMkLst>
        </pc:spChg>
      </pc:sldChg>
      <pc:sldChg chg="modSp new mod">
        <pc:chgData name="Luc Paoli" userId="28bcbf778cf7ff89" providerId="LiveId" clId="{383512B5-F5F2-4149-9F56-1C225E310E1E}" dt="2022-08-12T20:18:42.870" v="10408" actId="113"/>
        <pc:sldMkLst>
          <pc:docMk/>
          <pc:sldMk cId="512776855" sldId="383"/>
        </pc:sldMkLst>
        <pc:spChg chg="mod">
          <ac:chgData name="Luc Paoli" userId="28bcbf778cf7ff89" providerId="LiveId" clId="{383512B5-F5F2-4149-9F56-1C225E310E1E}" dt="2022-08-12T18:42:36.270" v="9068" actId="20577"/>
          <ac:spMkLst>
            <pc:docMk/>
            <pc:sldMk cId="512776855" sldId="383"/>
            <ac:spMk id="2" creationId="{1DE81219-BC5B-6D16-A508-67584DDDA249}"/>
          </ac:spMkLst>
        </pc:spChg>
        <pc:spChg chg="mod">
          <ac:chgData name="Luc Paoli" userId="28bcbf778cf7ff89" providerId="LiveId" clId="{383512B5-F5F2-4149-9F56-1C225E310E1E}" dt="2022-08-12T20:18:42.870" v="10408" actId="113"/>
          <ac:spMkLst>
            <pc:docMk/>
            <pc:sldMk cId="512776855" sldId="383"/>
            <ac:spMk id="3" creationId="{57614F68-6532-E288-C15D-36DB919987F7}"/>
          </ac:spMkLst>
        </pc:spChg>
      </pc:sldChg>
      <pc:sldChg chg="modSp new mod">
        <pc:chgData name="Luc Paoli" userId="28bcbf778cf7ff89" providerId="LiveId" clId="{383512B5-F5F2-4149-9F56-1C225E310E1E}" dt="2022-08-12T20:03:56.261" v="10060" actId="21"/>
        <pc:sldMkLst>
          <pc:docMk/>
          <pc:sldMk cId="3566713906" sldId="384"/>
        </pc:sldMkLst>
        <pc:spChg chg="mod">
          <ac:chgData name="Luc Paoli" userId="28bcbf778cf7ff89" providerId="LiveId" clId="{383512B5-F5F2-4149-9F56-1C225E310E1E}" dt="2022-08-12T18:49:33.044" v="9575" actId="20577"/>
          <ac:spMkLst>
            <pc:docMk/>
            <pc:sldMk cId="3566713906" sldId="384"/>
            <ac:spMk id="2" creationId="{B4B76924-061A-B4F3-28F4-DCC6C3136B20}"/>
          </ac:spMkLst>
        </pc:spChg>
        <pc:spChg chg="mod">
          <ac:chgData name="Luc Paoli" userId="28bcbf778cf7ff89" providerId="LiveId" clId="{383512B5-F5F2-4149-9F56-1C225E310E1E}" dt="2022-08-12T20:03:56.261" v="10060" actId="21"/>
          <ac:spMkLst>
            <pc:docMk/>
            <pc:sldMk cId="3566713906" sldId="384"/>
            <ac:spMk id="3" creationId="{C1BF8438-9FF8-1BE1-E7AD-781A7A3B92AA}"/>
          </ac:spMkLst>
        </pc:spChg>
      </pc:sldChg>
      <pc:sldChg chg="modSp new mod">
        <pc:chgData name="Luc Paoli" userId="28bcbf778cf7ff89" providerId="LiveId" clId="{383512B5-F5F2-4149-9F56-1C225E310E1E}" dt="2022-08-12T20:18:20.556" v="10391" actId="113"/>
        <pc:sldMkLst>
          <pc:docMk/>
          <pc:sldMk cId="3849963506" sldId="385"/>
        </pc:sldMkLst>
        <pc:spChg chg="mod">
          <ac:chgData name="Luc Paoli" userId="28bcbf778cf7ff89" providerId="LiveId" clId="{383512B5-F5F2-4149-9F56-1C225E310E1E}" dt="2022-08-12T20:02:44.980" v="10041" actId="20577"/>
          <ac:spMkLst>
            <pc:docMk/>
            <pc:sldMk cId="3849963506" sldId="385"/>
            <ac:spMk id="2" creationId="{AE9B6F55-25E8-9FBD-6D40-246A9B3820E1}"/>
          </ac:spMkLst>
        </pc:spChg>
        <pc:spChg chg="mod">
          <ac:chgData name="Luc Paoli" userId="28bcbf778cf7ff89" providerId="LiveId" clId="{383512B5-F5F2-4149-9F56-1C225E310E1E}" dt="2022-08-12T20:18:20.556" v="10391" actId="113"/>
          <ac:spMkLst>
            <pc:docMk/>
            <pc:sldMk cId="3849963506" sldId="385"/>
            <ac:spMk id="3" creationId="{A2BCE162-9B03-D214-8195-CF9C4E753469}"/>
          </ac:spMkLst>
        </pc:spChg>
      </pc:sldChg>
      <pc:sldChg chg="modSp new mod">
        <pc:chgData name="Luc Paoli" userId="28bcbf778cf7ff89" providerId="LiveId" clId="{383512B5-F5F2-4149-9F56-1C225E310E1E}" dt="2022-08-12T20:20:07.055" v="10540" actId="20577"/>
        <pc:sldMkLst>
          <pc:docMk/>
          <pc:sldMk cId="1018146709" sldId="386"/>
        </pc:sldMkLst>
        <pc:spChg chg="mod">
          <ac:chgData name="Luc Paoli" userId="28bcbf778cf7ff89" providerId="LiveId" clId="{383512B5-F5F2-4149-9F56-1C225E310E1E}" dt="2022-08-12T20:19:43.867" v="10430" actId="20577"/>
          <ac:spMkLst>
            <pc:docMk/>
            <pc:sldMk cId="1018146709" sldId="386"/>
            <ac:spMk id="2" creationId="{DA9C09AC-39C2-F0E6-95A4-6032CC14311A}"/>
          </ac:spMkLst>
        </pc:spChg>
        <pc:spChg chg="mod">
          <ac:chgData name="Luc Paoli" userId="28bcbf778cf7ff89" providerId="LiveId" clId="{383512B5-F5F2-4149-9F56-1C225E310E1E}" dt="2022-08-12T20:20:07.055" v="10540" actId="20577"/>
          <ac:spMkLst>
            <pc:docMk/>
            <pc:sldMk cId="1018146709" sldId="386"/>
            <ac:spMk id="3" creationId="{7189007E-34E5-ED44-E82A-B5CC5DD82F8D}"/>
          </ac:spMkLst>
        </pc:spChg>
      </pc:sldChg>
      <pc:sldChg chg="addSp modSp new mod">
        <pc:chgData name="Luc Paoli" userId="28bcbf778cf7ff89" providerId="LiveId" clId="{383512B5-F5F2-4149-9F56-1C225E310E1E}" dt="2022-08-12T21:28:19.356" v="10986" actId="1076"/>
        <pc:sldMkLst>
          <pc:docMk/>
          <pc:sldMk cId="853940684" sldId="387"/>
        </pc:sldMkLst>
        <pc:spChg chg="mod">
          <ac:chgData name="Luc Paoli" userId="28bcbf778cf7ff89" providerId="LiveId" clId="{383512B5-F5F2-4149-9F56-1C225E310E1E}" dt="2022-08-12T20:20:49.789" v="10610" actId="20577"/>
          <ac:spMkLst>
            <pc:docMk/>
            <pc:sldMk cId="853940684" sldId="387"/>
            <ac:spMk id="2" creationId="{504E27BB-BDED-5B76-A2DE-DEAC699747DE}"/>
          </ac:spMkLst>
        </pc:spChg>
        <pc:spChg chg="mod">
          <ac:chgData name="Luc Paoli" userId="28bcbf778cf7ff89" providerId="LiveId" clId="{383512B5-F5F2-4149-9F56-1C225E310E1E}" dt="2022-08-12T21:25:56.073" v="10744" actId="20577"/>
          <ac:spMkLst>
            <pc:docMk/>
            <pc:sldMk cId="853940684" sldId="387"/>
            <ac:spMk id="3" creationId="{3E531A6A-9956-3CEC-A840-59C04669BEDB}"/>
          </ac:spMkLst>
        </pc:spChg>
        <pc:picChg chg="add mod">
          <ac:chgData name="Luc Paoli" userId="28bcbf778cf7ff89" providerId="LiveId" clId="{383512B5-F5F2-4149-9F56-1C225E310E1E}" dt="2022-08-12T21:28:17.238" v="10985" actId="1076"/>
          <ac:picMkLst>
            <pc:docMk/>
            <pc:sldMk cId="853940684" sldId="387"/>
            <ac:picMk id="7" creationId="{F27BC6BC-4804-17B1-0A8B-09FE0BBB9095}"/>
          </ac:picMkLst>
        </pc:picChg>
        <pc:picChg chg="add mod">
          <ac:chgData name="Luc Paoli" userId="28bcbf778cf7ff89" providerId="LiveId" clId="{383512B5-F5F2-4149-9F56-1C225E310E1E}" dt="2022-08-12T21:28:19.356" v="10986" actId="1076"/>
          <ac:picMkLst>
            <pc:docMk/>
            <pc:sldMk cId="853940684" sldId="387"/>
            <ac:picMk id="9" creationId="{7F8C769E-CC24-EDC8-3F05-639A62A58582}"/>
          </ac:picMkLst>
        </pc:picChg>
      </pc:sldChg>
      <pc:sldChg chg="new del">
        <pc:chgData name="Luc Paoli" userId="28bcbf778cf7ff89" providerId="LiveId" clId="{383512B5-F5F2-4149-9F56-1C225E310E1E}" dt="2022-08-12T21:25:22.845" v="10612" actId="680"/>
        <pc:sldMkLst>
          <pc:docMk/>
          <pc:sldMk cId="1479017528" sldId="388"/>
        </pc:sldMkLst>
      </pc:sldChg>
      <pc:sldChg chg="addSp modSp new mod">
        <pc:chgData name="Luc Paoli" userId="28bcbf778cf7ff89" providerId="LiveId" clId="{383512B5-F5F2-4149-9F56-1C225E310E1E}" dt="2022-08-12T21:28:10.242" v="10984" actId="1076"/>
        <pc:sldMkLst>
          <pc:docMk/>
          <pc:sldMk cId="3860679924" sldId="388"/>
        </pc:sldMkLst>
        <pc:spChg chg="mod">
          <ac:chgData name="Luc Paoli" userId="28bcbf778cf7ff89" providerId="LiveId" clId="{383512B5-F5F2-4149-9F56-1C225E310E1E}" dt="2022-08-12T21:26:38.900" v="10770" actId="20577"/>
          <ac:spMkLst>
            <pc:docMk/>
            <pc:sldMk cId="3860679924" sldId="388"/>
            <ac:spMk id="2" creationId="{B1E3CAE4-882A-AD65-9D3D-65403C199E82}"/>
          </ac:spMkLst>
        </pc:spChg>
        <pc:spChg chg="mod">
          <ac:chgData name="Luc Paoli" userId="28bcbf778cf7ff89" providerId="LiveId" clId="{383512B5-F5F2-4149-9F56-1C225E310E1E}" dt="2022-08-12T21:28:08.665" v="10982" actId="14100"/>
          <ac:spMkLst>
            <pc:docMk/>
            <pc:sldMk cId="3860679924" sldId="388"/>
            <ac:spMk id="3" creationId="{C3801C6F-508B-93BE-B8E2-4E8BE0EF9259}"/>
          </ac:spMkLst>
        </pc:spChg>
        <pc:picChg chg="add mod">
          <ac:chgData name="Luc Paoli" userId="28bcbf778cf7ff89" providerId="LiveId" clId="{383512B5-F5F2-4149-9F56-1C225E310E1E}" dt="2022-08-12T21:28:10.242" v="10984" actId="1076"/>
          <ac:picMkLst>
            <pc:docMk/>
            <pc:sldMk cId="3860679924" sldId="388"/>
            <ac:picMk id="7" creationId="{796D03D3-9EE9-1ABC-43A3-23F764FFB20C}"/>
          </ac:picMkLst>
        </pc:picChg>
      </pc:sldChg>
      <pc:sldChg chg="modSp new mod">
        <pc:chgData name="Luc Paoli" userId="28bcbf778cf7ff89" providerId="LiveId" clId="{383512B5-F5F2-4149-9F56-1C225E310E1E}" dt="2022-08-12T21:33:07.428" v="11702" actId="20577"/>
        <pc:sldMkLst>
          <pc:docMk/>
          <pc:sldMk cId="3841461831" sldId="389"/>
        </pc:sldMkLst>
        <pc:spChg chg="mod">
          <ac:chgData name="Luc Paoli" userId="28bcbf778cf7ff89" providerId="LiveId" clId="{383512B5-F5F2-4149-9F56-1C225E310E1E}" dt="2022-08-12T21:27:45.074" v="10909"/>
          <ac:spMkLst>
            <pc:docMk/>
            <pc:sldMk cId="3841461831" sldId="389"/>
            <ac:spMk id="2" creationId="{3F780E12-AC1B-A8D0-C2DF-85A3E00ED6A1}"/>
          </ac:spMkLst>
        </pc:spChg>
        <pc:spChg chg="mod">
          <ac:chgData name="Luc Paoli" userId="28bcbf778cf7ff89" providerId="LiveId" clId="{383512B5-F5F2-4149-9F56-1C225E310E1E}" dt="2022-08-12T21:33:07.428" v="11702" actId="20577"/>
          <ac:spMkLst>
            <pc:docMk/>
            <pc:sldMk cId="3841461831" sldId="389"/>
            <ac:spMk id="3" creationId="{097C9386-1870-974A-883C-E9F8EEF0CA9A}"/>
          </ac:spMkLst>
        </pc:spChg>
      </pc:sldChg>
      <pc:sldChg chg="modSp new mod">
        <pc:chgData name="Luc Paoli" userId="28bcbf778cf7ff89" providerId="LiveId" clId="{383512B5-F5F2-4149-9F56-1C225E310E1E}" dt="2022-08-12T21:34:03.291" v="11715" actId="20577"/>
        <pc:sldMkLst>
          <pc:docMk/>
          <pc:sldMk cId="3182583764" sldId="390"/>
        </pc:sldMkLst>
        <pc:spChg chg="mod">
          <ac:chgData name="Luc Paoli" userId="28bcbf778cf7ff89" providerId="LiveId" clId="{383512B5-F5F2-4149-9F56-1C225E310E1E}" dt="2022-08-12T21:34:03.291" v="11715" actId="20577"/>
          <ac:spMkLst>
            <pc:docMk/>
            <pc:sldMk cId="3182583764" sldId="390"/>
            <ac:spMk id="2" creationId="{AF81E089-0C8A-4F31-B7BF-1A5F4091C1AB}"/>
          </ac:spMkLst>
        </pc:spChg>
      </pc:sldChg>
    </pc:docChg>
  </pc:docChgLst>
  <pc:docChgLst>
    <pc:chgData name="Walker, Pierre" userId="5ec82070-fd5a-4f33-a108-a8f270b163b4" providerId="ADAL" clId="{47401375-BB7F-0546-8812-229DEA2571D0}"/>
    <pc:docChg chg="undo redo custSel addSld delSld modSld sldOrd">
      <pc:chgData name="Walker, Pierre" userId="5ec82070-fd5a-4f33-a108-a8f270b163b4" providerId="ADAL" clId="{47401375-BB7F-0546-8812-229DEA2571D0}" dt="2022-08-25T19:31:10.296" v="8160" actId="20577"/>
      <pc:docMkLst>
        <pc:docMk/>
      </pc:docMkLst>
      <pc:sldChg chg="modSp mod">
        <pc:chgData name="Walker, Pierre" userId="5ec82070-fd5a-4f33-a108-a8f270b163b4" providerId="ADAL" clId="{47401375-BB7F-0546-8812-229DEA2571D0}" dt="2022-08-25T01:24:52.646" v="33" actId="20577"/>
        <pc:sldMkLst>
          <pc:docMk/>
          <pc:sldMk cId="1780438321" sldId="364"/>
        </pc:sldMkLst>
        <pc:spChg chg="mod">
          <ac:chgData name="Walker, Pierre" userId="5ec82070-fd5a-4f33-a108-a8f270b163b4" providerId="ADAL" clId="{47401375-BB7F-0546-8812-229DEA2571D0}" dt="2022-08-25T01:24:52.646" v="33" actId="20577"/>
          <ac:spMkLst>
            <pc:docMk/>
            <pc:sldMk cId="1780438321" sldId="364"/>
            <ac:spMk id="7" creationId="{65F4FFD0-590D-EC56-4F7C-2DBB0E74656E}"/>
          </ac:spMkLst>
        </pc:spChg>
      </pc:sldChg>
      <pc:sldChg chg="modSp mod">
        <pc:chgData name="Walker, Pierre" userId="5ec82070-fd5a-4f33-a108-a8f270b163b4" providerId="ADAL" clId="{47401375-BB7F-0546-8812-229DEA2571D0}" dt="2022-08-25T01:48:35.973" v="345" actId="20577"/>
        <pc:sldMkLst>
          <pc:docMk/>
          <pc:sldMk cId="4141028454" sldId="365"/>
        </pc:sldMkLst>
        <pc:spChg chg="mod">
          <ac:chgData name="Walker, Pierre" userId="5ec82070-fd5a-4f33-a108-a8f270b163b4" providerId="ADAL" clId="{47401375-BB7F-0546-8812-229DEA2571D0}" dt="2022-08-25T01:48:35.973" v="345" actId="20577"/>
          <ac:spMkLst>
            <pc:docMk/>
            <pc:sldMk cId="4141028454" sldId="365"/>
            <ac:spMk id="3" creationId="{3EE6E6B6-5CA5-F662-72EF-7D2A45172B54}"/>
          </ac:spMkLst>
        </pc:spChg>
      </pc:sldChg>
      <pc:sldChg chg="modSp mod">
        <pc:chgData name="Walker, Pierre" userId="5ec82070-fd5a-4f33-a108-a8f270b163b4" providerId="ADAL" clId="{47401375-BB7F-0546-8812-229DEA2571D0}" dt="2022-08-25T01:50:12.810" v="503" actId="242"/>
        <pc:sldMkLst>
          <pc:docMk/>
          <pc:sldMk cId="833805220" sldId="366"/>
        </pc:sldMkLst>
        <pc:spChg chg="mod">
          <ac:chgData name="Walker, Pierre" userId="5ec82070-fd5a-4f33-a108-a8f270b163b4" providerId="ADAL" clId="{47401375-BB7F-0546-8812-229DEA2571D0}" dt="2022-08-25T01:48:49.369" v="369" actId="20577"/>
          <ac:spMkLst>
            <pc:docMk/>
            <pc:sldMk cId="833805220" sldId="366"/>
            <ac:spMk id="2" creationId="{F8166D8F-9E27-804C-B4BD-0E7E41624A3F}"/>
          </ac:spMkLst>
        </pc:spChg>
        <pc:spChg chg="mod">
          <ac:chgData name="Walker, Pierre" userId="5ec82070-fd5a-4f33-a108-a8f270b163b4" providerId="ADAL" clId="{47401375-BB7F-0546-8812-229DEA2571D0}" dt="2022-08-25T01:50:12.810" v="503" actId="242"/>
          <ac:spMkLst>
            <pc:docMk/>
            <pc:sldMk cId="833805220" sldId="366"/>
            <ac:spMk id="3" creationId="{2163F95C-FDF0-BAD5-92F8-43DD14283614}"/>
          </ac:spMkLst>
        </pc:spChg>
      </pc:sldChg>
      <pc:sldChg chg="del">
        <pc:chgData name="Walker, Pierre" userId="5ec82070-fd5a-4f33-a108-a8f270b163b4" providerId="ADAL" clId="{47401375-BB7F-0546-8812-229DEA2571D0}" dt="2022-08-25T01:54:48.697" v="1133" actId="2696"/>
        <pc:sldMkLst>
          <pc:docMk/>
          <pc:sldMk cId="3173353467" sldId="368"/>
        </pc:sldMkLst>
      </pc:sldChg>
      <pc:sldChg chg="del">
        <pc:chgData name="Walker, Pierre" userId="5ec82070-fd5a-4f33-a108-a8f270b163b4" providerId="ADAL" clId="{47401375-BB7F-0546-8812-229DEA2571D0}" dt="2022-08-25T01:54:49.086" v="1134" actId="2696"/>
        <pc:sldMkLst>
          <pc:docMk/>
          <pc:sldMk cId="173834916" sldId="369"/>
        </pc:sldMkLst>
      </pc:sldChg>
      <pc:sldChg chg="del">
        <pc:chgData name="Walker, Pierre" userId="5ec82070-fd5a-4f33-a108-a8f270b163b4" providerId="ADAL" clId="{47401375-BB7F-0546-8812-229DEA2571D0}" dt="2022-08-25T01:54:49.423" v="1135" actId="2696"/>
        <pc:sldMkLst>
          <pc:docMk/>
          <pc:sldMk cId="602924158" sldId="370"/>
        </pc:sldMkLst>
      </pc:sldChg>
      <pc:sldChg chg="del">
        <pc:chgData name="Walker, Pierre" userId="5ec82070-fd5a-4f33-a108-a8f270b163b4" providerId="ADAL" clId="{47401375-BB7F-0546-8812-229DEA2571D0}" dt="2022-08-25T01:54:49.862" v="1136" actId="2696"/>
        <pc:sldMkLst>
          <pc:docMk/>
          <pc:sldMk cId="1048843457" sldId="371"/>
        </pc:sldMkLst>
      </pc:sldChg>
      <pc:sldChg chg="del">
        <pc:chgData name="Walker, Pierre" userId="5ec82070-fd5a-4f33-a108-a8f270b163b4" providerId="ADAL" clId="{47401375-BB7F-0546-8812-229DEA2571D0}" dt="2022-08-25T01:54:50.247" v="1137" actId="2696"/>
        <pc:sldMkLst>
          <pc:docMk/>
          <pc:sldMk cId="231973167" sldId="372"/>
        </pc:sldMkLst>
      </pc:sldChg>
      <pc:sldChg chg="del">
        <pc:chgData name="Walker, Pierre" userId="5ec82070-fd5a-4f33-a108-a8f270b163b4" providerId="ADAL" clId="{47401375-BB7F-0546-8812-229DEA2571D0}" dt="2022-08-25T01:54:50.490" v="1138" actId="2696"/>
        <pc:sldMkLst>
          <pc:docMk/>
          <pc:sldMk cId="2421420483" sldId="373"/>
        </pc:sldMkLst>
      </pc:sldChg>
      <pc:sldChg chg="del">
        <pc:chgData name="Walker, Pierre" userId="5ec82070-fd5a-4f33-a108-a8f270b163b4" providerId="ADAL" clId="{47401375-BB7F-0546-8812-229DEA2571D0}" dt="2022-08-25T01:54:50.810" v="1139" actId="2696"/>
        <pc:sldMkLst>
          <pc:docMk/>
          <pc:sldMk cId="2999868176" sldId="374"/>
        </pc:sldMkLst>
      </pc:sldChg>
      <pc:sldChg chg="del">
        <pc:chgData name="Walker, Pierre" userId="5ec82070-fd5a-4f33-a108-a8f270b163b4" providerId="ADAL" clId="{47401375-BB7F-0546-8812-229DEA2571D0}" dt="2022-08-25T01:54:51.204" v="1140" actId="2696"/>
        <pc:sldMkLst>
          <pc:docMk/>
          <pc:sldMk cId="1080354258" sldId="375"/>
        </pc:sldMkLst>
      </pc:sldChg>
      <pc:sldChg chg="del">
        <pc:chgData name="Walker, Pierre" userId="5ec82070-fd5a-4f33-a108-a8f270b163b4" providerId="ADAL" clId="{47401375-BB7F-0546-8812-229DEA2571D0}" dt="2022-08-25T01:54:51.883" v="1141" actId="2696"/>
        <pc:sldMkLst>
          <pc:docMk/>
          <pc:sldMk cId="505262784" sldId="376"/>
        </pc:sldMkLst>
      </pc:sldChg>
      <pc:sldChg chg="del">
        <pc:chgData name="Walker, Pierre" userId="5ec82070-fd5a-4f33-a108-a8f270b163b4" providerId="ADAL" clId="{47401375-BB7F-0546-8812-229DEA2571D0}" dt="2022-08-25T01:54:52.545" v="1143" actId="2696"/>
        <pc:sldMkLst>
          <pc:docMk/>
          <pc:sldMk cId="4130849071" sldId="377"/>
        </pc:sldMkLst>
      </pc:sldChg>
      <pc:sldChg chg="del">
        <pc:chgData name="Walker, Pierre" userId="5ec82070-fd5a-4f33-a108-a8f270b163b4" providerId="ADAL" clId="{47401375-BB7F-0546-8812-229DEA2571D0}" dt="2022-08-25T01:54:52.997" v="1144" actId="2696"/>
        <pc:sldMkLst>
          <pc:docMk/>
          <pc:sldMk cId="2614624059" sldId="378"/>
        </pc:sldMkLst>
      </pc:sldChg>
      <pc:sldChg chg="del">
        <pc:chgData name="Walker, Pierre" userId="5ec82070-fd5a-4f33-a108-a8f270b163b4" providerId="ADAL" clId="{47401375-BB7F-0546-8812-229DEA2571D0}" dt="2022-08-25T01:54:53.408" v="1145" actId="2696"/>
        <pc:sldMkLst>
          <pc:docMk/>
          <pc:sldMk cId="3710366564" sldId="379"/>
        </pc:sldMkLst>
      </pc:sldChg>
      <pc:sldChg chg="del">
        <pc:chgData name="Walker, Pierre" userId="5ec82070-fd5a-4f33-a108-a8f270b163b4" providerId="ADAL" clId="{47401375-BB7F-0546-8812-229DEA2571D0}" dt="2022-08-25T01:54:52.219" v="1142" actId="2696"/>
        <pc:sldMkLst>
          <pc:docMk/>
          <pc:sldMk cId="3433532466" sldId="380"/>
        </pc:sldMkLst>
      </pc:sldChg>
      <pc:sldChg chg="del">
        <pc:chgData name="Walker, Pierre" userId="5ec82070-fd5a-4f33-a108-a8f270b163b4" providerId="ADAL" clId="{47401375-BB7F-0546-8812-229DEA2571D0}" dt="2022-08-25T01:54:53.854" v="1146" actId="2696"/>
        <pc:sldMkLst>
          <pc:docMk/>
          <pc:sldMk cId="3696968138" sldId="381"/>
        </pc:sldMkLst>
      </pc:sldChg>
      <pc:sldChg chg="del">
        <pc:chgData name="Walker, Pierre" userId="5ec82070-fd5a-4f33-a108-a8f270b163b4" providerId="ADAL" clId="{47401375-BB7F-0546-8812-229DEA2571D0}" dt="2022-08-25T01:54:54.234" v="1147" actId="2696"/>
        <pc:sldMkLst>
          <pc:docMk/>
          <pc:sldMk cId="47091817" sldId="382"/>
        </pc:sldMkLst>
      </pc:sldChg>
      <pc:sldChg chg="del">
        <pc:chgData name="Walker, Pierre" userId="5ec82070-fd5a-4f33-a108-a8f270b163b4" providerId="ADAL" clId="{47401375-BB7F-0546-8812-229DEA2571D0}" dt="2022-08-25T01:54:54.632" v="1148" actId="2696"/>
        <pc:sldMkLst>
          <pc:docMk/>
          <pc:sldMk cId="512776855" sldId="383"/>
        </pc:sldMkLst>
      </pc:sldChg>
      <pc:sldChg chg="del">
        <pc:chgData name="Walker, Pierre" userId="5ec82070-fd5a-4f33-a108-a8f270b163b4" providerId="ADAL" clId="{47401375-BB7F-0546-8812-229DEA2571D0}" dt="2022-08-25T01:54:55.038" v="1149" actId="2696"/>
        <pc:sldMkLst>
          <pc:docMk/>
          <pc:sldMk cId="3566713906" sldId="384"/>
        </pc:sldMkLst>
      </pc:sldChg>
      <pc:sldChg chg="del">
        <pc:chgData name="Walker, Pierre" userId="5ec82070-fd5a-4f33-a108-a8f270b163b4" providerId="ADAL" clId="{47401375-BB7F-0546-8812-229DEA2571D0}" dt="2022-08-25T01:54:55.404" v="1150" actId="2696"/>
        <pc:sldMkLst>
          <pc:docMk/>
          <pc:sldMk cId="3849963506" sldId="385"/>
        </pc:sldMkLst>
      </pc:sldChg>
      <pc:sldChg chg="del">
        <pc:chgData name="Walker, Pierre" userId="5ec82070-fd5a-4f33-a108-a8f270b163b4" providerId="ADAL" clId="{47401375-BB7F-0546-8812-229DEA2571D0}" dt="2022-08-25T01:54:55.789" v="1151" actId="2696"/>
        <pc:sldMkLst>
          <pc:docMk/>
          <pc:sldMk cId="1018146709" sldId="386"/>
        </pc:sldMkLst>
      </pc:sldChg>
      <pc:sldChg chg="del">
        <pc:chgData name="Walker, Pierre" userId="5ec82070-fd5a-4f33-a108-a8f270b163b4" providerId="ADAL" clId="{47401375-BB7F-0546-8812-229DEA2571D0}" dt="2022-08-25T01:54:56.195" v="1152" actId="2696"/>
        <pc:sldMkLst>
          <pc:docMk/>
          <pc:sldMk cId="853940684" sldId="387"/>
        </pc:sldMkLst>
      </pc:sldChg>
      <pc:sldChg chg="del">
        <pc:chgData name="Walker, Pierre" userId="5ec82070-fd5a-4f33-a108-a8f270b163b4" providerId="ADAL" clId="{47401375-BB7F-0546-8812-229DEA2571D0}" dt="2022-08-25T01:54:56.612" v="1153" actId="2696"/>
        <pc:sldMkLst>
          <pc:docMk/>
          <pc:sldMk cId="3860679924" sldId="388"/>
        </pc:sldMkLst>
      </pc:sldChg>
      <pc:sldChg chg="del">
        <pc:chgData name="Walker, Pierre" userId="5ec82070-fd5a-4f33-a108-a8f270b163b4" providerId="ADAL" clId="{47401375-BB7F-0546-8812-229DEA2571D0}" dt="2022-08-25T01:54:57.032" v="1154" actId="2696"/>
        <pc:sldMkLst>
          <pc:docMk/>
          <pc:sldMk cId="3841461831" sldId="389"/>
        </pc:sldMkLst>
      </pc:sldChg>
      <pc:sldChg chg="del">
        <pc:chgData name="Walker, Pierre" userId="5ec82070-fd5a-4f33-a108-a8f270b163b4" providerId="ADAL" clId="{47401375-BB7F-0546-8812-229DEA2571D0}" dt="2022-08-25T01:54:57.470" v="1155" actId="2696"/>
        <pc:sldMkLst>
          <pc:docMk/>
          <pc:sldMk cId="3182583764" sldId="390"/>
        </pc:sldMkLst>
      </pc:sldChg>
      <pc:sldChg chg="modSp add mod">
        <pc:chgData name="Walker, Pierre" userId="5ec82070-fd5a-4f33-a108-a8f270b163b4" providerId="ADAL" clId="{47401375-BB7F-0546-8812-229DEA2571D0}" dt="2022-08-25T01:52:05.345" v="688" actId="20577"/>
        <pc:sldMkLst>
          <pc:docMk/>
          <pc:sldMk cId="1819457335" sldId="391"/>
        </pc:sldMkLst>
        <pc:spChg chg="mod">
          <ac:chgData name="Walker, Pierre" userId="5ec82070-fd5a-4f33-a108-a8f270b163b4" providerId="ADAL" clId="{47401375-BB7F-0546-8812-229DEA2571D0}" dt="2022-08-25T01:52:05.345" v="688" actId="20577"/>
          <ac:spMkLst>
            <pc:docMk/>
            <pc:sldMk cId="1819457335" sldId="391"/>
            <ac:spMk id="3" creationId="{2163F95C-FDF0-BAD5-92F8-43DD14283614}"/>
          </ac:spMkLst>
        </pc:spChg>
      </pc:sldChg>
      <pc:sldChg chg="modSp add mod">
        <pc:chgData name="Walker, Pierre" userId="5ec82070-fd5a-4f33-a108-a8f270b163b4" providerId="ADAL" clId="{47401375-BB7F-0546-8812-229DEA2571D0}" dt="2022-08-25T01:54:43.443" v="1131" actId="20577"/>
        <pc:sldMkLst>
          <pc:docMk/>
          <pc:sldMk cId="690714185" sldId="392"/>
        </pc:sldMkLst>
        <pc:spChg chg="mod">
          <ac:chgData name="Walker, Pierre" userId="5ec82070-fd5a-4f33-a108-a8f270b163b4" providerId="ADAL" clId="{47401375-BB7F-0546-8812-229DEA2571D0}" dt="2022-08-25T01:54:43.443" v="1131" actId="20577"/>
          <ac:spMkLst>
            <pc:docMk/>
            <pc:sldMk cId="690714185" sldId="392"/>
            <ac:spMk id="3" creationId="{2163F95C-FDF0-BAD5-92F8-43DD14283614}"/>
          </ac:spMkLst>
        </pc:spChg>
      </pc:sldChg>
      <pc:sldChg chg="add">
        <pc:chgData name="Walker, Pierre" userId="5ec82070-fd5a-4f33-a108-a8f270b163b4" providerId="ADAL" clId="{47401375-BB7F-0546-8812-229DEA2571D0}" dt="2022-08-25T01:54:45.838" v="1132"/>
        <pc:sldMkLst>
          <pc:docMk/>
          <pc:sldMk cId="2727742128" sldId="393"/>
        </pc:sldMkLst>
      </pc:sldChg>
      <pc:sldChg chg="addSp modSp new mod">
        <pc:chgData name="Walker, Pierre" userId="5ec82070-fd5a-4f33-a108-a8f270b163b4" providerId="ADAL" clId="{47401375-BB7F-0546-8812-229DEA2571D0}" dt="2022-08-25T01:56:08.265" v="1282" actId="1076"/>
        <pc:sldMkLst>
          <pc:docMk/>
          <pc:sldMk cId="2899522872" sldId="394"/>
        </pc:sldMkLst>
        <pc:spChg chg="mod">
          <ac:chgData name="Walker, Pierre" userId="5ec82070-fd5a-4f33-a108-a8f270b163b4" providerId="ADAL" clId="{47401375-BB7F-0546-8812-229DEA2571D0}" dt="2022-08-25T01:55:15.940" v="1199" actId="20577"/>
          <ac:spMkLst>
            <pc:docMk/>
            <pc:sldMk cId="2899522872" sldId="394"/>
            <ac:spMk id="2" creationId="{563CDFE8-D8AF-96EB-1B04-F6110059AD5E}"/>
          </ac:spMkLst>
        </pc:spChg>
        <pc:spChg chg="mod">
          <ac:chgData name="Walker, Pierre" userId="5ec82070-fd5a-4f33-a108-a8f270b163b4" providerId="ADAL" clId="{47401375-BB7F-0546-8812-229DEA2571D0}" dt="2022-08-25T01:56:03.037" v="1279" actId="14100"/>
          <ac:spMkLst>
            <pc:docMk/>
            <pc:sldMk cId="2899522872" sldId="394"/>
            <ac:spMk id="3" creationId="{CBEBC0FD-8A0B-4337-7022-52050AF1D195}"/>
          </ac:spMkLst>
        </pc:spChg>
        <pc:picChg chg="add mod">
          <ac:chgData name="Walker, Pierre" userId="5ec82070-fd5a-4f33-a108-a8f270b163b4" providerId="ADAL" clId="{47401375-BB7F-0546-8812-229DEA2571D0}" dt="2022-08-25T01:56:08.265" v="1282" actId="1076"/>
          <ac:picMkLst>
            <pc:docMk/>
            <pc:sldMk cId="2899522872" sldId="394"/>
            <ac:picMk id="7" creationId="{ADD49C4F-91CA-9B8B-53FF-CA0850FAFF77}"/>
          </ac:picMkLst>
        </pc:picChg>
      </pc:sldChg>
      <pc:sldChg chg="addSp delSp modSp add mod modClrScheme chgLayout">
        <pc:chgData name="Walker, Pierre" userId="5ec82070-fd5a-4f33-a108-a8f270b163b4" providerId="ADAL" clId="{47401375-BB7F-0546-8812-229DEA2571D0}" dt="2022-08-25T01:58:29.585" v="1470"/>
        <pc:sldMkLst>
          <pc:docMk/>
          <pc:sldMk cId="3627721914" sldId="395"/>
        </pc:sldMkLst>
        <pc:spChg chg="mod ord">
          <ac:chgData name="Walker, Pierre" userId="5ec82070-fd5a-4f33-a108-a8f270b163b4" providerId="ADAL" clId="{47401375-BB7F-0546-8812-229DEA2571D0}" dt="2022-08-25T01:58:24.797" v="1467" actId="700"/>
          <ac:spMkLst>
            <pc:docMk/>
            <pc:sldMk cId="3627721914" sldId="395"/>
            <ac:spMk id="2" creationId="{563CDFE8-D8AF-96EB-1B04-F6110059AD5E}"/>
          </ac:spMkLst>
        </pc:spChg>
        <pc:spChg chg="mod ord">
          <ac:chgData name="Walker, Pierre" userId="5ec82070-fd5a-4f33-a108-a8f270b163b4" providerId="ADAL" clId="{47401375-BB7F-0546-8812-229DEA2571D0}" dt="2022-08-25T01:58:29.585" v="1470"/>
          <ac:spMkLst>
            <pc:docMk/>
            <pc:sldMk cId="3627721914" sldId="395"/>
            <ac:spMk id="3" creationId="{CBEBC0FD-8A0B-4337-7022-52050AF1D195}"/>
          </ac:spMkLst>
        </pc:spChg>
        <pc:spChg chg="mod ord">
          <ac:chgData name="Walker, Pierre" userId="5ec82070-fd5a-4f33-a108-a8f270b163b4" providerId="ADAL" clId="{47401375-BB7F-0546-8812-229DEA2571D0}" dt="2022-08-25T01:58:24.797" v="1467" actId="700"/>
          <ac:spMkLst>
            <pc:docMk/>
            <pc:sldMk cId="3627721914" sldId="395"/>
            <ac:spMk id="4" creationId="{5D5994A1-2B34-A2CA-532D-2FA84DADCD19}"/>
          </ac:spMkLst>
        </pc:spChg>
        <pc:spChg chg="mod ord">
          <ac:chgData name="Walker, Pierre" userId="5ec82070-fd5a-4f33-a108-a8f270b163b4" providerId="ADAL" clId="{47401375-BB7F-0546-8812-229DEA2571D0}" dt="2022-08-25T01:58:24.797" v="1467" actId="700"/>
          <ac:spMkLst>
            <pc:docMk/>
            <pc:sldMk cId="3627721914" sldId="395"/>
            <ac:spMk id="5" creationId="{2751039C-AFB9-B7B3-6F85-E4DA7FA48919}"/>
          </ac:spMkLst>
        </pc:spChg>
        <pc:picChg chg="del">
          <ac:chgData name="Walker, Pierre" userId="5ec82070-fd5a-4f33-a108-a8f270b163b4" providerId="ADAL" clId="{47401375-BB7F-0546-8812-229DEA2571D0}" dt="2022-08-25T01:56:22.455" v="1284" actId="478"/>
          <ac:picMkLst>
            <pc:docMk/>
            <pc:sldMk cId="3627721914" sldId="395"/>
            <ac:picMk id="7" creationId="{ADD49C4F-91CA-9B8B-53FF-CA0850FAFF77}"/>
          </ac:picMkLst>
        </pc:picChg>
        <pc:picChg chg="add del mod">
          <ac:chgData name="Walker, Pierre" userId="5ec82070-fd5a-4f33-a108-a8f270b163b4" providerId="ADAL" clId="{47401375-BB7F-0546-8812-229DEA2571D0}" dt="2022-08-25T01:58:19.415" v="1464" actId="21"/>
          <ac:picMkLst>
            <pc:docMk/>
            <pc:sldMk cId="3627721914" sldId="395"/>
            <ac:picMk id="8" creationId="{43EDEF73-C75A-CC04-7D76-48AB3999D762}"/>
          </ac:picMkLst>
        </pc:picChg>
      </pc:sldChg>
      <pc:sldChg chg="addSp modSp new mod">
        <pc:chgData name="Walker, Pierre" userId="5ec82070-fd5a-4f33-a108-a8f270b163b4" providerId="ADAL" clId="{47401375-BB7F-0546-8812-229DEA2571D0}" dt="2022-08-25T01:58:52.121" v="1518" actId="20577"/>
        <pc:sldMkLst>
          <pc:docMk/>
          <pc:sldMk cId="4285461085" sldId="396"/>
        </pc:sldMkLst>
        <pc:spChg chg="mod">
          <ac:chgData name="Walker, Pierre" userId="5ec82070-fd5a-4f33-a108-a8f270b163b4" providerId="ADAL" clId="{47401375-BB7F-0546-8812-229DEA2571D0}" dt="2022-08-25T01:58:52.121" v="1518" actId="20577"/>
          <ac:spMkLst>
            <pc:docMk/>
            <pc:sldMk cId="4285461085" sldId="396"/>
            <ac:spMk id="2" creationId="{B2ABC194-1148-7216-82A4-A3BE3A54660A}"/>
          </ac:spMkLst>
        </pc:spChg>
        <pc:spChg chg="mod">
          <ac:chgData name="Walker, Pierre" userId="5ec82070-fd5a-4f33-a108-a8f270b163b4" providerId="ADAL" clId="{47401375-BB7F-0546-8812-229DEA2571D0}" dt="2022-08-25T01:58:47.157" v="1496" actId="20577"/>
          <ac:spMkLst>
            <pc:docMk/>
            <pc:sldMk cId="4285461085" sldId="396"/>
            <ac:spMk id="3" creationId="{8773D50D-9080-4368-9F27-86819D62652E}"/>
          </ac:spMkLst>
        </pc:spChg>
        <pc:picChg chg="add mod">
          <ac:chgData name="Walker, Pierre" userId="5ec82070-fd5a-4f33-a108-a8f270b163b4" providerId="ADAL" clId="{47401375-BB7F-0546-8812-229DEA2571D0}" dt="2022-08-25T01:58:45.318" v="1495" actId="1076"/>
          <ac:picMkLst>
            <pc:docMk/>
            <pc:sldMk cId="4285461085" sldId="396"/>
            <ac:picMk id="6" creationId="{451F84A2-AE4B-D69F-1919-4FBD0864A80A}"/>
          </ac:picMkLst>
        </pc:picChg>
      </pc:sldChg>
      <pc:sldChg chg="delSp modSp add mod">
        <pc:chgData name="Walker, Pierre" userId="5ec82070-fd5a-4f33-a108-a8f270b163b4" providerId="ADAL" clId="{47401375-BB7F-0546-8812-229DEA2571D0}" dt="2022-08-25T02:04:57.776" v="1712" actId="20577"/>
        <pc:sldMkLst>
          <pc:docMk/>
          <pc:sldMk cId="2926770069" sldId="397"/>
        </pc:sldMkLst>
        <pc:spChg chg="mod">
          <ac:chgData name="Walker, Pierre" userId="5ec82070-fd5a-4f33-a108-a8f270b163b4" providerId="ADAL" clId="{47401375-BB7F-0546-8812-229DEA2571D0}" dt="2022-08-25T02:04:18.138" v="1552" actId="27636"/>
          <ac:spMkLst>
            <pc:docMk/>
            <pc:sldMk cId="2926770069" sldId="397"/>
            <ac:spMk id="2" creationId="{B2ABC194-1148-7216-82A4-A3BE3A54660A}"/>
          </ac:spMkLst>
        </pc:spChg>
        <pc:spChg chg="mod">
          <ac:chgData name="Walker, Pierre" userId="5ec82070-fd5a-4f33-a108-a8f270b163b4" providerId="ADAL" clId="{47401375-BB7F-0546-8812-229DEA2571D0}" dt="2022-08-25T02:04:57.776" v="1712" actId="20577"/>
          <ac:spMkLst>
            <pc:docMk/>
            <pc:sldMk cId="2926770069" sldId="397"/>
            <ac:spMk id="3" creationId="{8773D50D-9080-4368-9F27-86819D62652E}"/>
          </ac:spMkLst>
        </pc:spChg>
        <pc:picChg chg="del mod">
          <ac:chgData name="Walker, Pierre" userId="5ec82070-fd5a-4f33-a108-a8f270b163b4" providerId="ADAL" clId="{47401375-BB7F-0546-8812-229DEA2571D0}" dt="2022-08-25T02:04:20.434" v="1554" actId="478"/>
          <ac:picMkLst>
            <pc:docMk/>
            <pc:sldMk cId="2926770069" sldId="397"/>
            <ac:picMk id="6" creationId="{451F84A2-AE4B-D69F-1919-4FBD0864A80A}"/>
          </ac:picMkLst>
        </pc:picChg>
      </pc:sldChg>
      <pc:sldChg chg="modSp add mod">
        <pc:chgData name="Walker, Pierre" userId="5ec82070-fd5a-4f33-a108-a8f270b163b4" providerId="ADAL" clId="{47401375-BB7F-0546-8812-229DEA2571D0}" dt="2022-08-25T02:08:01.638" v="2019"/>
        <pc:sldMkLst>
          <pc:docMk/>
          <pc:sldMk cId="3524419040" sldId="398"/>
        </pc:sldMkLst>
        <pc:spChg chg="mod">
          <ac:chgData name="Walker, Pierre" userId="5ec82070-fd5a-4f33-a108-a8f270b163b4" providerId="ADAL" clId="{47401375-BB7F-0546-8812-229DEA2571D0}" dt="2022-08-25T02:05:19.073" v="1738" actId="20577"/>
          <ac:spMkLst>
            <pc:docMk/>
            <pc:sldMk cId="3524419040" sldId="398"/>
            <ac:spMk id="2" creationId="{B2ABC194-1148-7216-82A4-A3BE3A54660A}"/>
          </ac:spMkLst>
        </pc:spChg>
        <pc:spChg chg="mod">
          <ac:chgData name="Walker, Pierre" userId="5ec82070-fd5a-4f33-a108-a8f270b163b4" providerId="ADAL" clId="{47401375-BB7F-0546-8812-229DEA2571D0}" dt="2022-08-25T02:08:01.638" v="2019"/>
          <ac:spMkLst>
            <pc:docMk/>
            <pc:sldMk cId="3524419040" sldId="398"/>
            <ac:spMk id="3" creationId="{8773D50D-9080-4368-9F27-86819D62652E}"/>
          </ac:spMkLst>
        </pc:spChg>
      </pc:sldChg>
      <pc:sldChg chg="addSp modSp add mod">
        <pc:chgData name="Walker, Pierre" userId="5ec82070-fd5a-4f33-a108-a8f270b163b4" providerId="ADAL" clId="{47401375-BB7F-0546-8812-229DEA2571D0}" dt="2022-08-25T02:09:46.868" v="2169" actId="1035"/>
        <pc:sldMkLst>
          <pc:docMk/>
          <pc:sldMk cId="3466349401" sldId="399"/>
        </pc:sldMkLst>
        <pc:spChg chg="mod">
          <ac:chgData name="Walker, Pierre" userId="5ec82070-fd5a-4f33-a108-a8f270b163b4" providerId="ADAL" clId="{47401375-BB7F-0546-8812-229DEA2571D0}" dt="2022-08-25T02:09:43.606" v="2165" actId="20577"/>
          <ac:spMkLst>
            <pc:docMk/>
            <pc:sldMk cId="3466349401" sldId="399"/>
            <ac:spMk id="3" creationId="{8773D50D-9080-4368-9F27-86819D62652E}"/>
          </ac:spMkLst>
        </pc:spChg>
        <pc:picChg chg="add mod">
          <ac:chgData name="Walker, Pierre" userId="5ec82070-fd5a-4f33-a108-a8f270b163b4" providerId="ADAL" clId="{47401375-BB7F-0546-8812-229DEA2571D0}" dt="2022-08-25T02:09:46.868" v="2169" actId="1035"/>
          <ac:picMkLst>
            <pc:docMk/>
            <pc:sldMk cId="3466349401" sldId="399"/>
            <ac:picMk id="7" creationId="{496CB36E-4AB5-2E65-F7E6-5EAA9FE565F3}"/>
          </ac:picMkLst>
        </pc:picChg>
      </pc:sldChg>
      <pc:sldChg chg="modSp add mod">
        <pc:chgData name="Walker, Pierre" userId="5ec82070-fd5a-4f33-a108-a8f270b163b4" providerId="ADAL" clId="{47401375-BB7F-0546-8812-229DEA2571D0}" dt="2022-08-25T02:11:25.143" v="2301" actId="20577"/>
        <pc:sldMkLst>
          <pc:docMk/>
          <pc:sldMk cId="3177161002" sldId="400"/>
        </pc:sldMkLst>
        <pc:spChg chg="mod">
          <ac:chgData name="Walker, Pierre" userId="5ec82070-fd5a-4f33-a108-a8f270b163b4" providerId="ADAL" clId="{47401375-BB7F-0546-8812-229DEA2571D0}" dt="2022-08-25T02:10:38.277" v="2177" actId="20577"/>
          <ac:spMkLst>
            <pc:docMk/>
            <pc:sldMk cId="3177161002" sldId="400"/>
            <ac:spMk id="2" creationId="{B2ABC194-1148-7216-82A4-A3BE3A54660A}"/>
          </ac:spMkLst>
        </pc:spChg>
        <pc:spChg chg="mod">
          <ac:chgData name="Walker, Pierre" userId="5ec82070-fd5a-4f33-a108-a8f270b163b4" providerId="ADAL" clId="{47401375-BB7F-0546-8812-229DEA2571D0}" dt="2022-08-25T02:11:25.143" v="2301" actId="20577"/>
          <ac:spMkLst>
            <pc:docMk/>
            <pc:sldMk cId="3177161002" sldId="400"/>
            <ac:spMk id="3" creationId="{8773D50D-9080-4368-9F27-86819D62652E}"/>
          </ac:spMkLst>
        </pc:spChg>
      </pc:sldChg>
      <pc:sldChg chg="modSp add mod">
        <pc:chgData name="Walker, Pierre" userId="5ec82070-fd5a-4f33-a108-a8f270b163b4" providerId="ADAL" clId="{47401375-BB7F-0546-8812-229DEA2571D0}" dt="2022-08-25T02:14:52.684" v="2669" actId="20577"/>
        <pc:sldMkLst>
          <pc:docMk/>
          <pc:sldMk cId="2095136442" sldId="401"/>
        </pc:sldMkLst>
        <pc:spChg chg="mod">
          <ac:chgData name="Walker, Pierre" userId="5ec82070-fd5a-4f33-a108-a8f270b163b4" providerId="ADAL" clId="{47401375-BB7F-0546-8812-229DEA2571D0}" dt="2022-08-25T02:14:52.684" v="2669" actId="20577"/>
          <ac:spMkLst>
            <pc:docMk/>
            <pc:sldMk cId="2095136442" sldId="401"/>
            <ac:spMk id="3" creationId="{8773D50D-9080-4368-9F27-86819D62652E}"/>
          </ac:spMkLst>
        </pc:spChg>
      </pc:sldChg>
      <pc:sldChg chg="addSp modSp add mod">
        <pc:chgData name="Walker, Pierre" userId="5ec82070-fd5a-4f33-a108-a8f270b163b4" providerId="ADAL" clId="{47401375-BB7F-0546-8812-229DEA2571D0}" dt="2022-08-25T02:17:18.729" v="2890" actId="20577"/>
        <pc:sldMkLst>
          <pc:docMk/>
          <pc:sldMk cId="3260156902" sldId="402"/>
        </pc:sldMkLst>
        <pc:spChg chg="mod">
          <ac:chgData name="Walker, Pierre" userId="5ec82070-fd5a-4f33-a108-a8f270b163b4" providerId="ADAL" clId="{47401375-BB7F-0546-8812-229DEA2571D0}" dt="2022-08-25T02:17:18.729" v="2890" actId="20577"/>
          <ac:spMkLst>
            <pc:docMk/>
            <pc:sldMk cId="3260156902" sldId="402"/>
            <ac:spMk id="3" creationId="{8773D50D-9080-4368-9F27-86819D62652E}"/>
          </ac:spMkLst>
        </pc:spChg>
        <pc:picChg chg="add mod">
          <ac:chgData name="Walker, Pierre" userId="5ec82070-fd5a-4f33-a108-a8f270b163b4" providerId="ADAL" clId="{47401375-BB7F-0546-8812-229DEA2571D0}" dt="2022-08-25T02:17:11.291" v="2888" actId="1076"/>
          <ac:picMkLst>
            <pc:docMk/>
            <pc:sldMk cId="3260156902" sldId="402"/>
            <ac:picMk id="7" creationId="{CE30BDDD-D9AE-7504-6A6A-FC16F0446B51}"/>
          </ac:picMkLst>
        </pc:picChg>
      </pc:sldChg>
      <pc:sldChg chg="addSp delSp modSp add mod">
        <pc:chgData name="Walker, Pierre" userId="5ec82070-fd5a-4f33-a108-a8f270b163b4" providerId="ADAL" clId="{47401375-BB7F-0546-8812-229DEA2571D0}" dt="2022-08-25T02:18:24.341" v="2970" actId="1076"/>
        <pc:sldMkLst>
          <pc:docMk/>
          <pc:sldMk cId="4182850630" sldId="403"/>
        </pc:sldMkLst>
        <pc:spChg chg="mod">
          <ac:chgData name="Walker, Pierre" userId="5ec82070-fd5a-4f33-a108-a8f270b163b4" providerId="ADAL" clId="{47401375-BB7F-0546-8812-229DEA2571D0}" dt="2022-08-25T02:17:57.283" v="2965" actId="20577"/>
          <ac:spMkLst>
            <pc:docMk/>
            <pc:sldMk cId="4182850630" sldId="403"/>
            <ac:spMk id="3" creationId="{8773D50D-9080-4368-9F27-86819D62652E}"/>
          </ac:spMkLst>
        </pc:spChg>
        <pc:picChg chg="del">
          <ac:chgData name="Walker, Pierre" userId="5ec82070-fd5a-4f33-a108-a8f270b163b4" providerId="ADAL" clId="{47401375-BB7F-0546-8812-229DEA2571D0}" dt="2022-08-25T02:17:39.252" v="2892" actId="478"/>
          <ac:picMkLst>
            <pc:docMk/>
            <pc:sldMk cId="4182850630" sldId="403"/>
            <ac:picMk id="7" creationId="{CE30BDDD-D9AE-7504-6A6A-FC16F0446B51}"/>
          </ac:picMkLst>
        </pc:picChg>
        <pc:picChg chg="add mod">
          <ac:chgData name="Walker, Pierre" userId="5ec82070-fd5a-4f33-a108-a8f270b163b4" providerId="ADAL" clId="{47401375-BB7F-0546-8812-229DEA2571D0}" dt="2022-08-25T02:18:24.341" v="2970" actId="1076"/>
          <ac:picMkLst>
            <pc:docMk/>
            <pc:sldMk cId="4182850630" sldId="403"/>
            <ac:picMk id="8" creationId="{FDBCCA96-1193-5214-F0EE-9045469BAFBD}"/>
          </ac:picMkLst>
        </pc:picChg>
      </pc:sldChg>
      <pc:sldChg chg="delSp modSp add mod">
        <pc:chgData name="Walker, Pierre" userId="5ec82070-fd5a-4f33-a108-a8f270b163b4" providerId="ADAL" clId="{47401375-BB7F-0546-8812-229DEA2571D0}" dt="2022-08-25T02:19:34.185" v="3142" actId="20577"/>
        <pc:sldMkLst>
          <pc:docMk/>
          <pc:sldMk cId="1486976160" sldId="404"/>
        </pc:sldMkLst>
        <pc:spChg chg="mod">
          <ac:chgData name="Walker, Pierre" userId="5ec82070-fd5a-4f33-a108-a8f270b163b4" providerId="ADAL" clId="{47401375-BB7F-0546-8812-229DEA2571D0}" dt="2022-08-25T02:18:32.877" v="2985" actId="20577"/>
          <ac:spMkLst>
            <pc:docMk/>
            <pc:sldMk cId="1486976160" sldId="404"/>
            <ac:spMk id="2" creationId="{B2ABC194-1148-7216-82A4-A3BE3A54660A}"/>
          </ac:spMkLst>
        </pc:spChg>
        <pc:spChg chg="mod">
          <ac:chgData name="Walker, Pierre" userId="5ec82070-fd5a-4f33-a108-a8f270b163b4" providerId="ADAL" clId="{47401375-BB7F-0546-8812-229DEA2571D0}" dt="2022-08-25T02:19:34.185" v="3142" actId="20577"/>
          <ac:spMkLst>
            <pc:docMk/>
            <pc:sldMk cId="1486976160" sldId="404"/>
            <ac:spMk id="3" creationId="{8773D50D-9080-4368-9F27-86819D62652E}"/>
          </ac:spMkLst>
        </pc:spChg>
        <pc:picChg chg="del">
          <ac:chgData name="Walker, Pierre" userId="5ec82070-fd5a-4f33-a108-a8f270b163b4" providerId="ADAL" clId="{47401375-BB7F-0546-8812-229DEA2571D0}" dt="2022-08-25T02:18:36.794" v="2987" actId="478"/>
          <ac:picMkLst>
            <pc:docMk/>
            <pc:sldMk cId="1486976160" sldId="404"/>
            <ac:picMk id="8" creationId="{FDBCCA96-1193-5214-F0EE-9045469BAFBD}"/>
          </ac:picMkLst>
        </pc:picChg>
      </pc:sldChg>
      <pc:sldChg chg="modSp add mod">
        <pc:chgData name="Walker, Pierre" userId="5ec82070-fd5a-4f33-a108-a8f270b163b4" providerId="ADAL" clId="{47401375-BB7F-0546-8812-229DEA2571D0}" dt="2022-08-25T02:29:01.211" v="3206"/>
        <pc:sldMkLst>
          <pc:docMk/>
          <pc:sldMk cId="2801074770" sldId="405"/>
        </pc:sldMkLst>
        <pc:spChg chg="mod">
          <ac:chgData name="Walker, Pierre" userId="5ec82070-fd5a-4f33-a108-a8f270b163b4" providerId="ADAL" clId="{47401375-BB7F-0546-8812-229DEA2571D0}" dt="2022-08-25T02:29:01.211" v="3206"/>
          <ac:spMkLst>
            <pc:docMk/>
            <pc:sldMk cId="2801074770" sldId="405"/>
            <ac:spMk id="3" creationId="{8773D50D-9080-4368-9F27-86819D62652E}"/>
          </ac:spMkLst>
        </pc:spChg>
      </pc:sldChg>
      <pc:sldChg chg="new del">
        <pc:chgData name="Walker, Pierre" userId="5ec82070-fd5a-4f33-a108-a8f270b163b4" providerId="ADAL" clId="{47401375-BB7F-0546-8812-229DEA2571D0}" dt="2022-08-25T02:29:04.922" v="3208" actId="680"/>
        <pc:sldMkLst>
          <pc:docMk/>
          <pc:sldMk cId="3062137677" sldId="406"/>
        </pc:sldMkLst>
      </pc:sldChg>
      <pc:sldChg chg="addSp modSp add mod">
        <pc:chgData name="Walker, Pierre" userId="5ec82070-fd5a-4f33-a108-a8f270b163b4" providerId="ADAL" clId="{47401375-BB7F-0546-8812-229DEA2571D0}" dt="2022-08-25T02:29:56.807" v="3288" actId="1076"/>
        <pc:sldMkLst>
          <pc:docMk/>
          <pc:sldMk cId="3967458601" sldId="406"/>
        </pc:sldMkLst>
        <pc:spChg chg="mod">
          <ac:chgData name="Walker, Pierre" userId="5ec82070-fd5a-4f33-a108-a8f270b163b4" providerId="ADAL" clId="{47401375-BB7F-0546-8812-229DEA2571D0}" dt="2022-08-25T02:29:23.653" v="3283" actId="242"/>
          <ac:spMkLst>
            <pc:docMk/>
            <pc:sldMk cId="3967458601" sldId="406"/>
            <ac:spMk id="3" creationId="{8773D50D-9080-4368-9F27-86819D62652E}"/>
          </ac:spMkLst>
        </pc:spChg>
        <pc:picChg chg="add mod">
          <ac:chgData name="Walker, Pierre" userId="5ec82070-fd5a-4f33-a108-a8f270b163b4" providerId="ADAL" clId="{47401375-BB7F-0546-8812-229DEA2571D0}" dt="2022-08-25T02:29:56.807" v="3288" actId="1076"/>
          <ac:picMkLst>
            <pc:docMk/>
            <pc:sldMk cId="3967458601" sldId="406"/>
            <ac:picMk id="7" creationId="{E280FA6E-703D-CE61-0DB1-12C387725AF8}"/>
          </ac:picMkLst>
        </pc:picChg>
      </pc:sldChg>
      <pc:sldChg chg="addSp delSp modSp add mod">
        <pc:chgData name="Walker, Pierre" userId="5ec82070-fd5a-4f33-a108-a8f270b163b4" providerId="ADAL" clId="{47401375-BB7F-0546-8812-229DEA2571D0}" dt="2022-08-25T02:32:48.842" v="3645" actId="14100"/>
        <pc:sldMkLst>
          <pc:docMk/>
          <pc:sldMk cId="2924873525" sldId="407"/>
        </pc:sldMkLst>
        <pc:spChg chg="mod">
          <ac:chgData name="Walker, Pierre" userId="5ec82070-fd5a-4f33-a108-a8f270b163b4" providerId="ADAL" clId="{47401375-BB7F-0546-8812-229DEA2571D0}" dt="2022-08-25T02:32:42.760" v="3643" actId="27636"/>
          <ac:spMkLst>
            <pc:docMk/>
            <pc:sldMk cId="2924873525" sldId="407"/>
            <ac:spMk id="3" creationId="{8773D50D-9080-4368-9F27-86819D62652E}"/>
          </ac:spMkLst>
        </pc:spChg>
        <pc:picChg chg="del">
          <ac:chgData name="Walker, Pierre" userId="5ec82070-fd5a-4f33-a108-a8f270b163b4" providerId="ADAL" clId="{47401375-BB7F-0546-8812-229DEA2571D0}" dt="2022-08-25T02:30:01.917" v="3291" actId="478"/>
          <ac:picMkLst>
            <pc:docMk/>
            <pc:sldMk cId="2924873525" sldId="407"/>
            <ac:picMk id="7" creationId="{E280FA6E-703D-CE61-0DB1-12C387725AF8}"/>
          </ac:picMkLst>
        </pc:picChg>
        <pc:picChg chg="add mod">
          <ac:chgData name="Walker, Pierre" userId="5ec82070-fd5a-4f33-a108-a8f270b163b4" providerId="ADAL" clId="{47401375-BB7F-0546-8812-229DEA2571D0}" dt="2022-08-25T02:32:48.842" v="3645" actId="14100"/>
          <ac:picMkLst>
            <pc:docMk/>
            <pc:sldMk cId="2924873525" sldId="407"/>
            <ac:picMk id="8" creationId="{E0ADFC98-CE97-537E-6E55-ABF7F85CA1F2}"/>
          </ac:picMkLst>
        </pc:picChg>
      </pc:sldChg>
      <pc:sldChg chg="delSp modSp add mod chgLayout">
        <pc:chgData name="Walker, Pierre" userId="5ec82070-fd5a-4f33-a108-a8f270b163b4" providerId="ADAL" clId="{47401375-BB7F-0546-8812-229DEA2571D0}" dt="2022-08-25T02:34:46.330" v="3882" actId="20577"/>
        <pc:sldMkLst>
          <pc:docMk/>
          <pc:sldMk cId="2774084624" sldId="408"/>
        </pc:sldMkLst>
        <pc:spChg chg="mod ord">
          <ac:chgData name="Walker, Pierre" userId="5ec82070-fd5a-4f33-a108-a8f270b163b4" providerId="ADAL" clId="{47401375-BB7F-0546-8812-229DEA2571D0}" dt="2022-08-25T02:32:10.178" v="3550" actId="20577"/>
          <ac:spMkLst>
            <pc:docMk/>
            <pc:sldMk cId="2774084624" sldId="408"/>
            <ac:spMk id="2" creationId="{B2ABC194-1148-7216-82A4-A3BE3A54660A}"/>
          </ac:spMkLst>
        </pc:spChg>
        <pc:spChg chg="mod ord">
          <ac:chgData name="Walker, Pierre" userId="5ec82070-fd5a-4f33-a108-a8f270b163b4" providerId="ADAL" clId="{47401375-BB7F-0546-8812-229DEA2571D0}" dt="2022-08-25T02:34:46.330" v="3882" actId="20577"/>
          <ac:spMkLst>
            <pc:docMk/>
            <pc:sldMk cId="2774084624" sldId="408"/>
            <ac:spMk id="3" creationId="{8773D50D-9080-4368-9F27-86819D62652E}"/>
          </ac:spMkLst>
        </pc:spChg>
        <pc:spChg chg="mod ord">
          <ac:chgData name="Walker, Pierre" userId="5ec82070-fd5a-4f33-a108-a8f270b163b4" providerId="ADAL" clId="{47401375-BB7F-0546-8812-229DEA2571D0}" dt="2022-08-25T02:31:54.851" v="3531" actId="700"/>
          <ac:spMkLst>
            <pc:docMk/>
            <pc:sldMk cId="2774084624" sldId="408"/>
            <ac:spMk id="4" creationId="{10D466D4-3782-9FB8-C2D0-FEE939A9F3A3}"/>
          </ac:spMkLst>
        </pc:spChg>
        <pc:spChg chg="mod ord">
          <ac:chgData name="Walker, Pierre" userId="5ec82070-fd5a-4f33-a108-a8f270b163b4" providerId="ADAL" clId="{47401375-BB7F-0546-8812-229DEA2571D0}" dt="2022-08-25T02:31:54.851" v="3531" actId="700"/>
          <ac:spMkLst>
            <pc:docMk/>
            <pc:sldMk cId="2774084624" sldId="408"/>
            <ac:spMk id="5" creationId="{33412456-C710-B108-725A-5E2808C9A25C}"/>
          </ac:spMkLst>
        </pc:spChg>
        <pc:picChg chg="del">
          <ac:chgData name="Walker, Pierre" userId="5ec82070-fd5a-4f33-a108-a8f270b163b4" providerId="ADAL" clId="{47401375-BB7F-0546-8812-229DEA2571D0}" dt="2022-08-25T02:31:47.241" v="3514" actId="478"/>
          <ac:picMkLst>
            <pc:docMk/>
            <pc:sldMk cId="2774084624" sldId="408"/>
            <ac:picMk id="8" creationId="{E0ADFC98-CE97-537E-6E55-ABF7F85CA1F2}"/>
          </ac:picMkLst>
        </pc:picChg>
      </pc:sldChg>
      <pc:sldChg chg="modSp add mod">
        <pc:chgData name="Walker, Pierre" userId="5ec82070-fd5a-4f33-a108-a8f270b163b4" providerId="ADAL" clId="{47401375-BB7F-0546-8812-229DEA2571D0}" dt="2022-08-25T02:37:30.193" v="4188"/>
        <pc:sldMkLst>
          <pc:docMk/>
          <pc:sldMk cId="29003798" sldId="409"/>
        </pc:sldMkLst>
        <pc:spChg chg="mod">
          <ac:chgData name="Walker, Pierre" userId="5ec82070-fd5a-4f33-a108-a8f270b163b4" providerId="ADAL" clId="{47401375-BB7F-0546-8812-229DEA2571D0}" dt="2022-08-25T02:37:30.193" v="4188"/>
          <ac:spMkLst>
            <pc:docMk/>
            <pc:sldMk cId="29003798" sldId="409"/>
            <ac:spMk id="3" creationId="{8773D50D-9080-4368-9F27-86819D62652E}"/>
          </ac:spMkLst>
        </pc:spChg>
      </pc:sldChg>
      <pc:sldChg chg="addSp delSp modSp add mod">
        <pc:chgData name="Walker, Pierre" userId="5ec82070-fd5a-4f33-a108-a8f270b163b4" providerId="ADAL" clId="{47401375-BB7F-0546-8812-229DEA2571D0}" dt="2022-08-25T03:18:49.897" v="4197" actId="1076"/>
        <pc:sldMkLst>
          <pc:docMk/>
          <pc:sldMk cId="552003621" sldId="410"/>
        </pc:sldMkLst>
        <pc:spChg chg="mod">
          <ac:chgData name="Walker, Pierre" userId="5ec82070-fd5a-4f33-a108-a8f270b163b4" providerId="ADAL" clId="{47401375-BB7F-0546-8812-229DEA2571D0}" dt="2022-08-25T03:18:18.218" v="4193" actId="20577"/>
          <ac:spMkLst>
            <pc:docMk/>
            <pc:sldMk cId="552003621" sldId="410"/>
            <ac:spMk id="2" creationId="{B2ABC194-1148-7216-82A4-A3BE3A54660A}"/>
          </ac:spMkLst>
        </pc:spChg>
        <pc:spChg chg="del mod">
          <ac:chgData name="Walker, Pierre" userId="5ec82070-fd5a-4f33-a108-a8f270b163b4" providerId="ADAL" clId="{47401375-BB7F-0546-8812-229DEA2571D0}" dt="2022-08-25T03:18:44.985" v="4196" actId="478"/>
          <ac:spMkLst>
            <pc:docMk/>
            <pc:sldMk cId="552003621" sldId="410"/>
            <ac:spMk id="3" creationId="{8773D50D-9080-4368-9F27-86819D62652E}"/>
          </ac:spMkLst>
        </pc:spChg>
        <pc:spChg chg="add mod">
          <ac:chgData name="Walker, Pierre" userId="5ec82070-fd5a-4f33-a108-a8f270b163b4" providerId="ADAL" clId="{47401375-BB7F-0546-8812-229DEA2571D0}" dt="2022-08-25T03:18:49.897" v="4197" actId="1076"/>
          <ac:spMkLst>
            <pc:docMk/>
            <pc:sldMk cId="552003621" sldId="410"/>
            <ac:spMk id="6" creationId="{1600362D-E33B-3BB2-6910-7863743D3B9F}"/>
          </ac:spMkLst>
        </pc:spChg>
      </pc:sldChg>
      <pc:sldChg chg="addSp delSp modSp add mod chgLayout">
        <pc:chgData name="Walker, Pierre" userId="5ec82070-fd5a-4f33-a108-a8f270b163b4" providerId="ADAL" clId="{47401375-BB7F-0546-8812-229DEA2571D0}" dt="2022-08-25T17:35:47.809" v="4587" actId="20577"/>
        <pc:sldMkLst>
          <pc:docMk/>
          <pc:sldMk cId="367474092" sldId="411"/>
        </pc:sldMkLst>
        <pc:spChg chg="mod ord">
          <ac:chgData name="Walker, Pierre" userId="5ec82070-fd5a-4f33-a108-a8f270b163b4" providerId="ADAL" clId="{47401375-BB7F-0546-8812-229DEA2571D0}" dt="2022-08-25T17:33:18.124" v="4223" actId="700"/>
          <ac:spMkLst>
            <pc:docMk/>
            <pc:sldMk cId="367474092" sldId="411"/>
            <ac:spMk id="2" creationId="{B2ABC194-1148-7216-82A4-A3BE3A54660A}"/>
          </ac:spMkLst>
        </pc:spChg>
        <pc:spChg chg="add mod ord">
          <ac:chgData name="Walker, Pierre" userId="5ec82070-fd5a-4f33-a108-a8f270b163b4" providerId="ADAL" clId="{47401375-BB7F-0546-8812-229DEA2571D0}" dt="2022-08-25T17:35:47.809" v="4587" actId="20577"/>
          <ac:spMkLst>
            <pc:docMk/>
            <pc:sldMk cId="367474092" sldId="411"/>
            <ac:spMk id="3" creationId="{CF705601-A4C3-65A4-0FC0-5F23EACAECEC}"/>
          </ac:spMkLst>
        </pc:spChg>
        <pc:spChg chg="mod ord">
          <ac:chgData name="Walker, Pierre" userId="5ec82070-fd5a-4f33-a108-a8f270b163b4" providerId="ADAL" clId="{47401375-BB7F-0546-8812-229DEA2571D0}" dt="2022-08-25T17:33:18.124" v="4223" actId="700"/>
          <ac:spMkLst>
            <pc:docMk/>
            <pc:sldMk cId="367474092" sldId="411"/>
            <ac:spMk id="4" creationId="{10D466D4-3782-9FB8-C2D0-FEE939A9F3A3}"/>
          </ac:spMkLst>
        </pc:spChg>
        <pc:spChg chg="mod ord">
          <ac:chgData name="Walker, Pierre" userId="5ec82070-fd5a-4f33-a108-a8f270b163b4" providerId="ADAL" clId="{47401375-BB7F-0546-8812-229DEA2571D0}" dt="2022-08-25T17:33:18.124" v="4223" actId="700"/>
          <ac:spMkLst>
            <pc:docMk/>
            <pc:sldMk cId="367474092" sldId="411"/>
            <ac:spMk id="5" creationId="{33412456-C710-B108-725A-5E2808C9A25C}"/>
          </ac:spMkLst>
        </pc:spChg>
        <pc:spChg chg="del">
          <ac:chgData name="Walker, Pierre" userId="5ec82070-fd5a-4f33-a108-a8f270b163b4" providerId="ADAL" clId="{47401375-BB7F-0546-8812-229DEA2571D0}" dt="2022-08-25T17:33:20.920" v="4224" actId="478"/>
          <ac:spMkLst>
            <pc:docMk/>
            <pc:sldMk cId="367474092" sldId="411"/>
            <ac:spMk id="6" creationId="{1600362D-E33B-3BB2-6910-7863743D3B9F}"/>
          </ac:spMkLst>
        </pc:spChg>
      </pc:sldChg>
      <pc:sldChg chg="addSp modSp add mod">
        <pc:chgData name="Walker, Pierre" userId="5ec82070-fd5a-4f33-a108-a8f270b163b4" providerId="ADAL" clId="{47401375-BB7F-0546-8812-229DEA2571D0}" dt="2022-08-25T17:36:57.938" v="4675" actId="1076"/>
        <pc:sldMkLst>
          <pc:docMk/>
          <pc:sldMk cId="864010229" sldId="412"/>
        </pc:sldMkLst>
        <pc:spChg chg="mod">
          <ac:chgData name="Walker, Pierre" userId="5ec82070-fd5a-4f33-a108-a8f270b163b4" providerId="ADAL" clId="{47401375-BB7F-0546-8812-229DEA2571D0}" dt="2022-08-25T17:36:17.794" v="4672" actId="20577"/>
          <ac:spMkLst>
            <pc:docMk/>
            <pc:sldMk cId="864010229" sldId="412"/>
            <ac:spMk id="3" creationId="{CF705601-A4C3-65A4-0FC0-5F23EACAECEC}"/>
          </ac:spMkLst>
        </pc:spChg>
        <pc:picChg chg="add mod">
          <ac:chgData name="Walker, Pierre" userId="5ec82070-fd5a-4f33-a108-a8f270b163b4" providerId="ADAL" clId="{47401375-BB7F-0546-8812-229DEA2571D0}" dt="2022-08-25T17:36:57.938" v="4675" actId="1076"/>
          <ac:picMkLst>
            <pc:docMk/>
            <pc:sldMk cId="864010229" sldId="412"/>
            <ac:picMk id="7" creationId="{F1F64C65-86E0-59F4-CC69-393070429A6F}"/>
          </ac:picMkLst>
        </pc:picChg>
      </pc:sldChg>
      <pc:sldChg chg="add del">
        <pc:chgData name="Walker, Pierre" userId="5ec82070-fd5a-4f33-a108-a8f270b163b4" providerId="ADAL" clId="{47401375-BB7F-0546-8812-229DEA2571D0}" dt="2022-08-25T17:36:00.258" v="4608"/>
        <pc:sldMkLst>
          <pc:docMk/>
          <pc:sldMk cId="2210672663" sldId="413"/>
        </pc:sldMkLst>
      </pc:sldChg>
      <pc:sldChg chg="addSp delSp modSp add mod">
        <pc:chgData name="Walker, Pierre" userId="5ec82070-fd5a-4f33-a108-a8f270b163b4" providerId="ADAL" clId="{47401375-BB7F-0546-8812-229DEA2571D0}" dt="2022-08-25T17:37:56.171" v="4748" actId="1076"/>
        <pc:sldMkLst>
          <pc:docMk/>
          <pc:sldMk cId="4197419775" sldId="413"/>
        </pc:sldMkLst>
        <pc:spChg chg="mod">
          <ac:chgData name="Walker, Pierre" userId="5ec82070-fd5a-4f33-a108-a8f270b163b4" providerId="ADAL" clId="{47401375-BB7F-0546-8812-229DEA2571D0}" dt="2022-08-25T17:37:22.023" v="4743" actId="20577"/>
          <ac:spMkLst>
            <pc:docMk/>
            <pc:sldMk cId="4197419775" sldId="413"/>
            <ac:spMk id="3" creationId="{CF705601-A4C3-65A4-0FC0-5F23EACAECEC}"/>
          </ac:spMkLst>
        </pc:spChg>
        <pc:picChg chg="del">
          <ac:chgData name="Walker, Pierre" userId="5ec82070-fd5a-4f33-a108-a8f270b163b4" providerId="ADAL" clId="{47401375-BB7F-0546-8812-229DEA2571D0}" dt="2022-08-25T17:37:01.847" v="4677" actId="478"/>
          <ac:picMkLst>
            <pc:docMk/>
            <pc:sldMk cId="4197419775" sldId="413"/>
            <ac:picMk id="7" creationId="{F1F64C65-86E0-59F4-CC69-393070429A6F}"/>
          </ac:picMkLst>
        </pc:picChg>
        <pc:picChg chg="add mod">
          <ac:chgData name="Walker, Pierre" userId="5ec82070-fd5a-4f33-a108-a8f270b163b4" providerId="ADAL" clId="{47401375-BB7F-0546-8812-229DEA2571D0}" dt="2022-08-25T17:37:56.171" v="4748" actId="1076"/>
          <ac:picMkLst>
            <pc:docMk/>
            <pc:sldMk cId="4197419775" sldId="413"/>
            <ac:picMk id="8" creationId="{6DD49D27-CF67-6FA8-FF51-826AAAB31EB5}"/>
          </ac:picMkLst>
        </pc:picChg>
      </pc:sldChg>
      <pc:sldChg chg="add del">
        <pc:chgData name="Walker, Pierre" userId="5ec82070-fd5a-4f33-a108-a8f270b163b4" providerId="ADAL" clId="{47401375-BB7F-0546-8812-229DEA2571D0}" dt="2022-08-25T17:37:08.754" v="4698"/>
        <pc:sldMkLst>
          <pc:docMk/>
          <pc:sldMk cId="795676596" sldId="414"/>
        </pc:sldMkLst>
      </pc:sldChg>
      <pc:sldChg chg="addSp delSp modSp add mod">
        <pc:chgData name="Walker, Pierre" userId="5ec82070-fd5a-4f33-a108-a8f270b163b4" providerId="ADAL" clId="{47401375-BB7F-0546-8812-229DEA2571D0}" dt="2022-08-25T17:39:09.602" v="4798" actId="22"/>
        <pc:sldMkLst>
          <pc:docMk/>
          <pc:sldMk cId="2038402595" sldId="414"/>
        </pc:sldMkLst>
        <pc:spChg chg="mod">
          <ac:chgData name="Walker, Pierre" userId="5ec82070-fd5a-4f33-a108-a8f270b163b4" providerId="ADAL" clId="{47401375-BB7F-0546-8812-229DEA2571D0}" dt="2022-08-25T17:38:09.587" v="4791" actId="20577"/>
          <ac:spMkLst>
            <pc:docMk/>
            <pc:sldMk cId="2038402595" sldId="414"/>
            <ac:spMk id="3" creationId="{CF705601-A4C3-65A4-0FC0-5F23EACAECEC}"/>
          </ac:spMkLst>
        </pc:spChg>
        <pc:spChg chg="add del">
          <ac:chgData name="Walker, Pierre" userId="5ec82070-fd5a-4f33-a108-a8f270b163b4" providerId="ADAL" clId="{47401375-BB7F-0546-8812-229DEA2571D0}" dt="2022-08-25T17:39:05.786" v="4796" actId="22"/>
          <ac:spMkLst>
            <pc:docMk/>
            <pc:sldMk cId="2038402595" sldId="414"/>
            <ac:spMk id="10" creationId="{AF7D88EA-5C72-4A0E-6702-18ED7B930A5A}"/>
          </ac:spMkLst>
        </pc:spChg>
        <pc:spChg chg="add del">
          <ac:chgData name="Walker, Pierre" userId="5ec82070-fd5a-4f33-a108-a8f270b163b4" providerId="ADAL" clId="{47401375-BB7F-0546-8812-229DEA2571D0}" dt="2022-08-25T17:39:09.602" v="4798" actId="22"/>
          <ac:spMkLst>
            <pc:docMk/>
            <pc:sldMk cId="2038402595" sldId="414"/>
            <ac:spMk id="12" creationId="{C2E7B79A-BD3C-A9F9-06F4-C8AECDB84F33}"/>
          </ac:spMkLst>
        </pc:spChg>
        <pc:picChg chg="add mod">
          <ac:chgData name="Walker, Pierre" userId="5ec82070-fd5a-4f33-a108-a8f270b163b4" providerId="ADAL" clId="{47401375-BB7F-0546-8812-229DEA2571D0}" dt="2022-08-25T17:38:48.885" v="4794" actId="1076"/>
          <ac:picMkLst>
            <pc:docMk/>
            <pc:sldMk cId="2038402595" sldId="414"/>
            <ac:picMk id="7" creationId="{F1A9E24A-1233-8779-DAB5-4155E78EA9CB}"/>
          </ac:picMkLst>
        </pc:picChg>
      </pc:sldChg>
      <pc:sldChg chg="addSp delSp modSp add mod">
        <pc:chgData name="Walker, Pierre" userId="5ec82070-fd5a-4f33-a108-a8f270b163b4" providerId="ADAL" clId="{47401375-BB7F-0546-8812-229DEA2571D0}" dt="2022-08-25T18:04:10.242" v="4919" actId="1076"/>
        <pc:sldMkLst>
          <pc:docMk/>
          <pc:sldMk cId="4107402220" sldId="415"/>
        </pc:sldMkLst>
        <pc:spChg chg="mod">
          <ac:chgData name="Walker, Pierre" userId="5ec82070-fd5a-4f33-a108-a8f270b163b4" providerId="ADAL" clId="{47401375-BB7F-0546-8812-229DEA2571D0}" dt="2022-08-25T17:39:17.967" v="4826" actId="20577"/>
          <ac:spMkLst>
            <pc:docMk/>
            <pc:sldMk cId="4107402220" sldId="415"/>
            <ac:spMk id="2" creationId="{B2ABC194-1148-7216-82A4-A3BE3A54660A}"/>
          </ac:spMkLst>
        </pc:spChg>
        <pc:spChg chg="mod">
          <ac:chgData name="Walker, Pierre" userId="5ec82070-fd5a-4f33-a108-a8f270b163b4" providerId="ADAL" clId="{47401375-BB7F-0546-8812-229DEA2571D0}" dt="2022-08-25T18:03:35.122" v="4915" actId="20577"/>
          <ac:spMkLst>
            <pc:docMk/>
            <pc:sldMk cId="4107402220" sldId="415"/>
            <ac:spMk id="3" creationId="{CF705601-A4C3-65A4-0FC0-5F23EACAECEC}"/>
          </ac:spMkLst>
        </pc:spChg>
        <pc:picChg chg="del">
          <ac:chgData name="Walker, Pierre" userId="5ec82070-fd5a-4f33-a108-a8f270b163b4" providerId="ADAL" clId="{47401375-BB7F-0546-8812-229DEA2571D0}" dt="2022-08-25T17:39:43.560" v="4913" actId="478"/>
          <ac:picMkLst>
            <pc:docMk/>
            <pc:sldMk cId="4107402220" sldId="415"/>
            <ac:picMk id="7" creationId="{F1A9E24A-1233-8779-DAB5-4155E78EA9CB}"/>
          </ac:picMkLst>
        </pc:picChg>
        <pc:picChg chg="del">
          <ac:chgData name="Walker, Pierre" userId="5ec82070-fd5a-4f33-a108-a8f270b163b4" providerId="ADAL" clId="{47401375-BB7F-0546-8812-229DEA2571D0}" dt="2022-08-25T17:39:45.499" v="4914" actId="478"/>
          <ac:picMkLst>
            <pc:docMk/>
            <pc:sldMk cId="4107402220" sldId="415"/>
            <ac:picMk id="8" creationId="{6DD49D27-CF67-6FA8-FF51-826AAAB31EB5}"/>
          </ac:picMkLst>
        </pc:picChg>
        <pc:picChg chg="add mod">
          <ac:chgData name="Walker, Pierre" userId="5ec82070-fd5a-4f33-a108-a8f270b163b4" providerId="ADAL" clId="{47401375-BB7F-0546-8812-229DEA2571D0}" dt="2022-08-25T18:04:10.242" v="4919" actId="1076"/>
          <ac:picMkLst>
            <pc:docMk/>
            <pc:sldMk cId="4107402220" sldId="415"/>
            <ac:picMk id="9" creationId="{7C49A390-E97D-17F4-386A-D7E62458E7E7}"/>
          </ac:picMkLst>
        </pc:picChg>
      </pc:sldChg>
      <pc:sldChg chg="delSp modSp add mod">
        <pc:chgData name="Walker, Pierre" userId="5ec82070-fd5a-4f33-a108-a8f270b163b4" providerId="ADAL" clId="{47401375-BB7F-0546-8812-229DEA2571D0}" dt="2022-08-25T18:09:20.348" v="5193" actId="5793"/>
        <pc:sldMkLst>
          <pc:docMk/>
          <pc:sldMk cId="1748747881" sldId="416"/>
        </pc:sldMkLst>
        <pc:spChg chg="mod">
          <ac:chgData name="Walker, Pierre" userId="5ec82070-fd5a-4f33-a108-a8f270b163b4" providerId="ADAL" clId="{47401375-BB7F-0546-8812-229DEA2571D0}" dt="2022-08-25T18:09:20.348" v="5193" actId="5793"/>
          <ac:spMkLst>
            <pc:docMk/>
            <pc:sldMk cId="1748747881" sldId="416"/>
            <ac:spMk id="3" creationId="{CF705601-A4C3-65A4-0FC0-5F23EACAECEC}"/>
          </ac:spMkLst>
        </pc:spChg>
        <pc:picChg chg="del">
          <ac:chgData name="Walker, Pierre" userId="5ec82070-fd5a-4f33-a108-a8f270b163b4" providerId="ADAL" clId="{47401375-BB7F-0546-8812-229DEA2571D0}" dt="2022-08-25T18:06:06.160" v="4966" actId="478"/>
          <ac:picMkLst>
            <pc:docMk/>
            <pc:sldMk cId="1748747881" sldId="416"/>
            <ac:picMk id="9" creationId="{7C49A390-E97D-17F4-386A-D7E62458E7E7}"/>
          </ac:picMkLst>
        </pc:picChg>
      </pc:sldChg>
      <pc:sldChg chg="add del">
        <pc:chgData name="Walker, Pierre" userId="5ec82070-fd5a-4f33-a108-a8f270b163b4" providerId="ADAL" clId="{47401375-BB7F-0546-8812-229DEA2571D0}" dt="2022-08-25T17:39:24.016" v="4846"/>
        <pc:sldMkLst>
          <pc:docMk/>
          <pc:sldMk cId="3011777151" sldId="416"/>
        </pc:sldMkLst>
      </pc:sldChg>
      <pc:sldChg chg="addSp delSp modSp add mod ord">
        <pc:chgData name="Walker, Pierre" userId="5ec82070-fd5a-4f33-a108-a8f270b163b4" providerId="ADAL" clId="{47401375-BB7F-0546-8812-229DEA2571D0}" dt="2022-08-25T18:09:52.339" v="5265" actId="1076"/>
        <pc:sldMkLst>
          <pc:docMk/>
          <pc:sldMk cId="2958495940" sldId="417"/>
        </pc:sldMkLst>
        <pc:spChg chg="mod">
          <ac:chgData name="Walker, Pierre" userId="5ec82070-fd5a-4f33-a108-a8f270b163b4" providerId="ADAL" clId="{47401375-BB7F-0546-8812-229DEA2571D0}" dt="2022-08-25T18:09:47.968" v="5263" actId="20577"/>
          <ac:spMkLst>
            <pc:docMk/>
            <pc:sldMk cId="2958495940" sldId="417"/>
            <ac:spMk id="3" creationId="{CF705601-A4C3-65A4-0FC0-5F23EACAECEC}"/>
          </ac:spMkLst>
        </pc:spChg>
        <pc:picChg chg="add mod">
          <ac:chgData name="Walker, Pierre" userId="5ec82070-fd5a-4f33-a108-a8f270b163b4" providerId="ADAL" clId="{47401375-BB7F-0546-8812-229DEA2571D0}" dt="2022-08-25T18:09:52.339" v="5265" actId="1076"/>
          <ac:picMkLst>
            <pc:docMk/>
            <pc:sldMk cId="2958495940" sldId="417"/>
            <ac:picMk id="7" creationId="{6FFC6752-E788-149C-EC43-BB716624F76D}"/>
          </ac:picMkLst>
        </pc:picChg>
        <pc:picChg chg="del">
          <ac:chgData name="Walker, Pierre" userId="5ec82070-fd5a-4f33-a108-a8f270b163b4" providerId="ADAL" clId="{47401375-BB7F-0546-8812-229DEA2571D0}" dt="2022-08-25T18:07:47.198" v="5187" actId="478"/>
          <ac:picMkLst>
            <pc:docMk/>
            <pc:sldMk cId="2958495940" sldId="417"/>
            <ac:picMk id="9" creationId="{7C49A390-E97D-17F4-386A-D7E62458E7E7}"/>
          </ac:picMkLst>
        </pc:picChg>
      </pc:sldChg>
      <pc:sldChg chg="addSp delSp modSp add mod">
        <pc:chgData name="Walker, Pierre" userId="5ec82070-fd5a-4f33-a108-a8f270b163b4" providerId="ADAL" clId="{47401375-BB7F-0546-8812-229DEA2571D0}" dt="2022-08-25T18:13:12.073" v="5654" actId="20577"/>
        <pc:sldMkLst>
          <pc:docMk/>
          <pc:sldMk cId="3546939458" sldId="418"/>
        </pc:sldMkLst>
        <pc:spChg chg="mod">
          <ac:chgData name="Walker, Pierre" userId="5ec82070-fd5a-4f33-a108-a8f270b163b4" providerId="ADAL" clId="{47401375-BB7F-0546-8812-229DEA2571D0}" dt="2022-08-25T18:09:59.297" v="5277" actId="20577"/>
          <ac:spMkLst>
            <pc:docMk/>
            <pc:sldMk cId="3546939458" sldId="418"/>
            <ac:spMk id="2" creationId="{B2ABC194-1148-7216-82A4-A3BE3A54660A}"/>
          </ac:spMkLst>
        </pc:spChg>
        <pc:spChg chg="mod">
          <ac:chgData name="Walker, Pierre" userId="5ec82070-fd5a-4f33-a108-a8f270b163b4" providerId="ADAL" clId="{47401375-BB7F-0546-8812-229DEA2571D0}" dt="2022-08-25T18:13:12.073" v="5654" actId="20577"/>
          <ac:spMkLst>
            <pc:docMk/>
            <pc:sldMk cId="3546939458" sldId="418"/>
            <ac:spMk id="3" creationId="{CF705601-A4C3-65A4-0FC0-5F23EACAECEC}"/>
          </ac:spMkLst>
        </pc:spChg>
        <pc:picChg chg="del">
          <ac:chgData name="Walker, Pierre" userId="5ec82070-fd5a-4f33-a108-a8f270b163b4" providerId="ADAL" clId="{47401375-BB7F-0546-8812-229DEA2571D0}" dt="2022-08-25T18:10:00.144" v="5278" actId="478"/>
          <ac:picMkLst>
            <pc:docMk/>
            <pc:sldMk cId="3546939458" sldId="418"/>
            <ac:picMk id="7" creationId="{6FFC6752-E788-149C-EC43-BB716624F76D}"/>
          </ac:picMkLst>
        </pc:picChg>
        <pc:picChg chg="add del mod">
          <ac:chgData name="Walker, Pierre" userId="5ec82070-fd5a-4f33-a108-a8f270b163b4" providerId="ADAL" clId="{47401375-BB7F-0546-8812-229DEA2571D0}" dt="2022-08-25T18:11:55.921" v="5503" actId="21"/>
          <ac:picMkLst>
            <pc:docMk/>
            <pc:sldMk cId="3546939458" sldId="418"/>
            <ac:picMk id="8" creationId="{CBFBACEE-2972-1763-FC88-ABD1F1578409}"/>
          </ac:picMkLst>
        </pc:picChg>
      </pc:sldChg>
      <pc:sldChg chg="addSp delSp modSp add mod">
        <pc:chgData name="Walker, Pierre" userId="5ec82070-fd5a-4f33-a108-a8f270b163b4" providerId="ADAL" clId="{47401375-BB7F-0546-8812-229DEA2571D0}" dt="2022-08-25T18:12:48.900" v="5580" actId="22"/>
        <pc:sldMkLst>
          <pc:docMk/>
          <pc:sldMk cId="1953818468" sldId="419"/>
        </pc:sldMkLst>
        <pc:spChg chg="mod">
          <ac:chgData name="Walker, Pierre" userId="5ec82070-fd5a-4f33-a108-a8f270b163b4" providerId="ADAL" clId="{47401375-BB7F-0546-8812-229DEA2571D0}" dt="2022-08-25T18:12:35.235" v="5576" actId="242"/>
          <ac:spMkLst>
            <pc:docMk/>
            <pc:sldMk cId="1953818468" sldId="419"/>
            <ac:spMk id="3" creationId="{CF705601-A4C3-65A4-0FC0-5F23EACAECEC}"/>
          </ac:spMkLst>
        </pc:spChg>
        <pc:spChg chg="add del">
          <ac:chgData name="Walker, Pierre" userId="5ec82070-fd5a-4f33-a108-a8f270b163b4" providerId="ADAL" clId="{47401375-BB7F-0546-8812-229DEA2571D0}" dt="2022-08-25T18:12:48.900" v="5580" actId="22"/>
          <ac:spMkLst>
            <pc:docMk/>
            <pc:sldMk cId="1953818468" sldId="419"/>
            <ac:spMk id="9" creationId="{C585BFC4-66BB-A225-A174-E561918C3862}"/>
          </ac:spMkLst>
        </pc:spChg>
        <pc:picChg chg="add mod">
          <ac:chgData name="Walker, Pierre" userId="5ec82070-fd5a-4f33-a108-a8f270b163b4" providerId="ADAL" clId="{47401375-BB7F-0546-8812-229DEA2571D0}" dt="2022-08-25T18:12:40.224" v="5578" actId="1076"/>
          <ac:picMkLst>
            <pc:docMk/>
            <pc:sldMk cId="1953818468" sldId="419"/>
            <ac:picMk id="7" creationId="{808E3A29-03C6-13AC-96BD-DE6342E1BA97}"/>
          </ac:picMkLst>
        </pc:picChg>
      </pc:sldChg>
      <pc:sldChg chg="new del">
        <pc:chgData name="Walker, Pierre" userId="5ec82070-fd5a-4f33-a108-a8f270b163b4" providerId="ADAL" clId="{47401375-BB7F-0546-8812-229DEA2571D0}" dt="2022-08-25T18:12:01.789" v="5505" actId="680"/>
        <pc:sldMkLst>
          <pc:docMk/>
          <pc:sldMk cId="2476882179" sldId="419"/>
        </pc:sldMkLst>
      </pc:sldChg>
      <pc:sldChg chg="addSp delSp modSp add mod">
        <pc:chgData name="Walker, Pierre" userId="5ec82070-fd5a-4f33-a108-a8f270b163b4" providerId="ADAL" clId="{47401375-BB7F-0546-8812-229DEA2571D0}" dt="2022-08-25T18:15:02.121" v="5921"/>
        <pc:sldMkLst>
          <pc:docMk/>
          <pc:sldMk cId="4285066831" sldId="420"/>
        </pc:sldMkLst>
        <pc:spChg chg="mod">
          <ac:chgData name="Walker, Pierre" userId="5ec82070-fd5a-4f33-a108-a8f270b163b4" providerId="ADAL" clId="{47401375-BB7F-0546-8812-229DEA2571D0}" dt="2022-08-25T18:12:59.203" v="5610" actId="20577"/>
          <ac:spMkLst>
            <pc:docMk/>
            <pc:sldMk cId="4285066831" sldId="420"/>
            <ac:spMk id="2" creationId="{B2ABC194-1148-7216-82A4-A3BE3A54660A}"/>
          </ac:spMkLst>
        </pc:spChg>
        <pc:spChg chg="mod">
          <ac:chgData name="Walker, Pierre" userId="5ec82070-fd5a-4f33-a108-a8f270b163b4" providerId="ADAL" clId="{47401375-BB7F-0546-8812-229DEA2571D0}" dt="2022-08-25T18:15:02.121" v="5921"/>
          <ac:spMkLst>
            <pc:docMk/>
            <pc:sldMk cId="4285066831" sldId="420"/>
            <ac:spMk id="3" creationId="{CF705601-A4C3-65A4-0FC0-5F23EACAECEC}"/>
          </ac:spMkLst>
        </pc:spChg>
        <pc:spChg chg="add del mod">
          <ac:chgData name="Walker, Pierre" userId="5ec82070-fd5a-4f33-a108-a8f270b163b4" providerId="ADAL" clId="{47401375-BB7F-0546-8812-229DEA2571D0}" dt="2022-08-25T18:13:00.545" v="5613"/>
          <ac:spMkLst>
            <pc:docMk/>
            <pc:sldMk cId="4285066831" sldId="420"/>
            <ac:spMk id="6" creationId="{8C27AF7E-413C-2605-D263-A186BFEA2B4A}"/>
          </ac:spMkLst>
        </pc:spChg>
        <pc:picChg chg="del">
          <ac:chgData name="Walker, Pierre" userId="5ec82070-fd5a-4f33-a108-a8f270b163b4" providerId="ADAL" clId="{47401375-BB7F-0546-8812-229DEA2571D0}" dt="2022-08-25T18:13:00.255" v="5611" actId="478"/>
          <ac:picMkLst>
            <pc:docMk/>
            <pc:sldMk cId="4285066831" sldId="420"/>
            <ac:picMk id="7" creationId="{808E3A29-03C6-13AC-96BD-DE6342E1BA97}"/>
          </ac:picMkLst>
        </pc:picChg>
      </pc:sldChg>
      <pc:sldChg chg="modSp add mod">
        <pc:chgData name="Walker, Pierre" userId="5ec82070-fd5a-4f33-a108-a8f270b163b4" providerId="ADAL" clId="{47401375-BB7F-0546-8812-229DEA2571D0}" dt="2022-08-25T18:16:47.247" v="6162" actId="20577"/>
        <pc:sldMkLst>
          <pc:docMk/>
          <pc:sldMk cId="1251939251" sldId="421"/>
        </pc:sldMkLst>
        <pc:spChg chg="mod">
          <ac:chgData name="Walker, Pierre" userId="5ec82070-fd5a-4f33-a108-a8f270b163b4" providerId="ADAL" clId="{47401375-BB7F-0546-8812-229DEA2571D0}" dt="2022-08-25T18:16:47.247" v="6162" actId="20577"/>
          <ac:spMkLst>
            <pc:docMk/>
            <pc:sldMk cId="1251939251" sldId="421"/>
            <ac:spMk id="3" creationId="{CF705601-A4C3-65A4-0FC0-5F23EACAECEC}"/>
          </ac:spMkLst>
        </pc:spChg>
      </pc:sldChg>
      <pc:sldChg chg="add del">
        <pc:chgData name="Walker, Pierre" userId="5ec82070-fd5a-4f33-a108-a8f270b163b4" providerId="ADAL" clId="{47401375-BB7F-0546-8812-229DEA2571D0}" dt="2022-08-25T18:14:02.489" v="5788"/>
        <pc:sldMkLst>
          <pc:docMk/>
          <pc:sldMk cId="2793310480" sldId="421"/>
        </pc:sldMkLst>
      </pc:sldChg>
      <pc:sldChg chg="addSp modSp add mod">
        <pc:chgData name="Walker, Pierre" userId="5ec82070-fd5a-4f33-a108-a8f270b163b4" providerId="ADAL" clId="{47401375-BB7F-0546-8812-229DEA2571D0}" dt="2022-08-25T18:18:02.502" v="6289" actId="1076"/>
        <pc:sldMkLst>
          <pc:docMk/>
          <pc:sldMk cId="1900590879" sldId="422"/>
        </pc:sldMkLst>
        <pc:spChg chg="mod">
          <ac:chgData name="Walker, Pierre" userId="5ec82070-fd5a-4f33-a108-a8f270b163b4" providerId="ADAL" clId="{47401375-BB7F-0546-8812-229DEA2571D0}" dt="2022-08-25T18:17:14.731" v="6285" actId="20577"/>
          <ac:spMkLst>
            <pc:docMk/>
            <pc:sldMk cId="1900590879" sldId="422"/>
            <ac:spMk id="3" creationId="{CF705601-A4C3-65A4-0FC0-5F23EACAECEC}"/>
          </ac:spMkLst>
        </pc:spChg>
        <pc:picChg chg="add mod">
          <ac:chgData name="Walker, Pierre" userId="5ec82070-fd5a-4f33-a108-a8f270b163b4" providerId="ADAL" clId="{47401375-BB7F-0546-8812-229DEA2571D0}" dt="2022-08-25T18:18:02.502" v="6289" actId="1076"/>
          <ac:picMkLst>
            <pc:docMk/>
            <pc:sldMk cId="1900590879" sldId="422"/>
            <ac:picMk id="7" creationId="{8D3955CF-38D4-5E6D-BF8A-711196C3B935}"/>
          </ac:picMkLst>
        </pc:picChg>
      </pc:sldChg>
      <pc:sldChg chg="delSp modSp add mod">
        <pc:chgData name="Walker, Pierre" userId="5ec82070-fd5a-4f33-a108-a8f270b163b4" providerId="ADAL" clId="{47401375-BB7F-0546-8812-229DEA2571D0}" dt="2022-08-25T19:19:57.515" v="6557" actId="242"/>
        <pc:sldMkLst>
          <pc:docMk/>
          <pc:sldMk cId="3609230129" sldId="423"/>
        </pc:sldMkLst>
        <pc:spChg chg="mod">
          <ac:chgData name="Walker, Pierre" userId="5ec82070-fd5a-4f33-a108-a8f270b163b4" providerId="ADAL" clId="{47401375-BB7F-0546-8812-229DEA2571D0}" dt="2022-08-25T19:19:57.515" v="6557" actId="242"/>
          <ac:spMkLst>
            <pc:docMk/>
            <pc:sldMk cId="3609230129" sldId="423"/>
            <ac:spMk id="3" creationId="{CF705601-A4C3-65A4-0FC0-5F23EACAECEC}"/>
          </ac:spMkLst>
        </pc:spChg>
        <pc:picChg chg="del">
          <ac:chgData name="Walker, Pierre" userId="5ec82070-fd5a-4f33-a108-a8f270b163b4" providerId="ADAL" clId="{47401375-BB7F-0546-8812-229DEA2571D0}" dt="2022-08-25T19:18:56.100" v="6291" actId="478"/>
          <ac:picMkLst>
            <pc:docMk/>
            <pc:sldMk cId="3609230129" sldId="423"/>
            <ac:picMk id="7" creationId="{8D3955CF-38D4-5E6D-BF8A-711196C3B935}"/>
          </ac:picMkLst>
        </pc:picChg>
      </pc:sldChg>
      <pc:sldChg chg="modSp add mod">
        <pc:chgData name="Walker, Pierre" userId="5ec82070-fd5a-4f33-a108-a8f270b163b4" providerId="ADAL" clId="{47401375-BB7F-0546-8812-229DEA2571D0}" dt="2022-08-25T19:22:50.237" v="6983" actId="20577"/>
        <pc:sldMkLst>
          <pc:docMk/>
          <pc:sldMk cId="1110124963" sldId="424"/>
        </pc:sldMkLst>
        <pc:spChg chg="mod">
          <ac:chgData name="Walker, Pierre" userId="5ec82070-fd5a-4f33-a108-a8f270b163b4" providerId="ADAL" clId="{47401375-BB7F-0546-8812-229DEA2571D0}" dt="2022-08-25T19:20:15.336" v="6585" actId="20577"/>
          <ac:spMkLst>
            <pc:docMk/>
            <pc:sldMk cId="1110124963" sldId="424"/>
            <ac:spMk id="2" creationId="{B2ABC194-1148-7216-82A4-A3BE3A54660A}"/>
          </ac:spMkLst>
        </pc:spChg>
        <pc:spChg chg="mod">
          <ac:chgData name="Walker, Pierre" userId="5ec82070-fd5a-4f33-a108-a8f270b163b4" providerId="ADAL" clId="{47401375-BB7F-0546-8812-229DEA2571D0}" dt="2022-08-25T19:22:50.237" v="6983" actId="20577"/>
          <ac:spMkLst>
            <pc:docMk/>
            <pc:sldMk cId="1110124963" sldId="424"/>
            <ac:spMk id="3" creationId="{CF705601-A4C3-65A4-0FC0-5F23EACAECEC}"/>
          </ac:spMkLst>
        </pc:spChg>
      </pc:sldChg>
      <pc:sldChg chg="addSp delSp modSp add mod">
        <pc:chgData name="Walker, Pierre" userId="5ec82070-fd5a-4f33-a108-a8f270b163b4" providerId="ADAL" clId="{47401375-BB7F-0546-8812-229DEA2571D0}" dt="2022-08-25T19:25:02.423" v="7208" actId="242"/>
        <pc:sldMkLst>
          <pc:docMk/>
          <pc:sldMk cId="3802205457" sldId="425"/>
        </pc:sldMkLst>
        <pc:spChg chg="mod">
          <ac:chgData name="Walker, Pierre" userId="5ec82070-fd5a-4f33-a108-a8f270b163b4" providerId="ADAL" clId="{47401375-BB7F-0546-8812-229DEA2571D0}" dt="2022-08-25T19:25:02.423" v="7208" actId="242"/>
          <ac:spMkLst>
            <pc:docMk/>
            <pc:sldMk cId="3802205457" sldId="425"/>
            <ac:spMk id="3" creationId="{CF705601-A4C3-65A4-0FC0-5F23EACAECEC}"/>
          </ac:spMkLst>
        </pc:spChg>
        <pc:picChg chg="add del mod">
          <ac:chgData name="Walker, Pierre" userId="5ec82070-fd5a-4f33-a108-a8f270b163b4" providerId="ADAL" clId="{47401375-BB7F-0546-8812-229DEA2571D0}" dt="2022-08-25T19:24:47.334" v="7146" actId="21"/>
          <ac:picMkLst>
            <pc:docMk/>
            <pc:sldMk cId="3802205457" sldId="425"/>
            <ac:picMk id="7" creationId="{EDB24D6D-61E3-827B-F815-F44D97E19584}"/>
          </ac:picMkLst>
        </pc:picChg>
      </pc:sldChg>
      <pc:sldChg chg="addSp delSp modSp new mod">
        <pc:chgData name="Walker, Pierre" userId="5ec82070-fd5a-4f33-a108-a8f270b163b4" providerId="ADAL" clId="{47401375-BB7F-0546-8812-229DEA2571D0}" dt="2022-08-25T19:25:40.690" v="7262" actId="22"/>
        <pc:sldMkLst>
          <pc:docMk/>
          <pc:sldMk cId="3717735799" sldId="426"/>
        </pc:sldMkLst>
        <pc:spChg chg="mod">
          <ac:chgData name="Walker, Pierre" userId="5ec82070-fd5a-4f33-a108-a8f270b163b4" providerId="ADAL" clId="{47401375-BB7F-0546-8812-229DEA2571D0}" dt="2022-08-25T19:25:13.656" v="7216"/>
          <ac:spMkLst>
            <pc:docMk/>
            <pc:sldMk cId="3717735799" sldId="426"/>
            <ac:spMk id="2" creationId="{1364F027-4699-121C-B862-4BA63BFE2AEE}"/>
          </ac:spMkLst>
        </pc:spChg>
        <pc:spChg chg="mod">
          <ac:chgData name="Walker, Pierre" userId="5ec82070-fd5a-4f33-a108-a8f270b163b4" providerId="ADAL" clId="{47401375-BB7F-0546-8812-229DEA2571D0}" dt="2022-08-25T19:25:22.530" v="7258" actId="20577"/>
          <ac:spMkLst>
            <pc:docMk/>
            <pc:sldMk cId="3717735799" sldId="426"/>
            <ac:spMk id="3" creationId="{3173A985-9A45-8B3C-849A-C22E22149BBB}"/>
          </ac:spMkLst>
        </pc:spChg>
        <pc:spChg chg="add del">
          <ac:chgData name="Walker, Pierre" userId="5ec82070-fd5a-4f33-a108-a8f270b163b4" providerId="ADAL" clId="{47401375-BB7F-0546-8812-229DEA2571D0}" dt="2022-08-25T19:25:40.690" v="7262" actId="22"/>
          <ac:spMkLst>
            <pc:docMk/>
            <pc:sldMk cId="3717735799" sldId="426"/>
            <ac:spMk id="8" creationId="{B3062F0A-2188-F343-CA7F-FE079D8CD6C6}"/>
          </ac:spMkLst>
        </pc:spChg>
        <pc:picChg chg="add mod">
          <ac:chgData name="Walker, Pierre" userId="5ec82070-fd5a-4f33-a108-a8f270b163b4" providerId="ADAL" clId="{47401375-BB7F-0546-8812-229DEA2571D0}" dt="2022-08-25T19:25:27.661" v="7260" actId="1076"/>
          <ac:picMkLst>
            <pc:docMk/>
            <pc:sldMk cId="3717735799" sldId="426"/>
            <ac:picMk id="6" creationId="{884CB583-3939-387A-B86D-1D8A58B62455}"/>
          </ac:picMkLst>
        </pc:picChg>
      </pc:sldChg>
      <pc:sldChg chg="addSp delSp modSp add mod">
        <pc:chgData name="Walker, Pierre" userId="5ec82070-fd5a-4f33-a108-a8f270b163b4" providerId="ADAL" clId="{47401375-BB7F-0546-8812-229DEA2571D0}" dt="2022-08-25T19:27:16.762" v="7540" actId="1076"/>
        <pc:sldMkLst>
          <pc:docMk/>
          <pc:sldMk cId="3449120673" sldId="427"/>
        </pc:sldMkLst>
        <pc:spChg chg="mod">
          <ac:chgData name="Walker, Pierre" userId="5ec82070-fd5a-4f33-a108-a8f270b163b4" providerId="ADAL" clId="{47401375-BB7F-0546-8812-229DEA2571D0}" dt="2022-08-25T19:26:06.903" v="7306" actId="20577"/>
          <ac:spMkLst>
            <pc:docMk/>
            <pc:sldMk cId="3449120673" sldId="427"/>
            <ac:spMk id="2" creationId="{1364F027-4699-121C-B862-4BA63BFE2AEE}"/>
          </ac:spMkLst>
        </pc:spChg>
        <pc:spChg chg="mod">
          <ac:chgData name="Walker, Pierre" userId="5ec82070-fd5a-4f33-a108-a8f270b163b4" providerId="ADAL" clId="{47401375-BB7F-0546-8812-229DEA2571D0}" dt="2022-08-25T19:27:06.358" v="7538"/>
          <ac:spMkLst>
            <pc:docMk/>
            <pc:sldMk cId="3449120673" sldId="427"/>
            <ac:spMk id="3" creationId="{3173A985-9A45-8B3C-849A-C22E22149BBB}"/>
          </ac:spMkLst>
        </pc:spChg>
        <pc:spChg chg="add mod">
          <ac:chgData name="Walker, Pierre" userId="5ec82070-fd5a-4f33-a108-a8f270b163b4" providerId="ADAL" clId="{47401375-BB7F-0546-8812-229DEA2571D0}" dt="2022-08-25T19:27:16.762" v="7540" actId="1076"/>
          <ac:spMkLst>
            <pc:docMk/>
            <pc:sldMk cId="3449120673" sldId="427"/>
            <ac:spMk id="7" creationId="{D487CBA9-18D5-42D3-811C-EAAD82B99FA7}"/>
          </ac:spMkLst>
        </pc:spChg>
        <pc:picChg chg="del">
          <ac:chgData name="Walker, Pierre" userId="5ec82070-fd5a-4f33-a108-a8f270b163b4" providerId="ADAL" clId="{47401375-BB7F-0546-8812-229DEA2571D0}" dt="2022-08-25T19:25:46.083" v="7281" actId="478"/>
          <ac:picMkLst>
            <pc:docMk/>
            <pc:sldMk cId="3449120673" sldId="427"/>
            <ac:picMk id="6" creationId="{884CB583-3939-387A-B86D-1D8A58B62455}"/>
          </ac:picMkLst>
        </pc:picChg>
      </pc:sldChg>
      <pc:sldChg chg="delSp modSp add mod">
        <pc:chgData name="Walker, Pierre" userId="5ec82070-fd5a-4f33-a108-a8f270b163b4" providerId="ADAL" clId="{47401375-BB7F-0546-8812-229DEA2571D0}" dt="2022-08-25T19:31:10.296" v="8160" actId="20577"/>
        <pc:sldMkLst>
          <pc:docMk/>
          <pc:sldMk cId="3684347889" sldId="428"/>
        </pc:sldMkLst>
        <pc:spChg chg="mod">
          <ac:chgData name="Walker, Pierre" userId="5ec82070-fd5a-4f33-a108-a8f270b163b4" providerId="ADAL" clId="{47401375-BB7F-0546-8812-229DEA2571D0}" dt="2022-08-25T19:28:27.376" v="7551" actId="20577"/>
          <ac:spMkLst>
            <pc:docMk/>
            <pc:sldMk cId="3684347889" sldId="428"/>
            <ac:spMk id="2" creationId="{1364F027-4699-121C-B862-4BA63BFE2AEE}"/>
          </ac:spMkLst>
        </pc:spChg>
        <pc:spChg chg="mod">
          <ac:chgData name="Walker, Pierre" userId="5ec82070-fd5a-4f33-a108-a8f270b163b4" providerId="ADAL" clId="{47401375-BB7F-0546-8812-229DEA2571D0}" dt="2022-08-25T19:31:10.296" v="8160" actId="20577"/>
          <ac:spMkLst>
            <pc:docMk/>
            <pc:sldMk cId="3684347889" sldId="428"/>
            <ac:spMk id="3" creationId="{3173A985-9A45-8B3C-849A-C22E22149BBB}"/>
          </ac:spMkLst>
        </pc:spChg>
        <pc:spChg chg="del">
          <ac:chgData name="Walker, Pierre" userId="5ec82070-fd5a-4f33-a108-a8f270b163b4" providerId="ADAL" clId="{47401375-BB7F-0546-8812-229DEA2571D0}" dt="2022-08-25T19:29:05.947" v="7740" actId="478"/>
          <ac:spMkLst>
            <pc:docMk/>
            <pc:sldMk cId="3684347889" sldId="428"/>
            <ac:spMk id="7" creationId="{D487CBA9-18D5-42D3-811C-EAAD82B99FA7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2CC9D1-B559-0843-AD36-897B157130C2}" type="datetimeFigureOut">
              <a:rPr lang="en-US" smtClean="0"/>
              <a:t>8/25/22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0BE3DA-05F6-7D40-B990-E4632CD53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17329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E07F8B-42E5-8848-9418-61648E606395}" type="datetimeFigureOut">
              <a:rPr lang="en-US" smtClean="0"/>
              <a:pPr/>
              <a:t>8/25/22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652605-0564-D447-8592-4B3916BD2E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47632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6401" y="2130425"/>
            <a:ext cx="8331199" cy="1891242"/>
          </a:xfrm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tIns="187200" bIns="187200"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5354" y="4436532"/>
            <a:ext cx="8133292" cy="1202267"/>
          </a:xfrm>
        </p:spPr>
        <p:txBody>
          <a:bodyPr>
            <a:normAutofit/>
          </a:bodyPr>
          <a:lstStyle>
            <a:lvl1pPr marL="0" indent="0" algn="ctr">
              <a:buNone/>
              <a:defRPr sz="2800" b="1" i="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pic>
        <p:nvPicPr>
          <p:cNvPr id="21" name="Picture 24"/>
          <p:cNvPicPr>
            <a:picLocks noChangeAspect="1" noChangeArrowheads="1"/>
          </p:cNvPicPr>
          <p:nvPr userDrawn="1"/>
        </p:nvPicPr>
        <p:blipFill>
          <a:blip r:embed="rId2"/>
          <a:srcRect l="6950" t="15181" r="3247" b="18555"/>
          <a:stretch>
            <a:fillRect/>
          </a:stretch>
        </p:blipFill>
        <p:spPr bwMode="auto">
          <a:xfrm>
            <a:off x="167769" y="274637"/>
            <a:ext cx="1761271" cy="5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21" descr="MSE logo LR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76235" y="867254"/>
            <a:ext cx="2013585" cy="514731"/>
          </a:xfrm>
          <a:prstGeom prst="rect">
            <a:avLst/>
          </a:prstGeom>
        </p:spPr>
      </p:pic>
      <p:sp>
        <p:nvSpPr>
          <p:cNvPr id="9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  <p:pic>
        <p:nvPicPr>
          <p:cNvPr id="6" name="Picture 24"/>
          <p:cNvPicPr>
            <a:picLocks noChangeAspect="1" noChangeArrowheads="1"/>
          </p:cNvPicPr>
          <p:nvPr userDrawn="1"/>
        </p:nvPicPr>
        <p:blipFill>
          <a:blip r:embed="rId2"/>
          <a:srcRect l="6950" t="15181" r="3247" b="18555"/>
          <a:stretch>
            <a:fillRect/>
          </a:stretch>
        </p:blipFill>
        <p:spPr bwMode="auto">
          <a:xfrm>
            <a:off x="167771" y="274637"/>
            <a:ext cx="1443489" cy="41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MSE logo LR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7770" y="765651"/>
            <a:ext cx="1617133" cy="4133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15867" cy="481859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pic>
        <p:nvPicPr>
          <p:cNvPr id="7" name="Picture 24"/>
          <p:cNvPicPr>
            <a:picLocks noChangeAspect="1" noChangeArrowheads="1"/>
          </p:cNvPicPr>
          <p:nvPr userDrawn="1"/>
        </p:nvPicPr>
        <p:blipFill>
          <a:blip r:embed="rId2"/>
          <a:srcRect l="6950" t="15181" r="3247" b="18555"/>
          <a:stretch>
            <a:fillRect/>
          </a:stretch>
        </p:blipFill>
        <p:spPr bwMode="auto">
          <a:xfrm>
            <a:off x="167771" y="274637"/>
            <a:ext cx="1443489" cy="41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MSE logo LR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7770" y="765651"/>
            <a:ext cx="1617133" cy="413386"/>
          </a:xfrm>
          <a:prstGeom prst="rect">
            <a:avLst/>
          </a:prstGeom>
        </p:spPr>
      </p:pic>
      <p:sp>
        <p:nvSpPr>
          <p:cNvPr id="10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3266"/>
            <a:ext cx="8407400" cy="6417733"/>
          </a:xfrm>
        </p:spPr>
        <p:txBody>
          <a:bodyPr>
            <a:normAutofit/>
          </a:bodyPr>
          <a:lstStyle>
            <a:lvl1pPr>
              <a:defRPr sz="2800" b="1"/>
            </a:lvl1pPr>
            <a:lvl2pPr>
              <a:defRPr sz="24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 dirty="0"/>
              <a:t>© Imperial College London</a:t>
            </a: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  <p:pic>
        <p:nvPicPr>
          <p:cNvPr id="6" name="Picture 24"/>
          <p:cNvPicPr>
            <a:picLocks noChangeAspect="1" noChangeArrowheads="1"/>
          </p:cNvPicPr>
          <p:nvPr userDrawn="1"/>
        </p:nvPicPr>
        <p:blipFill>
          <a:blip r:embed="rId2"/>
          <a:srcRect l="6950" t="15181" r="3247" b="18555"/>
          <a:stretch>
            <a:fillRect/>
          </a:stretch>
        </p:blipFill>
        <p:spPr bwMode="auto">
          <a:xfrm>
            <a:off x="167769" y="274637"/>
            <a:ext cx="1761271" cy="5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MSE logo LR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76235" y="867254"/>
            <a:ext cx="2013585" cy="51473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3200" y="274638"/>
            <a:ext cx="6850800" cy="90439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  <p:pic>
        <p:nvPicPr>
          <p:cNvPr id="11" name="Picture 24"/>
          <p:cNvPicPr>
            <a:picLocks noChangeAspect="1" noChangeArrowheads="1"/>
          </p:cNvPicPr>
          <p:nvPr userDrawn="1"/>
        </p:nvPicPr>
        <p:blipFill>
          <a:blip r:embed="rId2"/>
          <a:srcRect l="6950" t="15181" r="3247" b="18555"/>
          <a:stretch>
            <a:fillRect/>
          </a:stretch>
        </p:blipFill>
        <p:spPr bwMode="auto">
          <a:xfrm>
            <a:off x="167771" y="274637"/>
            <a:ext cx="1443489" cy="41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 descr="MSE logo LR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7770" y="765651"/>
            <a:ext cx="1617133" cy="4133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3200" y="274638"/>
            <a:ext cx="6850800" cy="904399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sldNum" sz="quarter" idx="11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  <p:pic>
        <p:nvPicPr>
          <p:cNvPr id="13" name="Picture 24"/>
          <p:cNvPicPr>
            <a:picLocks noChangeAspect="1" noChangeArrowheads="1"/>
          </p:cNvPicPr>
          <p:nvPr userDrawn="1"/>
        </p:nvPicPr>
        <p:blipFill>
          <a:blip r:embed="rId2"/>
          <a:srcRect l="6950" t="15181" r="3247" b="18555"/>
          <a:stretch>
            <a:fillRect/>
          </a:stretch>
        </p:blipFill>
        <p:spPr bwMode="auto">
          <a:xfrm>
            <a:off x="167771" y="274637"/>
            <a:ext cx="1443489" cy="41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3" descr="MSE logo LR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7770" y="765651"/>
            <a:ext cx="1617133" cy="4133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3200" y="274638"/>
            <a:ext cx="6850800" cy="90439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  <p:pic>
        <p:nvPicPr>
          <p:cNvPr id="9" name="Picture 24"/>
          <p:cNvPicPr>
            <a:picLocks noChangeAspect="1" noChangeArrowheads="1"/>
          </p:cNvPicPr>
          <p:nvPr userDrawn="1"/>
        </p:nvPicPr>
        <p:blipFill>
          <a:blip r:embed="rId2"/>
          <a:srcRect l="6950" t="15181" r="3247" b="18555"/>
          <a:stretch>
            <a:fillRect/>
          </a:stretch>
        </p:blipFill>
        <p:spPr bwMode="auto">
          <a:xfrm>
            <a:off x="167771" y="274637"/>
            <a:ext cx="1443489" cy="41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 descr="MSE logo LR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7770" y="765651"/>
            <a:ext cx="1617133" cy="4133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  <p:pic>
        <p:nvPicPr>
          <p:cNvPr id="8" name="Picture 24"/>
          <p:cNvPicPr>
            <a:picLocks noChangeAspect="1" noChangeArrowheads="1"/>
          </p:cNvPicPr>
          <p:nvPr userDrawn="1"/>
        </p:nvPicPr>
        <p:blipFill>
          <a:blip r:embed="rId2"/>
          <a:srcRect l="6950" t="15181" r="3247" b="18555"/>
          <a:stretch>
            <a:fillRect/>
          </a:stretch>
        </p:blipFill>
        <p:spPr bwMode="auto">
          <a:xfrm>
            <a:off x="167771" y="274637"/>
            <a:ext cx="1443489" cy="41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MSE logo LR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7770" y="765651"/>
            <a:ext cx="1617133" cy="4133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23532" y="274638"/>
            <a:ext cx="6849535" cy="904399"/>
          </a:xfrm>
          <a:prstGeom prst="rect">
            <a:avLst/>
          </a:prstGeom>
          <a:ln w="31750" cap="flat" cmpd="sng" algn="ctr">
            <a:solidFill>
              <a:srgbClr val="1E579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600200"/>
            <a:ext cx="8415867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0" y="6434667"/>
            <a:ext cx="9144000" cy="42333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rgbClr val="FFFFFF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FE9914"/>
              </a:solidFill>
              <a:effectLst/>
              <a:latin typeface="Arial" charset="0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 dirty="0"/>
              <a:t>© Imperial College London</a:t>
            </a:r>
            <a:endParaRPr lang="en-US" dirty="0"/>
          </a:p>
        </p:txBody>
      </p:sp>
      <p:sp>
        <p:nvSpPr>
          <p:cNvPr id="10" name="Line 23"/>
          <p:cNvSpPr>
            <a:spLocks noChangeShapeType="1"/>
          </p:cNvSpPr>
          <p:nvPr userDrawn="1"/>
        </p:nvSpPr>
        <p:spPr bwMode="auto">
          <a:xfrm>
            <a:off x="-3175" y="6430663"/>
            <a:ext cx="9144000" cy="0"/>
          </a:xfrm>
          <a:prstGeom prst="line">
            <a:avLst/>
          </a:prstGeom>
          <a:noFill/>
          <a:ln w="9525">
            <a:solidFill>
              <a:srgbClr val="1E579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67771" y="6527802"/>
            <a:ext cx="3864677" cy="215444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r>
              <a:rPr lang="en-US" sz="1400" b="1" i="0" dirty="0">
                <a:solidFill>
                  <a:schemeClr val="tx2"/>
                </a:solidFill>
                <a:latin typeface="Arial"/>
                <a:cs typeface="Arial"/>
              </a:rPr>
              <a:t>Intro to Computational Thermodynamics</a:t>
            </a:r>
            <a:endParaRPr lang="en-US" sz="1200" b="0" i="0" dirty="0">
              <a:solidFill>
                <a:schemeClr val="tx2"/>
              </a:solidFill>
              <a:latin typeface="Arial"/>
              <a:cs typeface="Arial"/>
            </a:endParaRP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b="1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1BB6557-AF5C-A354-9E78-E964B9EE0F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Computational Thermodynamics</a:t>
            </a:r>
            <a:endParaRPr lang="en-GB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5F4FFD0-590D-EC56-4F7C-2DBB0E7465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Section 2.3</a:t>
            </a:r>
          </a:p>
          <a:p>
            <a:r>
              <a:rPr lang="en-US" dirty="0"/>
              <a:t>Cubic equations of state</a:t>
            </a:r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1307F9-C1EC-8CE8-81CD-164AB196F7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092308-E59D-1B66-CDD6-C2631476D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438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BC194-1148-7216-82A4-A3BE3A546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Engineering equations of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3D50D-9080-4368-9F27-86819D626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b="0" dirty="0"/>
              <a:t>Trying to keep the simple functional form of the van der Waals equation, many researchers developed their own cubic equations of state.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D466D4-3782-9FB8-C2D0-FEE939A9F3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412456-C710-B108-725A-5E2808C9A2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770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BC194-1148-7216-82A4-A3BE3A546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Redlich-</a:t>
            </a:r>
            <a:r>
              <a:rPr lang="en-US" dirty="0" err="1"/>
              <a:t>Kwong</a:t>
            </a:r>
            <a:r>
              <a:rPr lang="en-US" dirty="0"/>
              <a:t>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73D50D-9080-4368-9F27-86819D6265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t">
                <a:normAutofit/>
              </a:bodyPr>
              <a:lstStyle/>
              <a:p>
                <a:r>
                  <a:rPr lang="en-US" b="0" dirty="0"/>
                  <a:t>With no particular physical justification, Redlich and </a:t>
                </a:r>
                <a:r>
                  <a:rPr lang="en-US" b="0" dirty="0" err="1"/>
                  <a:t>Kwong</a:t>
                </a:r>
                <a:r>
                  <a:rPr lang="en-US" b="0" dirty="0"/>
                  <a:t> proposed the following equation:</a:t>
                </a:r>
                <a:br>
                  <a:rPr lang="en-US" b="0" dirty="0"/>
                </a:b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𝑁</m:t>
                        </m:r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>
                                <a:latin typeface="Cambria Math" panose="02040503050406030204" pitchFamily="18" charset="0"/>
                              </a:rPr>
                              <m:t>B</m:t>
                            </m:r>
                          </m:sub>
                        </m:s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𝑇</m:t>
                        </m:r>
                      </m:num>
                      <m:den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𝑁𝑏</m:t>
                        </m:r>
                      </m:den>
                    </m:f>
                    <m:r>
                      <a:rPr lang="en-US" b="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𝑁𝑏</m:t>
                            </m:r>
                          </m:e>
                        </m:d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rad>
                      </m:den>
                    </m:f>
                  </m:oMath>
                </a14:m>
                <a:br>
                  <a:rPr lang="en-US" b="0" dirty="0"/>
                </a:br>
                <a:r>
                  <a:rPr lang="en-US" b="0" dirty="0"/>
                  <a:t>with:</a:t>
                </a:r>
                <a:br>
                  <a:rPr lang="en-US" b="0" dirty="0"/>
                </a:b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=0.42748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2.5</m:t>
                            </m:r>
                          </m:sup>
                        </m:sSubSup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</m:oMath>
                </a14:m>
                <a:br>
                  <a:rPr lang="en-US" b="0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=0.08664</m:t>
                    </m:r>
                    <m:f>
                      <m:f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73D50D-9080-4368-9F27-86819D6265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57" t="-1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D466D4-3782-9FB8-C2D0-FEE939A9F3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412456-C710-B108-725A-5E2808C9A2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419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BC194-1148-7216-82A4-A3BE3A546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Redlich-</a:t>
            </a:r>
            <a:r>
              <a:rPr lang="en-US" dirty="0" err="1"/>
              <a:t>Kwong</a:t>
            </a:r>
            <a:r>
              <a:rPr lang="en-US" dirty="0"/>
              <a:t> equation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3D50D-9080-4368-9F27-86819D626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600200"/>
            <a:ext cx="8415867" cy="5190064"/>
          </a:xfrm>
        </p:spPr>
        <p:txBody>
          <a:bodyPr anchor="t">
            <a:normAutofit fontScale="92500" lnSpcReduction="10000"/>
          </a:bodyPr>
          <a:lstStyle/>
          <a:p>
            <a:r>
              <a:rPr lang="en-US" b="0" dirty="0"/>
              <a:t>Improvement over van der Waals:</a:t>
            </a:r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pPr marL="0" indent="0">
              <a:buNone/>
            </a:pPr>
            <a:endParaRPr lang="en-US" b="0" dirty="0"/>
          </a:p>
          <a:p>
            <a:r>
              <a:rPr lang="en-US" b="0" dirty="0"/>
              <a:t>Was intended to improve the modelling of gas </a:t>
            </a:r>
            <a:r>
              <a:rPr lang="en-US" b="0" dirty="0" err="1"/>
              <a:t>fugacities</a:t>
            </a:r>
            <a:r>
              <a:rPr lang="en-US" b="0" dirty="0"/>
              <a:t>.</a:t>
            </a:r>
            <a:br>
              <a:rPr lang="en-US" b="0" dirty="0"/>
            </a:br>
            <a:endParaRPr lang="en-US" b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D466D4-3782-9FB8-C2D0-FEE939A9F3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412456-C710-B108-725A-5E2808C9A2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12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6CB36E-4AB5-2E65-F7E6-5EAA9FE56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089" y="2028251"/>
            <a:ext cx="5350086" cy="3566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349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BC194-1148-7216-82A4-A3BE3A546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Soave-Redlich-</a:t>
            </a:r>
            <a:r>
              <a:rPr lang="en-US" dirty="0" err="1"/>
              <a:t>Kwong</a:t>
            </a:r>
            <a:r>
              <a:rPr lang="en-US" dirty="0"/>
              <a:t>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73D50D-9080-4368-9F27-86819D6265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t">
                <a:normAutofit/>
              </a:bodyPr>
              <a:lstStyle/>
              <a:p>
                <a:r>
                  <a:rPr lang="en-US" b="0" dirty="0"/>
                  <a:t>The next development came from Soave who introduced the concept of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b="0" dirty="0"/>
                  <a:t> function:</a:t>
                </a:r>
                <a:br>
                  <a:rPr lang="en-US" b="0" dirty="0"/>
                </a:b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𝑁</m:t>
                        </m:r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>
                                <a:latin typeface="Cambria Math" panose="02040503050406030204" pitchFamily="18" charset="0"/>
                              </a:rPr>
                              <m:t>B</m:t>
                            </m:r>
                          </m:sub>
                        </m:s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𝑇</m:t>
                        </m:r>
                      </m:num>
                      <m:den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𝑁𝑏</m:t>
                        </m:r>
                      </m:den>
                    </m:f>
                    <m:r>
                      <a:rPr lang="en-US" b="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num>
                      <m:den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𝑁𝑏</m:t>
                            </m:r>
                          </m:e>
                        </m:d>
                      </m:den>
                    </m:f>
                  </m:oMath>
                </a14:m>
                <a:br>
                  <a:rPr lang="en-US" b="0" dirty="0"/>
                </a:br>
                <a:r>
                  <a:rPr lang="en-US" b="0" dirty="0"/>
                  <a:t>where:</a:t>
                </a:r>
                <a:br>
                  <a:rPr lang="en-US" b="0" dirty="0"/>
                </a:b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=0.42748</m:t>
                    </m:r>
                    <m:f>
                      <m:f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</m:oMath>
                </a14:m>
                <a:br>
                  <a:rPr lang="en-US" b="0" dirty="0"/>
                </a:b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=0.08664</m:t>
                    </m:r>
                    <m:f>
                      <m:f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𝑅</m:t>
                        </m:r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73D50D-9080-4368-9F27-86819D6265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57" t="-1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D466D4-3782-9FB8-C2D0-FEE939A9F3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412456-C710-B108-725A-5E2808C9A2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1610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BC194-1148-7216-82A4-A3BE3A546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Soave-Redlich-</a:t>
            </a:r>
            <a:r>
              <a:rPr lang="en-US" dirty="0" err="1"/>
              <a:t>Kwong</a:t>
            </a:r>
            <a:r>
              <a:rPr lang="en-US" dirty="0"/>
              <a:t>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73D50D-9080-4368-9F27-86819D6265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t">
                <a:normAutofit/>
              </a:bodyPr>
              <a:lstStyle/>
              <a:p>
                <a:r>
                  <a:rPr lang="en-US" b="0" dirty="0"/>
                  <a:t>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b="0" dirty="0"/>
                  <a:t> function is given by:</a:t>
                </a:r>
                <a:br>
                  <a:rPr lang="en-US" b="0" dirty="0"/>
                </a:br>
                <a14:m>
                  <m:oMath xmlns:m="http://schemas.openxmlformats.org/officeDocument/2006/math">
                    <m:r>
                      <a:rPr lang="en-US" sz="2400" b="0" i="1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sz="24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0.480+1.547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−0.176</m:t>
                                </m:r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  <m:rad>
                              <m:radPr>
                                <m:degHide m:val="on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d>
                                  <m:dPr>
                                    <m:ctrlP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/</m:t>
                                    </m:r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rad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br>
                  <a:rPr lang="en-US" b="0" dirty="0"/>
                </a:br>
                <a:r>
                  <a:rPr lang="en-US" b="0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b="0" dirty="0"/>
                  <a:t> is the </a:t>
                </a:r>
                <a:r>
                  <a:rPr lang="en-US" b="0" dirty="0" err="1"/>
                  <a:t>acentricity</a:t>
                </a:r>
                <a:r>
                  <a:rPr lang="en-US" b="0" dirty="0"/>
                  <a:t>:</a:t>
                </a:r>
                <a:br>
                  <a:rPr lang="en-US" b="0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sat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at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=0.7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n-US" b="0" dirty="0"/>
              </a:p>
              <a:p>
                <a:r>
                  <a:rPr lang="en-US" b="0" dirty="0"/>
                  <a:t>The </a:t>
                </a:r>
                <a:r>
                  <a:rPr lang="en-US" b="0" dirty="0" err="1"/>
                  <a:t>acentricity</a:t>
                </a:r>
                <a:r>
                  <a:rPr lang="en-US" b="0" dirty="0"/>
                  <a:t> can be thought of as a measure of how aspherical a species is (e.g. methane and noble gases have values close to 0).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73D50D-9080-4368-9F27-86819D6265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57" t="-1579" r="-1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D466D4-3782-9FB8-C2D0-FEE939A9F3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412456-C710-B108-725A-5E2808C9A2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1364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BC194-1148-7216-82A4-A3BE3A546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Soave-Redlich-</a:t>
            </a:r>
            <a:r>
              <a:rPr lang="en-US" dirty="0" err="1"/>
              <a:t>Kwong</a:t>
            </a:r>
            <a:r>
              <a:rPr lang="en-US" dirty="0"/>
              <a:t>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73D50D-9080-4368-9F27-86819D6265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199" y="1600200"/>
                <a:ext cx="3479801" cy="4818599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b="0" dirty="0"/>
                  <a:t>The idea behind the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b="0" dirty="0"/>
                  <a:t> function is, if you can nail-down the critical point and another point along the saturation curve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0.7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b="0" dirty="0"/>
                  <a:t>, then you should get the whole curve correctly: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73D50D-9080-4368-9F27-86819D6265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600200"/>
                <a:ext cx="3479801" cy="4818599"/>
              </a:xfrm>
              <a:blipFill>
                <a:blip r:embed="rId2"/>
                <a:stretch>
                  <a:fillRect l="-4000" t="-1579" r="-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D466D4-3782-9FB8-C2D0-FEE939A9F3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412456-C710-B108-725A-5E2808C9A2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15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30BDDD-D9AE-7504-6A6A-FC16F0446B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7000" y="2046313"/>
            <a:ext cx="5039783" cy="363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1569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BC194-1148-7216-82A4-A3BE3A546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Soave-Redlich-</a:t>
            </a:r>
            <a:r>
              <a:rPr lang="en-US" dirty="0" err="1"/>
              <a:t>Kwong</a:t>
            </a:r>
            <a:r>
              <a:rPr lang="en-US" dirty="0"/>
              <a:t> equation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3D50D-9080-4368-9F27-86819D626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600200"/>
            <a:ext cx="8415868" cy="481859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b="0" dirty="0"/>
              <a:t>In some cases, it improved the modelling the densities as well: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D466D4-3782-9FB8-C2D0-FEE939A9F3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412456-C710-B108-725A-5E2808C9A2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16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DBCCA96-1193-5214-F0EE-9045469BA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025" y="2527300"/>
            <a:ext cx="5695950" cy="379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8506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BC194-1148-7216-82A4-A3BE3A546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Peng-Robinson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73D50D-9080-4368-9F27-86819D6265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199" y="1600200"/>
                <a:ext cx="8415868" cy="4818599"/>
              </a:xfrm>
            </p:spPr>
            <p:txBody>
              <a:bodyPr anchor="t">
                <a:normAutofit/>
              </a:bodyPr>
              <a:lstStyle/>
              <a:p>
                <a:r>
                  <a:rPr lang="en-US" b="0" dirty="0"/>
                  <a:t>To improve the modelling of saturated liquid densities, Peng and Robinson introduced their own equation:</a:t>
                </a:r>
                <a:br>
                  <a:rPr lang="en-US" b="0" dirty="0"/>
                </a:b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𝑁</m:t>
                        </m:r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>
                                <a:latin typeface="Cambria Math" panose="02040503050406030204" pitchFamily="18" charset="0"/>
                              </a:rPr>
                              <m:t>B</m:t>
                            </m:r>
                          </m:sub>
                        </m:s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𝑇</m:t>
                        </m:r>
                      </m:num>
                      <m:den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𝑁𝑏</m:t>
                        </m:r>
                      </m:den>
                    </m:f>
                    <m:r>
                      <a:rPr lang="en-US" b="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𝛼</m:t>
                        </m:r>
                        <m:d>
                          <m:d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𝑁𝑏𝑉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𝑁𝑏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br>
                  <a:rPr lang="en-US" b="0" dirty="0"/>
                </a:br>
                <a:r>
                  <a:rPr lang="en-US" b="0" dirty="0"/>
                  <a:t>where:</a:t>
                </a:r>
                <a:br>
                  <a:rPr lang="en-US" b="0" dirty="0"/>
                </a:b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=0.45724</m:t>
                    </m:r>
                    <m:f>
                      <m:f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sSub>
                                  <m:sSubPr>
                                    <m:ctrlP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</m:oMath>
                </a14:m>
                <a:br>
                  <a:rPr lang="en-US" b="0" dirty="0"/>
                </a:b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=0.0778</m:t>
                    </m:r>
                    <m:f>
                      <m:f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𝑅</m:t>
                        </m:r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73D50D-9080-4368-9F27-86819D6265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600200"/>
                <a:ext cx="8415868" cy="4818599"/>
              </a:xfrm>
              <a:blipFill>
                <a:blip r:embed="rId2"/>
                <a:stretch>
                  <a:fillRect l="-1357" t="-1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D466D4-3782-9FB8-C2D0-FEE939A9F3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412456-C710-B108-725A-5E2808C9A2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9761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BC194-1148-7216-82A4-A3BE3A546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Peng-Robinson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73D50D-9080-4368-9F27-86819D6265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199" y="1600200"/>
                <a:ext cx="8415868" cy="4818599"/>
              </a:xfrm>
            </p:spPr>
            <p:txBody>
              <a:bodyPr anchor="ctr">
                <a:normAutofit/>
              </a:bodyPr>
              <a:lstStyle/>
              <a:p>
                <a:r>
                  <a:rPr lang="en-US" b="0" dirty="0"/>
                  <a:t>The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b="0" dirty="0"/>
                  <a:t> function was also modified:</a:t>
                </a:r>
                <a:br>
                  <a:rPr lang="en-US" b="0" dirty="0"/>
                </a:br>
                <a14:m>
                  <m:oMath xmlns:m="http://schemas.openxmlformats.org/officeDocument/2006/math">
                    <m:r>
                      <a:rPr lang="en-US" sz="2200" b="0" i="1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sz="22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sz="2200" b="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2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2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d>
                              <m:dPr>
                                <m:ctrlPr>
                                  <a:rPr lang="en-US" sz="2200" b="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200" b="0" i="1">
                                    <a:latin typeface="Cambria Math" panose="02040503050406030204" pitchFamily="18" charset="0"/>
                                  </a:rPr>
                                  <m:t>0.</m:t>
                                </m:r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37464</m:t>
                                </m:r>
                                <m:r>
                                  <a:rPr lang="en-US" sz="2200" b="0" i="1">
                                    <a:latin typeface="Cambria Math" panose="02040503050406030204" pitchFamily="18" charset="0"/>
                                  </a:rPr>
                                  <m:t>+1.54</m:t>
                                </m:r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226</m:t>
                                </m:r>
                                <m:r>
                                  <a:rPr lang="en-US" sz="2200" b="0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sz="2200" b="0" i="1">
                                    <a:latin typeface="Cambria Math" panose="02040503050406030204" pitchFamily="18" charset="0"/>
                                  </a:rPr>
                                  <m:t>−0.26992</m:t>
                                </m:r>
                                <m:sSup>
                                  <m:sSupPr>
                                    <m:ctrlPr>
                                      <a:rPr lang="en-US" sz="22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en-US" sz="2200" b="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  <m:rad>
                              <m:radPr>
                                <m:degHide m:val="on"/>
                                <m:ctrlPr>
                                  <a:rPr lang="en-US" sz="2200" b="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200" b="0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d>
                                  <m:dPr>
                                    <m:ctrlPr>
                                      <a:rPr lang="en-US" sz="22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b="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sz="2200" b="0" i="1">
                                        <a:latin typeface="Cambria Math" panose="02040503050406030204" pitchFamily="18" charset="0"/>
                                      </a:rPr>
                                      <m:t>/</m:t>
                                    </m:r>
                                    <m:sSub>
                                      <m:sSubPr>
                                        <m:ctrlPr>
                                          <a:rPr lang="en-US" sz="2200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b="0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en-US" sz="2200" b="0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rad>
                          </m:e>
                        </m:d>
                      </m:e>
                      <m:sup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br>
                  <a:rPr lang="en-US" sz="2200" b="0" dirty="0"/>
                </a:br>
                <a:endParaRPr lang="en-US" sz="2200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73D50D-9080-4368-9F27-86819D6265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600200"/>
                <a:ext cx="8415868" cy="4818599"/>
              </a:xfrm>
              <a:blipFill>
                <a:blip r:embed="rId2"/>
                <a:stretch>
                  <a:fillRect l="-1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D466D4-3782-9FB8-C2D0-FEE939A9F3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412456-C710-B108-725A-5E2808C9A2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0747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BC194-1148-7216-82A4-A3BE3A546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Peng-Robinson equation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3D50D-9080-4368-9F27-86819D626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600200"/>
            <a:ext cx="8415868" cy="4818599"/>
          </a:xfrm>
        </p:spPr>
        <p:txBody>
          <a:bodyPr anchor="t">
            <a:normAutofit/>
          </a:bodyPr>
          <a:lstStyle/>
          <a:p>
            <a:r>
              <a:rPr lang="en-US" b="0" dirty="0"/>
              <a:t>These modifications did indeed improve the modelling of liquid densities:</a:t>
            </a:r>
            <a:br>
              <a:rPr lang="en-US" sz="2200" b="0" dirty="0"/>
            </a:br>
            <a:endParaRPr lang="en-US" sz="2200" b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D466D4-3782-9FB8-C2D0-FEE939A9F3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412456-C710-B108-725A-5E2808C9A2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19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80FA6E-703D-CE61-0DB1-12C387725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286" y="2552699"/>
            <a:ext cx="5657428" cy="3771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458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05157-82C7-7351-F7FB-74F34DDAC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E6E6B6-5CA5-F662-72EF-7D2A45172B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b="0" dirty="0"/>
                  <a:t>Cubic equations of state are the most-popular equation:</a:t>
                </a:r>
              </a:p>
              <a:p>
                <a:pPr lvl="1"/>
                <a:r>
                  <a:rPr lang="en-GB" dirty="0"/>
                  <a:t>Have been around for decades</a:t>
                </a:r>
              </a:p>
              <a:p>
                <a:pPr lvl="1"/>
                <a:r>
                  <a:rPr lang="en-GB" b="0" dirty="0"/>
                  <a:t>Very simple functional form</a:t>
                </a:r>
              </a:p>
              <a:p>
                <a:pPr lvl="1"/>
                <a:r>
                  <a:rPr lang="en-GB" dirty="0"/>
                  <a:t>Many novel developments to improve their performance</a:t>
                </a:r>
              </a:p>
              <a:p>
                <a:r>
                  <a:rPr lang="en-GB" b="0" dirty="0"/>
                  <a:t>Are called </a:t>
                </a:r>
                <a:r>
                  <a:rPr lang="en-GB" b="0" dirty="0" err="1"/>
                  <a:t>cubics</a:t>
                </a:r>
                <a:r>
                  <a:rPr lang="en-GB" b="0" dirty="0"/>
                  <a:t> because they can all be re-arranged such that: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E6E6B6-5CA5-F662-72EF-7D2A45172B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57" t="-1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28616E-0E69-51A2-265F-A4C8C8CADB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508AA5-9BAA-112D-9865-B77ECE5EA7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0284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BC194-1148-7216-82A4-A3BE3A546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Peng-Robinson equation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3D50D-9080-4368-9F27-86819D626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528" y="1612900"/>
            <a:ext cx="4114801" cy="4818599"/>
          </a:xfrm>
        </p:spPr>
        <p:txBody>
          <a:bodyPr anchor="t">
            <a:normAutofit lnSpcReduction="10000"/>
          </a:bodyPr>
          <a:lstStyle/>
          <a:p>
            <a:r>
              <a:rPr lang="en-US" b="0" dirty="0"/>
              <a:t>Both SRK and PR represent the industry standard for cubic equations of state.</a:t>
            </a:r>
          </a:p>
          <a:p>
            <a:r>
              <a:rPr lang="en-US" b="0" dirty="0"/>
              <a:t>They are only intended for hydrocarbon systems.</a:t>
            </a:r>
          </a:p>
          <a:p>
            <a:r>
              <a:rPr lang="en-US" b="0" dirty="0"/>
              <a:t>Can’t model hydrogen-bonding systems very accurately.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D466D4-3782-9FB8-C2D0-FEE939A9F3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412456-C710-B108-725A-5E2808C9A2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20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ADFC98-CE97-537E-6E55-ABF7F85CA1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8973" y="2006903"/>
            <a:ext cx="4884047" cy="3479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8735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BC194-1148-7216-82A4-A3BE3A546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73D50D-9080-4368-9F27-86819D6265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t">
                <a:normAutofit lnSpcReduction="10000"/>
              </a:bodyPr>
              <a:lstStyle/>
              <a:p>
                <a:r>
                  <a:rPr lang="en-US" b="0" dirty="0"/>
                  <a:t>The beauty of cubic equations of state is that they can all be written generally as:</a:t>
                </a:r>
                <a:br>
                  <a:rPr lang="en-US" b="0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𝑁</m:t>
                        </m:r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>
                                <a:latin typeface="Cambria Math" panose="02040503050406030204" pitchFamily="18" charset="0"/>
                              </a:rPr>
                              <m:t>B</m:t>
                            </m:r>
                          </m:sub>
                        </m:s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𝑇</m:t>
                        </m:r>
                      </m:num>
                      <m:den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𝑁𝑏</m:t>
                        </m:r>
                      </m:den>
                    </m:f>
                    <m:r>
                      <a:rPr lang="en-US" b="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𝛼</m:t>
                        </m:r>
                        <m:d>
                          <m:d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num>
                      <m:den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𝑁𝑏</m:t>
                            </m:r>
                          </m:e>
                        </m:d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𝑁𝑏</m:t>
                            </m:r>
                          </m:e>
                        </m:d>
                      </m:den>
                    </m:f>
                  </m:oMath>
                </a14:m>
                <a:endParaRPr lang="en-US" b="0" dirty="0"/>
              </a:p>
              <a:p>
                <a:r>
                  <a:rPr lang="en-US" b="0" dirty="0"/>
                  <a:t>We can obtain the Helmholtz free energy as:</a:t>
                </a:r>
                <a:br>
                  <a:rPr lang="en-US" b="0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𝑝𝑑𝑉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𝑁𝑏</m:t>
                            </m:r>
                          </m:e>
                        </m:d>
                      </m:e>
                    </m:func>
                  </m:oMath>
                </a14:m>
                <a:br>
                  <a:rPr lang="en-US" b="0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𝑁𝑎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𝑁𝑏</m:t>
                                </m:r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𝑁𝑏</m:t>
                                </m:r>
                              </m:e>
                            </m:d>
                          </m:e>
                        </m:func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b="0" dirty="0"/>
                  <a:t> is again the constant from the ideal gas model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73D50D-9080-4368-9F27-86819D6265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57" t="-2105" r="-2112" b="-14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D466D4-3782-9FB8-C2D0-FEE939A9F3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412456-C710-B108-725A-5E2808C9A2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0846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BC194-1148-7216-82A4-A3BE3A546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73D50D-9080-4368-9F27-86819D6265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rmAutofit/>
              </a:bodyPr>
              <a:lstStyle/>
              <a:p>
                <a:r>
                  <a:rPr lang="en-US" b="0" dirty="0"/>
                  <a:t>It is easier to express these ‘real’ fluid models in terms of the residual Helmholtz free energy:</a:t>
                </a:r>
                <a:br>
                  <a:rPr lang="en-US" b="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300" b="0" i="0" smtClean="0">
                            <a:latin typeface="Cambria Math" panose="02040503050406030204" pitchFamily="18" charset="0"/>
                          </a:rPr>
                          <m:t>res</m:t>
                        </m:r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sub>
                    </m:sSub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300" b="0" i="0" smtClean="0">
                            <a:latin typeface="Cambria Math" panose="02040503050406030204" pitchFamily="18" charset="0"/>
                          </a:rPr>
                          <m:t>ideal</m:t>
                        </m:r>
                      </m:sub>
                    </m:sSub>
                  </m:oMath>
                </a14:m>
                <a:br>
                  <a:rPr lang="en-US" sz="2300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300" b="0" i="0" smtClean="0">
                            <a:latin typeface="Cambria Math" panose="02040503050406030204" pitchFamily="18" charset="0"/>
                          </a:rPr>
                          <m:t>res</m:t>
                        </m:r>
                        <m:r>
                          <a:rPr lang="en-US" sz="2300" b="0" i="0" smtClean="0">
                            <a:latin typeface="Cambria Math" panose="02040503050406030204" pitchFamily="18" charset="0"/>
                          </a:rPr>
                          <m:t>.</m:t>
                        </m:r>
                      </m:sub>
                    </m:sSub>
                    <m:r>
                      <a:rPr lang="en-US" sz="2300" b="0" i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300" b="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300" b="0" i="1">
                        <a:latin typeface="Cambria Math" panose="02040503050406030204" pitchFamily="18" charset="0"/>
                      </a:rPr>
                      <m:t>𝑁</m:t>
                    </m:r>
                    <m:sSub>
                      <m:sSubPr>
                        <m:ctrlPr>
                          <a:rPr lang="en-US" sz="23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300" b="0">
                            <a:latin typeface="Cambria Math" panose="02040503050406030204" pitchFamily="18" charset="0"/>
                          </a:rPr>
                          <m:t>B</m:t>
                        </m:r>
                      </m:sub>
                    </m:sSub>
                    <m:r>
                      <a:rPr lang="en-US" sz="2300" b="0" i="1">
                        <a:latin typeface="Cambria Math" panose="02040503050406030204" pitchFamily="18" charset="0"/>
                      </a:rPr>
                      <m:t>𝑇</m:t>
                    </m:r>
                    <m:func>
                      <m:funcPr>
                        <m:ctrlPr>
                          <a:rPr lang="en-US" sz="2300" b="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300" b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sz="23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300" b="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23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300" b="0" i="1">
                                    <a:latin typeface="Cambria Math" panose="02040503050406030204" pitchFamily="18" charset="0"/>
                                  </a:rPr>
                                  <m:t>𝑁𝑏</m:t>
                                </m:r>
                              </m:num>
                              <m:den>
                                <m:r>
                                  <a:rPr lang="en-US" sz="23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sz="2300" b="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3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300" b="0" i="1">
                            <a:latin typeface="Cambria Math" panose="02040503050406030204" pitchFamily="18" charset="0"/>
                          </a:rPr>
                          <m:t>𝑁𝑎</m:t>
                        </m:r>
                      </m:num>
                      <m:den>
                        <m:r>
                          <a:rPr lang="en-US" sz="2300" b="0" i="1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f>
                      <m:fPr>
                        <m:ctrlPr>
                          <a:rPr lang="en-US" sz="23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sz="2300" b="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300" b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300" b="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300" b="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r>
                                  <a:rPr lang="en-US" sz="2300" b="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3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300" b="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300" b="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300" b="0" i="1">
                                    <a:latin typeface="Cambria Math" panose="02040503050406030204" pitchFamily="18" charset="0"/>
                                  </a:rPr>
                                  <m:t>𝑁𝑏</m:t>
                                </m:r>
                              </m:e>
                            </m:d>
                          </m:e>
                        </m:func>
                        <m:r>
                          <a:rPr lang="en-US" sz="2300" b="0" i="1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sz="2300" b="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300" b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300" b="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300" b="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r>
                                  <a:rPr lang="en-US" sz="2300" b="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3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300" b="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300" b="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300" b="0" i="1">
                                    <a:latin typeface="Cambria Math" panose="02040503050406030204" pitchFamily="18" charset="0"/>
                                  </a:rPr>
                                  <m:t>𝑁𝑏</m:t>
                                </m:r>
                              </m:e>
                            </m:d>
                          </m:e>
                        </m:func>
                      </m:num>
                      <m:den>
                        <m:sSub>
                          <m:sSubPr>
                            <m:ctrlPr>
                              <a:rPr lang="en-US" sz="23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300" b="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300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300" b="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3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300" b="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300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lang="en-US" sz="2300" b="0" dirty="0"/>
              </a:p>
              <a:p>
                <a:r>
                  <a:rPr lang="en-US" b="0" dirty="0"/>
                  <a:t>We can implement a generalized version of </a:t>
                </a:r>
                <a:r>
                  <a:rPr lang="en-US" b="0" dirty="0" err="1"/>
                  <a:t>cubics</a:t>
                </a:r>
                <a:r>
                  <a:rPr lang="en-US" b="0" dirty="0"/>
                  <a:t> to be compatible with all </a:t>
                </a:r>
                <a:r>
                  <a:rPr lang="en-US" b="0" dirty="0" err="1"/>
                  <a:t>cubics</a:t>
                </a:r>
                <a:endParaRPr lang="en-US" sz="3200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73D50D-9080-4368-9F27-86819D6265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D466D4-3782-9FB8-C2D0-FEE939A9F3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412456-C710-B108-725A-5E2808C9A2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37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BC194-1148-7216-82A4-A3BE3A546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Task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D466D4-3782-9FB8-C2D0-FEE939A9F3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412456-C710-B108-725A-5E2808C9A2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23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00362D-E33B-3BB2-6910-7863743D3B9F}"/>
              </a:ext>
            </a:extLst>
          </p:cNvPr>
          <p:cNvSpPr txBox="1"/>
          <p:nvPr/>
        </p:nvSpPr>
        <p:spPr>
          <a:xfrm>
            <a:off x="3212710" y="3429000"/>
            <a:ext cx="3438659" cy="646331"/>
          </a:xfrm>
          <a:prstGeom prst="rect">
            <a:avLst/>
          </a:prstGeom>
          <a:noFill/>
          <a:ln>
            <a:solidFill>
              <a:srgbClr val="01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Arial"/>
                <a:cs typeface="Arial"/>
              </a:rPr>
              <a:t>Switch to notebook and show “live”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5520036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2ABC194-1148-7216-82A4-A3BE3A54660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US" dirty="0"/>
                  <a:t> functions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2ABC194-1148-7216-82A4-A3BE3A5466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705601-A4C3-65A4-0FC0-5F23EACAEC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b="0" dirty="0"/>
                  <a:t>Because of their simple form, </a:t>
                </a:r>
                <a:r>
                  <a:rPr lang="en-US" b="0" dirty="0" err="1"/>
                  <a:t>cubics</a:t>
                </a:r>
                <a:r>
                  <a:rPr lang="en-US" b="0" dirty="0"/>
                  <a:t> are very easy to modify.</a:t>
                </a:r>
              </a:p>
              <a:p>
                <a:r>
                  <a:rPr lang="en-US" b="0" dirty="0"/>
                  <a:t>The first aspect we can modify is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b="0" dirty="0"/>
                  <a:t> function:</a:t>
                </a:r>
                <a:br>
                  <a:rPr lang="en-US" b="0" dirty="0"/>
                </a:b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𝑁</m:t>
                        </m:r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>
                                <a:latin typeface="Cambria Math" panose="02040503050406030204" pitchFamily="18" charset="0"/>
                              </a:rPr>
                              <m:t>B</m:t>
                            </m:r>
                          </m:sub>
                        </m:s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𝑇</m:t>
                        </m:r>
                      </m:num>
                      <m:den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𝑁𝑏</m:t>
                        </m:r>
                      </m:den>
                    </m:f>
                    <m:r>
                      <a:rPr lang="en-US" b="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d>
                          <m:dPr>
                            <m:ctrlPr>
                              <a:rPr lang="en-US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num>
                      <m:den>
                        <m:d>
                          <m:d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𝑁𝑏</m:t>
                            </m:r>
                          </m:e>
                        </m:d>
                        <m:d>
                          <m:d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𝑁𝑏</m:t>
                            </m:r>
                          </m:e>
                        </m:d>
                      </m:den>
                    </m:f>
                  </m:oMath>
                </a14:m>
                <a:endParaRPr lang="en-US" b="0" dirty="0"/>
              </a:p>
              <a:p>
                <a:r>
                  <a:rPr lang="en-US" b="0" dirty="0"/>
                  <a:t>A few different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b="0" dirty="0"/>
                  <a:t> functions exist:</a:t>
                </a:r>
              </a:p>
              <a:p>
                <a:pPr lvl="1"/>
                <a:r>
                  <a:rPr lang="en-US" dirty="0"/>
                  <a:t>PR-78: Improved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function for PR</a:t>
                </a:r>
              </a:p>
              <a:p>
                <a:pPr lvl="1"/>
                <a:r>
                  <a:rPr lang="en-US" b="0" dirty="0" err="1"/>
                  <a:t>Magoulas-Tassios</a:t>
                </a:r>
                <a:r>
                  <a:rPr lang="en-US" b="0" dirty="0"/>
                  <a:t>: Higher-order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function for PR</a:t>
                </a:r>
              </a:p>
              <a:p>
                <a:pPr lvl="1"/>
                <a:r>
                  <a:rPr lang="en-US" b="0" dirty="0"/>
                  <a:t>Boston-Matthias: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function for both SRK and PR for supercritical systems</a:t>
                </a:r>
              </a:p>
              <a:p>
                <a:pPr lvl="1"/>
                <a:r>
                  <a:rPr lang="en-US" b="0" dirty="0" err="1"/>
                  <a:t>Twu</a:t>
                </a:r>
                <a:r>
                  <a:rPr lang="en-US" b="0" dirty="0"/>
                  <a:t> </a:t>
                </a:r>
                <a:r>
                  <a:rPr lang="en-US" b="0" i="1" dirty="0"/>
                  <a:t>et al.</a:t>
                </a:r>
                <a:r>
                  <a:rPr lang="en-US" b="0" dirty="0"/>
                  <a:t>: Species-specific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function for PR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705601-A4C3-65A4-0FC0-5F23EACAEC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57" t="-2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D466D4-3782-9FB8-C2D0-FEE939A9F3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412456-C710-B108-725A-5E2808C9A2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740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2ABC194-1148-7216-82A4-A3BE3A54660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US" dirty="0"/>
                  <a:t> functions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2ABC194-1148-7216-82A4-A3BE3A5466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705601-A4C3-65A4-0FC0-5F23EACAEC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0" dirty="0"/>
                  <a:t>Species-specific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b="0" dirty="0"/>
                  <a:t> functions can improve the modelling of pure-components:</a:t>
                </a:r>
                <a:br>
                  <a:rPr lang="en-US" b="0" dirty="0"/>
                </a:br>
                <a:r>
                  <a:rPr lang="en-US" b="0" dirty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705601-A4C3-65A4-0FC0-5F23EACAEC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57" t="-1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D466D4-3782-9FB8-C2D0-FEE939A9F3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412456-C710-B108-725A-5E2808C9A2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25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F64C65-86E0-59F4-CC69-393070429A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5511" y="2570147"/>
            <a:ext cx="5772978" cy="384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0102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2ABC194-1148-7216-82A4-A3BE3A54660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US" dirty="0"/>
                  <a:t> functions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2ABC194-1148-7216-82A4-A3BE3A5466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705601-A4C3-65A4-0FC0-5F23EACAEC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0" dirty="0"/>
                  <a:t>The effects of the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b="0" dirty="0"/>
                  <a:t> function ripples into multi-component equilibrium: </a:t>
                </a:r>
                <a:br>
                  <a:rPr lang="en-US" b="0" dirty="0"/>
                </a:br>
                <a:r>
                  <a:rPr lang="en-US" b="0" dirty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705601-A4C3-65A4-0FC0-5F23EACAEC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57" t="-1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D466D4-3782-9FB8-C2D0-FEE939A9F3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412456-C710-B108-725A-5E2808C9A2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26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D49D27-CF67-6FA8-FF51-826AAAB31E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9104" y="2588183"/>
            <a:ext cx="5585791" cy="372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4197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2ABC194-1148-7216-82A4-A3BE3A54660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US" dirty="0"/>
                  <a:t> functions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2ABC194-1148-7216-82A4-A3BE3A5466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05601-A4C3-65A4-0FC0-5F23EACAE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Even when one component is supercritical: </a:t>
            </a:r>
            <a:br>
              <a:rPr lang="en-US" b="0" dirty="0"/>
            </a:br>
            <a:r>
              <a:rPr lang="en-US" b="0" dirty="0"/>
              <a:t> 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D466D4-3782-9FB8-C2D0-FEE939A9F3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412456-C710-B108-725A-5E2808C9A2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27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D49D27-CF67-6FA8-FF51-826AAAB31E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9104" y="2588183"/>
            <a:ext cx="5585791" cy="37238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A9E24A-1233-8779-DAB5-4155E78EA9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9102" y="2588182"/>
            <a:ext cx="5585793" cy="3723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4025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BC194-1148-7216-82A4-A3BE3A546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Volume translation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705601-A4C3-65A4-0FC0-5F23EACAEC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0" dirty="0"/>
                  <a:t>Unfortunately,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b="0" dirty="0"/>
                  <a:t> functions do not improve the modelling of volumetric properties: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705601-A4C3-65A4-0FC0-5F23EACAEC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57" t="-1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D466D4-3782-9FB8-C2D0-FEE939A9F3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412456-C710-B108-725A-5E2808C9A2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28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C49A390-E97D-17F4-386A-D7E62458E7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9226" y="2668434"/>
            <a:ext cx="5625548" cy="3750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4022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BC194-1148-7216-82A4-A3BE3A546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Volume translation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705601-A4C3-65A4-0FC0-5F23EACAEC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rmAutofit/>
              </a:bodyPr>
              <a:lstStyle/>
              <a:p>
                <a:r>
                  <a:rPr lang="en-US" b="0" dirty="0"/>
                  <a:t>An easy fix is to ‘translate’ the volume: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eos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𝑁𝑐</m:t>
                      </m:r>
                    </m:oMath>
                  </m:oMathPara>
                </a14:m>
                <a:endParaRPr lang="en-US" b="0" dirty="0"/>
              </a:p>
              <a:p>
                <a:r>
                  <a:rPr lang="en-US" b="0" dirty="0"/>
                  <a:t>Can sometimes improve the predicted liquid densities:</a:t>
                </a:r>
              </a:p>
              <a:p>
                <a:pPr lvl="1"/>
                <a:r>
                  <a:rPr lang="en-US" dirty="0"/>
                  <a:t>For PR: </a:t>
                </a:r>
                <a:r>
                  <a:rPr lang="en-US" dirty="0" err="1"/>
                  <a:t>Rackett’s</a:t>
                </a:r>
                <a:r>
                  <a:rPr lang="en-US" dirty="0"/>
                  <a:t> correlation</a:t>
                </a:r>
              </a:p>
              <a:p>
                <a:pPr lvl="1"/>
                <a:r>
                  <a:rPr lang="en-US" b="0" dirty="0"/>
                  <a:t>For SRK: </a:t>
                </a:r>
                <a:r>
                  <a:rPr lang="en-US" b="0" dirty="0" err="1"/>
                  <a:t>Péneloux’s</a:t>
                </a:r>
                <a:r>
                  <a:rPr lang="en-US" b="0" dirty="0"/>
                  <a:t> correlation</a:t>
                </a:r>
              </a:p>
              <a:p>
                <a:pPr marL="457200" lvl="1" indent="0">
                  <a:buNone/>
                </a:pPr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705601-A4C3-65A4-0FC0-5F23EACAEC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D466D4-3782-9FB8-C2D0-FEE939A9F3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412456-C710-B108-725A-5E2808C9A2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747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66D8F-9E27-804C-B4BD-0E7E41624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Van der Waals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63F95C-FDF0-BAD5-92F8-43DD142836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/>
              <a:lstStyle/>
              <a:p>
                <a:r>
                  <a:rPr lang="en-GB" b="0" dirty="0"/>
                  <a:t>The first cubic equation of state derived in 1873.</a:t>
                </a:r>
              </a:p>
              <a:p>
                <a:r>
                  <a:rPr lang="en-GB" b="0" dirty="0"/>
                  <a:t>We can ‘derive’ in a few steps, starting from ideal gas:</a:t>
                </a:r>
                <a:br>
                  <a:rPr lang="en-GB" b="0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B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den>
                    </m:f>
                  </m:oMath>
                </a14:m>
                <a:endParaRPr lang="en-GB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63F95C-FDF0-BAD5-92F8-43DD142836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57" r="-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D5ACF8-1C5A-4F4D-160B-D25683982F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13F6CF-0D0E-53CB-A0EB-9789923127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8052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BC194-1148-7216-82A4-A3BE3A546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Volume translation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05601-A4C3-65A4-0FC0-5F23EACAE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dirty="0"/>
              <a:t>Improvement is not always guaranteed:</a:t>
            </a:r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r>
              <a:rPr lang="en-US" b="0" dirty="0"/>
              <a:t>Only need to use it when volumetric properties are important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D466D4-3782-9FB8-C2D0-FEE939A9F3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412456-C710-B108-725A-5E2808C9A2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30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FC6752-E788-149C-EC43-BB716624F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633" y="2094559"/>
            <a:ext cx="4928734" cy="3285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4959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BC194-1148-7216-82A4-A3BE3A546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Mixing rules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705601-A4C3-65A4-0FC0-5F23EACAEC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199" y="1600200"/>
                <a:ext cx="8222975" cy="4818599"/>
              </a:xfrm>
            </p:spPr>
            <p:txBody>
              <a:bodyPr anchor="ctr">
                <a:normAutofit/>
              </a:bodyPr>
              <a:lstStyle/>
              <a:p>
                <a:r>
                  <a:rPr lang="en-US" b="0" dirty="0"/>
                  <a:t>We’ve only discussed </a:t>
                </a:r>
                <a:r>
                  <a:rPr lang="en-US" b="0" dirty="0" err="1"/>
                  <a:t>cubics</a:t>
                </a:r>
                <a:r>
                  <a:rPr lang="en-US" b="0" dirty="0"/>
                  <a:t> in the context of pure systems. </a:t>
                </a:r>
              </a:p>
              <a:p>
                <a:r>
                  <a:rPr lang="en-US" b="0" dirty="0"/>
                  <a:t>If we want to extend it to mixtures, how do we define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b="0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b="0" dirty="0"/>
                  <a:t>?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705601-A4C3-65A4-0FC0-5F23EACAEC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600200"/>
                <a:ext cx="8222975" cy="4818599"/>
              </a:xfrm>
              <a:blipFill>
                <a:blip r:embed="rId2"/>
                <a:stretch>
                  <a:fillRect l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D466D4-3782-9FB8-C2D0-FEE939A9F3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412456-C710-B108-725A-5E2808C9A2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9394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BC194-1148-7216-82A4-A3BE3A546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Mixing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05601-A4C3-65A4-0FC0-5F23EACAE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600200"/>
            <a:ext cx="8222975" cy="4818599"/>
          </a:xfrm>
        </p:spPr>
        <p:txBody>
          <a:bodyPr anchor="t">
            <a:normAutofit/>
          </a:bodyPr>
          <a:lstStyle/>
          <a:p>
            <a:r>
              <a:rPr lang="en-US" b="0" dirty="0"/>
              <a:t>We use mixing rules to model mixtures as “one-fluid”:</a:t>
            </a:r>
            <a:br>
              <a:rPr lang="en-US" b="0" dirty="0"/>
            </a:br>
            <a:endParaRPr lang="en-US" b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D466D4-3782-9FB8-C2D0-FEE939A9F3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412456-C710-B108-725A-5E2808C9A2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32</a:t>
            </a:fld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808E3A29-03C6-13AC-96BD-DE6342E1B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2486" y="2617888"/>
            <a:ext cx="77724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8184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BC194-1148-7216-82A4-A3BE3A546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Van der Waals one-fluid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705601-A4C3-65A4-0FC0-5F23EACAEC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199" y="1600200"/>
                <a:ext cx="8222975" cy="4818599"/>
              </a:xfrm>
            </p:spPr>
            <p:txBody>
              <a:bodyPr anchor="t">
                <a:normAutofit lnSpcReduction="10000"/>
              </a:bodyPr>
              <a:lstStyle/>
              <a:p>
                <a:r>
                  <a:rPr lang="en-US" b="0" dirty="0"/>
                  <a:t>The simplest </a:t>
                </a:r>
                <a:r>
                  <a:rPr lang="en-US" dirty="0"/>
                  <a:t>mixing rule</a:t>
                </a:r>
                <a:r>
                  <a:rPr lang="en-US" b="0" dirty="0"/>
                  <a:t>:</a:t>
                </a:r>
                <a:br>
                  <a:rPr lang="en-US" b="0" dirty="0"/>
                </a:b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br>
                  <a:rPr lang="en-US" b="0" dirty="0"/>
                </a:b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endParaRPr lang="en-US" b="0" dirty="0"/>
              </a:p>
              <a:p>
                <a:r>
                  <a:rPr lang="en-US" b="0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b="0" dirty="0"/>
                  <a:t> is the pure component parameters and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b="0" dirty="0"/>
                  <a:t> is obtained from </a:t>
                </a:r>
                <a:r>
                  <a:rPr lang="en-US" dirty="0"/>
                  <a:t>combining rules</a:t>
                </a:r>
                <a:r>
                  <a:rPr lang="en-US" b="0" dirty="0"/>
                  <a:t>:</a:t>
                </a:r>
                <a:br>
                  <a:rPr lang="en-US" b="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𝑗𝑗</m:t>
                            </m:r>
                          </m:sub>
                        </m:sSub>
                      </m:e>
                    </m:ra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</m:oMath>
                </a14:m>
                <a:br>
                  <a:rPr lang="en-US" b="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𝑖𝑖</m:t>
                            </m:r>
                          </m:sub>
                        </m:s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𝑗𝑗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</m:oMath>
                </a14:m>
                <a:br>
                  <a:rPr lang="en-US" b="0" dirty="0"/>
                </a:br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705601-A4C3-65A4-0FC0-5F23EACAEC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600200"/>
                <a:ext cx="8222975" cy="4818599"/>
              </a:xfrm>
              <a:blipFill>
                <a:blip r:embed="rId2"/>
                <a:stretch>
                  <a:fillRect l="-1389" t="-24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D466D4-3782-9FB8-C2D0-FEE939A9F3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412456-C710-B108-725A-5E2808C9A2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0668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BC194-1148-7216-82A4-A3BE3A546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Van der Waals one-fluid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705601-A4C3-65A4-0FC0-5F23EACAEC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199" y="1600200"/>
                <a:ext cx="8222975" cy="4818599"/>
              </a:xfrm>
            </p:spPr>
            <p:txBody>
              <a:bodyPr anchor="t">
                <a:normAutofit lnSpcReduction="1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b="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b="0" dirty="0"/>
                  <a:t> are binary interaction parameters which are usually fitted to experimental data. Typically,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b="0" dirty="0"/>
                  <a:t>, giving:</a:t>
                </a:r>
                <a:br>
                  <a:rPr lang="en-US" b="0" dirty="0"/>
                </a:b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en-US" b="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𝑖𝑖</m:t>
                            </m:r>
                          </m:sub>
                        </m:sSub>
                      </m:e>
                    </m:nary>
                  </m:oMath>
                </a14:m>
                <a:endParaRPr lang="en-US" b="0" dirty="0"/>
              </a:p>
              <a:p>
                <a:r>
                  <a:rPr lang="en-US" b="0" dirty="0"/>
                  <a:t>In some cases,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b="0" dirty="0"/>
                  <a:t> is given a temperature dependence:</a:t>
                </a:r>
                <a:br>
                  <a:rPr lang="en-US" b="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d>
                          <m:d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br>
                  <a:rPr lang="en-US" b="0" dirty="0"/>
                </a:br>
                <a:br>
                  <a:rPr lang="en-US" b="0" dirty="0"/>
                </a:br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705601-A4C3-65A4-0FC0-5F23EACAEC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600200"/>
                <a:ext cx="8222975" cy="4818599"/>
              </a:xfrm>
              <a:blipFill>
                <a:blip r:embed="rId2"/>
                <a:stretch>
                  <a:fillRect l="-1389" t="-7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D466D4-3782-9FB8-C2D0-FEE939A9F3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412456-C710-B108-725A-5E2808C9A2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9392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BC194-1148-7216-82A4-A3BE3A546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Van der Waals one-fluid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705601-A4C3-65A4-0FC0-5F23EACAEC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199" y="1600200"/>
                <a:ext cx="8222975" cy="4818599"/>
              </a:xfrm>
            </p:spPr>
            <p:txBody>
              <a:bodyPr anchor="t"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b="0" dirty="0"/>
                  <a:t> can become very important when predicting multi-component equilibrium properties:</a:t>
                </a:r>
                <a:br>
                  <a:rPr lang="en-US" b="0" dirty="0"/>
                </a:br>
                <a:br>
                  <a:rPr lang="en-US" b="0" dirty="0"/>
                </a:br>
                <a:br>
                  <a:rPr lang="en-US" b="0" dirty="0"/>
                </a:br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705601-A4C3-65A4-0FC0-5F23EACAEC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600200"/>
                <a:ext cx="8222975" cy="4818599"/>
              </a:xfrm>
              <a:blipFill>
                <a:blip r:embed="rId2"/>
                <a:stretch>
                  <a:fillRect l="-1389" t="-1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D466D4-3782-9FB8-C2D0-FEE939A9F3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412456-C710-B108-725A-5E2808C9A2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35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3955CF-38D4-5E6D-BF8A-711196C3B9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2355" y="2637182"/>
            <a:ext cx="5452661" cy="363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5908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BC194-1148-7216-82A4-A3BE3A546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Van der Waals one-fluid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05601-A4C3-65A4-0FC0-5F23EACAE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600200"/>
            <a:ext cx="8222975" cy="4818599"/>
          </a:xfrm>
        </p:spPr>
        <p:txBody>
          <a:bodyPr anchor="ctr">
            <a:normAutofit/>
          </a:bodyPr>
          <a:lstStyle/>
          <a:p>
            <a:r>
              <a:rPr lang="en-US" b="0" dirty="0"/>
              <a:t>Other mixing rules do exist (Kay’s rule, Rao’s rule, etc.)</a:t>
            </a:r>
          </a:p>
          <a:p>
            <a:r>
              <a:rPr lang="en-US" b="0" dirty="0"/>
              <a:t>All require binary interaction parameters to be useful</a:t>
            </a:r>
          </a:p>
          <a:p>
            <a:r>
              <a:rPr lang="en-US" b="0" dirty="0"/>
              <a:t>ASPEN and </a:t>
            </a:r>
            <a:r>
              <a:rPr lang="en-US" b="0" dirty="0" err="1"/>
              <a:t>gPROMS</a:t>
            </a:r>
            <a:r>
              <a:rPr lang="en-US" b="0" dirty="0"/>
              <a:t> contain databases of these parameters</a:t>
            </a:r>
          </a:p>
          <a:p>
            <a:r>
              <a:rPr lang="en-US" b="0" dirty="0"/>
              <a:t>Still are limited to systems with available experimental data</a:t>
            </a:r>
            <a:br>
              <a:rPr lang="en-US" b="0" dirty="0"/>
            </a:br>
            <a:br>
              <a:rPr lang="en-US" b="0" dirty="0"/>
            </a:br>
            <a:endParaRPr lang="en-US" b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D466D4-3782-9FB8-C2D0-FEE939A9F3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412456-C710-B108-725A-5E2808C9A2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2301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2ABC194-1148-7216-82A4-A3BE3A54660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EoS/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</m:sup>
                    </m:sSup>
                  </m:oMath>
                </a14:m>
                <a:r>
                  <a:rPr lang="en-US" dirty="0"/>
                  <a:t> mixing rules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2ABC194-1148-7216-82A4-A3BE3A5466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705601-A4C3-65A4-0FC0-5F23EACAEC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199" y="1600200"/>
                <a:ext cx="8222975" cy="4818599"/>
              </a:xfrm>
            </p:spPr>
            <p:txBody>
              <a:bodyPr anchor="t">
                <a:normAutofit lnSpcReduction="10000"/>
              </a:bodyPr>
              <a:lstStyle/>
              <a:p>
                <a:r>
                  <a:rPr lang="en-US" b="0" dirty="0"/>
                  <a:t>Activity coefficient models are very effective when modelling mixture systems.</a:t>
                </a:r>
              </a:p>
              <a:p>
                <a:r>
                  <a:rPr lang="en-US" b="0" dirty="0"/>
                  <a:t>What if we imposed the condition:</a:t>
                </a:r>
                <a:br>
                  <a:rPr lang="en-US" b="0" dirty="0"/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cubic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p>
                    </m:sSub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act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p>
                    </m:sSub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b="0" dirty="0"/>
                  <a:t>At what pressure do we set this equality?</a:t>
                </a:r>
              </a:p>
              <a:p>
                <a:r>
                  <a:rPr lang="en-US" b="0" dirty="0"/>
                  <a:t>Huron and Vidal choose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→∞:</m:t>
                    </m:r>
                  </m:oMath>
                </a14:m>
                <a:br>
                  <a:rPr lang="en-US" b="0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num>
                      <m:den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act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p>
                        </m:sSub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</m:oMath>
                </a14:m>
                <a:br>
                  <a:rPr lang="en-US" b="0" dirty="0"/>
                </a:br>
                <a:r>
                  <a:rPr lang="en-US" b="0" dirty="0"/>
                  <a:t>where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b="0" dirty="0"/>
                  <a:t> is equation-specific.</a:t>
                </a:r>
                <a:br>
                  <a:rPr lang="en-US" b="0" dirty="0"/>
                </a:br>
                <a:br>
                  <a:rPr lang="en-US" b="0" dirty="0"/>
                </a:br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705601-A4C3-65A4-0FC0-5F23EACAEC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600200"/>
                <a:ext cx="8222975" cy="4818599"/>
              </a:xfrm>
              <a:blipFill>
                <a:blip r:embed="rId3"/>
                <a:stretch>
                  <a:fillRect l="-1389" t="-2105" b="-19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D466D4-3782-9FB8-C2D0-FEE939A9F3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412456-C710-B108-725A-5E2808C9A2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1249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2ABC194-1148-7216-82A4-A3BE3A54660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EoS/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</m:sup>
                    </m:sSup>
                  </m:oMath>
                </a14:m>
                <a:r>
                  <a:rPr lang="en-US" dirty="0"/>
                  <a:t> mixing rules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2ABC194-1148-7216-82A4-A3BE3A5466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05601-A4C3-65A4-0FC0-5F23EACAE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600200"/>
            <a:ext cx="8222975" cy="4818599"/>
          </a:xfrm>
        </p:spPr>
        <p:txBody>
          <a:bodyPr anchor="ctr">
            <a:normAutofit/>
          </a:bodyPr>
          <a:lstStyle/>
          <a:p>
            <a:r>
              <a:rPr lang="en-US" b="0" dirty="0"/>
              <a:t>Other similar methods exist (e.g. Michelsen, and Wong and Sandler’s mixing rule).</a:t>
            </a:r>
          </a:p>
          <a:p>
            <a:r>
              <a:rPr lang="en-US" b="0" dirty="0"/>
              <a:t>When combined with UNIFAC, gives a predictive mixing rule! </a:t>
            </a:r>
            <a:br>
              <a:rPr lang="en-US" b="0" dirty="0"/>
            </a:br>
            <a:br>
              <a:rPr lang="en-US" b="0" dirty="0"/>
            </a:br>
            <a:endParaRPr lang="en-US" b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D466D4-3782-9FB8-C2D0-FEE939A9F3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412456-C710-B108-725A-5E2808C9A2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2054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364F027-4699-121C-B862-4BA63BFE2AE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EoS/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𝑬</m:t>
                        </m:r>
                      </m:sup>
                    </m:sSup>
                  </m:oMath>
                </a14:m>
                <a:r>
                  <a:rPr lang="en-US" dirty="0"/>
                  <a:t> mixing rules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364F027-4699-121C-B862-4BA63BFE2A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3A985-9A45-8B3C-849A-C22E22149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Results in very accurate predictions: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4708D2-2297-1061-DE98-B1E285831B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5B6AFC-7145-D6AA-1EC1-FE00F7444F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39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4CB583-3939-387A-B86D-1D8A58B624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871" y="2199862"/>
            <a:ext cx="6128521" cy="4085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735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66D8F-9E27-804C-B4BD-0E7E41624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Van der Waals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63F95C-FDF0-BAD5-92F8-43DD142836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/>
              <a:lstStyle/>
              <a:p>
                <a:r>
                  <a:rPr lang="en-US" b="0" dirty="0"/>
                  <a:t>Particles are not infinitesimally small. They take up a certain volume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GB" b="0" dirty="0"/>
                  <a:t>)</a:t>
                </a:r>
              </a:p>
              <a:p>
                <a:r>
                  <a:rPr lang="en-GB" b="0" dirty="0"/>
                  <a:t>This reduces the total volume available:</a:t>
                </a:r>
                <a:br>
                  <a:rPr lang="en-GB" b="0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B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𝑁𝑏</m:t>
                        </m:r>
                      </m:den>
                    </m:f>
                  </m:oMath>
                </a14:m>
                <a:endParaRPr lang="en-GB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63F95C-FDF0-BAD5-92F8-43DD142836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D5ACF8-1C5A-4F4D-160B-D25683982F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13F6CF-0D0E-53CB-A0EB-9789923127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4573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4F027-4699-121C-B862-4BA63BFE2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</a:t>
            </a:r>
            <a:r>
              <a:rPr lang="en-US" dirty="0" err="1"/>
              <a:t>Cubics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73A985-9A45-8B3C-849A-C22E22149B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t"/>
              <a:lstStyle/>
              <a:p>
                <a:r>
                  <a:rPr lang="en-US" b="0" dirty="0"/>
                  <a:t>The combination of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b="0" dirty="0"/>
                  <a:t> functions, volume translation and mixing rules results in two of the most-accurate cubic equations of state:</a:t>
                </a:r>
              </a:p>
              <a:p>
                <a:pPr lvl="1"/>
                <a:r>
                  <a:rPr lang="en-US" dirty="0"/>
                  <a:t>Predictive SRK</a:t>
                </a:r>
              </a:p>
              <a:p>
                <a:pPr lvl="1"/>
                <a:r>
                  <a:rPr lang="en-US" b="0" dirty="0"/>
                  <a:t>Volume-Translated PR</a:t>
                </a:r>
              </a:p>
              <a:p>
                <a:r>
                  <a:rPr lang="en-US" b="0" dirty="0"/>
                  <a:t>Can often be seen as accurate as multi-parameter equations of state!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73A985-9A45-8B3C-849A-C22E22149B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57" t="-1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4708D2-2297-1061-DE98-B1E285831B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5B6AFC-7145-D6AA-1EC1-FE00F7444F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40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87CBA9-18D5-42D3-811C-EAAD82B99FA7}"/>
              </a:ext>
            </a:extLst>
          </p:cNvPr>
          <p:cNvSpPr txBox="1"/>
          <p:nvPr/>
        </p:nvSpPr>
        <p:spPr>
          <a:xfrm>
            <a:off x="3212710" y="5138531"/>
            <a:ext cx="3438659" cy="646331"/>
          </a:xfrm>
          <a:prstGeom prst="rect">
            <a:avLst/>
          </a:prstGeom>
          <a:noFill/>
          <a:ln>
            <a:solidFill>
              <a:srgbClr val="01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Arial"/>
                <a:cs typeface="Arial"/>
              </a:rPr>
              <a:t>Switch to notebook and show “live”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4491206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4F027-4699-121C-B862-4BA63BFE2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73A985-9A45-8B3C-849A-C22E22149B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t">
                <a:normAutofit lnSpcReduction="10000"/>
              </a:bodyPr>
              <a:lstStyle/>
              <a:p>
                <a:r>
                  <a:rPr lang="en-US" b="0" dirty="0"/>
                  <a:t>SRK and PR represent the industry-standard for equation of state modelling for hydrocarbon systems.</a:t>
                </a:r>
              </a:p>
              <a:p>
                <a:r>
                  <a:rPr lang="en-US" b="0" dirty="0"/>
                  <a:t>Their simplicity allows for a great deal of flexibility:</a:t>
                </a:r>
              </a:p>
              <a:p>
                <a:pPr lvl="1"/>
                <a:r>
                  <a:rPr lang="en-US" dirty="0"/>
                  <a:t>Changing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functions can improve both pure and mixture system predictions.</a:t>
                </a:r>
              </a:p>
              <a:p>
                <a:pPr lvl="1"/>
                <a:r>
                  <a:rPr lang="en-US" dirty="0"/>
                  <a:t>Volume translation methods can improve volumetric properties.</a:t>
                </a:r>
              </a:p>
              <a:p>
                <a:pPr lvl="1"/>
                <a:r>
                  <a:rPr lang="en-US" dirty="0"/>
                  <a:t>The van der Waals mixing rule, while simple, relies on experimental data to fit parameters.</a:t>
                </a:r>
              </a:p>
              <a:p>
                <a:pPr lvl="1"/>
                <a:r>
                  <a:rPr lang="en-US" dirty="0"/>
                  <a:t>EoS/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𝐸</m:t>
                        </m:r>
                      </m:sup>
                    </m:sSup>
                  </m:oMath>
                </a14:m>
                <a:r>
                  <a:rPr lang="en-US" dirty="0"/>
                  <a:t> mixing rules provide predictive methods </a:t>
                </a:r>
                <a:r>
                  <a:rPr lang="en-US"/>
                  <a:t>for multi-component systems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73A985-9A45-8B3C-849A-C22E22149B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57" t="-2105" r="-1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4708D2-2297-1061-DE98-B1E285831B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5B6AFC-7145-D6AA-1EC1-FE00F7444F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347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66D8F-9E27-804C-B4BD-0E7E41624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Van der Waals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63F95C-FDF0-BAD5-92F8-43DD142836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/>
              <a:lstStyle/>
              <a:p>
                <a:r>
                  <a:rPr lang="en-US" b="0" dirty="0"/>
                  <a:t>Particles also experience attractions which have a two-fold effect on pressure: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b="0" dirty="0"/>
                  <a:t>Particles about to collide with the walls of the box will </a:t>
                </a:r>
                <a:r>
                  <a:rPr lang="en-US" dirty="0"/>
                  <a:t>do so with slightly less force due to attraction to the bulk of the liquid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GB" b="0" dirty="0"/>
                  <a:t>)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GB" dirty="0"/>
                  <a:t>Particles interacting with each other will be less likely to venture to the walls of the box to collide with it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GB" dirty="0"/>
                  <a:t>)</a:t>
                </a:r>
              </a:p>
              <a:p>
                <a:pPr marL="514350" indent="-457200"/>
                <a:r>
                  <a:rPr lang="en-GB" b="0" dirty="0"/>
                  <a:t>This results in:</a:t>
                </a:r>
                <a:br>
                  <a:rPr lang="en-GB" b="0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∝−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63F95C-FDF0-BAD5-92F8-43DD142836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57" r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D5ACF8-1C5A-4F4D-160B-D25683982F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13F6CF-0D0E-53CB-A0EB-9789923127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714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66D8F-9E27-804C-B4BD-0E7E41624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Van der Waals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63F95C-FDF0-BAD5-92F8-43DD142836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/>
              <a:lstStyle/>
              <a:p>
                <a:r>
                  <a:rPr lang="en-US" b="0" dirty="0"/>
                  <a:t>Particles also experience attractions which have a two-fold effect on pressure: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b="0" dirty="0"/>
                  <a:t>Particles about to collide with the walls of the box will </a:t>
                </a:r>
                <a:r>
                  <a:rPr lang="en-US" dirty="0"/>
                  <a:t>do so with slightly less force due to attraction to the bulk of the liquid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GB" b="0" dirty="0"/>
                  <a:t>)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GB" dirty="0"/>
                  <a:t>Particles interacting with each other will be less likely to venture to the walls of the box to collide with it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GB" dirty="0"/>
                  <a:t>)</a:t>
                </a:r>
              </a:p>
              <a:p>
                <a:pPr marL="514350" indent="-457200"/>
                <a:r>
                  <a:rPr lang="en-GB" b="0" dirty="0"/>
                  <a:t>This results in:</a:t>
                </a:r>
                <a:br>
                  <a:rPr lang="en-GB" b="0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∝−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63F95C-FDF0-BAD5-92F8-43DD142836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57" r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D5ACF8-1C5A-4F4D-160B-D25683982F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13F6CF-0D0E-53CB-A0EB-9789923127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742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CDFE8-D8AF-96EB-1B04-F6110059A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Van der Waals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EBC0FD-8A0B-4337-7022-52050AF1D1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199" y="1600200"/>
                <a:ext cx="4114801" cy="4818599"/>
              </a:xfrm>
            </p:spPr>
            <p:txBody>
              <a:bodyPr/>
              <a:lstStyle/>
              <a:p>
                <a:r>
                  <a:rPr lang="en-US" b="0" dirty="0"/>
                  <a:t>The van der Waals equation can be written as:</a:t>
                </a:r>
                <a:br>
                  <a:rPr lang="en-US" b="0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B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𝑁𝑏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b="0" dirty="0"/>
              </a:p>
              <a:p>
                <a:r>
                  <a:rPr lang="en-US" b="0" dirty="0"/>
                  <a:t>Visually: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EBC0FD-8A0B-4337-7022-52050AF1D1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600200"/>
                <a:ext cx="4114801" cy="4818599"/>
              </a:xfrm>
              <a:blipFill>
                <a:blip r:embed="rId2"/>
                <a:stretch>
                  <a:fillRect l="-2778" t="-1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5994A1-2B34-A2CA-532D-2FA84DADCD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51039C-AFB9-B7B3-6F85-E4DA7FA489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D49C4F-91CA-9B8B-53FF-CA0850FAFF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3466" y="1652612"/>
            <a:ext cx="4419601" cy="4419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522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CDFE8-D8AF-96EB-1B04-F6110059A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Van der Waals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EBC0FD-8A0B-4337-7022-52050AF1D1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rmAutofit/>
              </a:bodyPr>
              <a:lstStyle/>
              <a:p>
                <a:r>
                  <a:rPr lang="en-US" b="0" dirty="0"/>
                  <a:t>If we constrain the equation such that it passes through the critical point, we can define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b="0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b="0" dirty="0"/>
                  <a:t>:</a:t>
                </a:r>
                <a:br>
                  <a:rPr lang="en-US" b="0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>
                            <a:latin typeface="Cambria Math" panose="02040503050406030204" pitchFamily="18" charset="0"/>
                          </a:rPr>
                          <m:t>27</m:t>
                        </m:r>
                      </m:num>
                      <m:den>
                        <m:r>
                          <a:rPr lang="en-US" b="0" i="1">
                            <a:latin typeface="Cambria Math" panose="02040503050406030204" pitchFamily="18" charset="0"/>
                          </a:rPr>
                          <m:t>64</m:t>
                        </m:r>
                      </m:den>
                    </m:f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</m:oMath>
                </a14:m>
                <a:br>
                  <a:rPr lang="en-US" b="0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f>
                      <m:f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𝑅</m:t>
                        </m:r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EBC0FD-8A0B-4337-7022-52050AF1D1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5994A1-2B34-A2CA-532D-2FA84DADCD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51039C-AFB9-B7B3-6F85-E4DA7FA489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721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BC194-1148-7216-82A4-A3BE3A546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Van der Waals equation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3D50D-9080-4368-9F27-86819D626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Performs terribly: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D466D4-3782-9FB8-C2D0-FEE939A9F3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412456-C710-B108-725A-5E2808C9A2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1F84A2-AE4B-D69F-1919-4FBD0864A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150" y="2160613"/>
            <a:ext cx="5981700" cy="398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461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22225">
          <a:solidFill>
            <a:schemeClr val="tx1"/>
          </a:solidFill>
          <a:tailEnd type="triangl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ctr">
          <a:defRPr dirty="0" smtClean="0">
            <a:latin typeface="Arial"/>
            <a:cs typeface="Arial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150459</TotalTime>
  <Words>1663</Words>
  <Application>Microsoft Macintosh PowerPoint</Application>
  <PresentationFormat>On-screen Show (4:3)</PresentationFormat>
  <Paragraphs>231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Arial</vt:lpstr>
      <vt:lpstr>Calibri</vt:lpstr>
      <vt:lpstr>Cambria Math</vt:lpstr>
      <vt:lpstr>Office Theme</vt:lpstr>
      <vt:lpstr>Introduction to Computational Thermodynamics</vt:lpstr>
      <vt:lpstr>Introduction</vt:lpstr>
      <vt:lpstr>Van der Waals Equation</vt:lpstr>
      <vt:lpstr>Van der Waals Equation</vt:lpstr>
      <vt:lpstr>Van der Waals Equation</vt:lpstr>
      <vt:lpstr>Van der Waals Equation</vt:lpstr>
      <vt:lpstr>Van der Waals equation</vt:lpstr>
      <vt:lpstr>Van der Waals equation</vt:lpstr>
      <vt:lpstr>Van der Waals equation</vt:lpstr>
      <vt:lpstr>Engineering equations of state</vt:lpstr>
      <vt:lpstr>Redlich-Kwong equation</vt:lpstr>
      <vt:lpstr>Redlich-Kwong equation</vt:lpstr>
      <vt:lpstr>Soave-Redlich-Kwong equation</vt:lpstr>
      <vt:lpstr>Soave-Redlich-Kwong equation</vt:lpstr>
      <vt:lpstr>Soave-Redlich-Kwong equation</vt:lpstr>
      <vt:lpstr>Soave-Redlich-Kwong equation</vt:lpstr>
      <vt:lpstr>Peng-Robinson equation</vt:lpstr>
      <vt:lpstr>Peng-Robinson equation</vt:lpstr>
      <vt:lpstr>Peng-Robinson equation</vt:lpstr>
      <vt:lpstr>Peng-Robinson equation</vt:lpstr>
      <vt:lpstr>Implementation</vt:lpstr>
      <vt:lpstr>Implementation</vt:lpstr>
      <vt:lpstr>Task</vt:lpstr>
      <vt:lpstr>α functions</vt:lpstr>
      <vt:lpstr>α functions</vt:lpstr>
      <vt:lpstr>α functions</vt:lpstr>
      <vt:lpstr>α functions</vt:lpstr>
      <vt:lpstr>Volume translation</vt:lpstr>
      <vt:lpstr>Volume translation</vt:lpstr>
      <vt:lpstr>Volume translation</vt:lpstr>
      <vt:lpstr>Mixing rules</vt:lpstr>
      <vt:lpstr>Mixing rules</vt:lpstr>
      <vt:lpstr>Van der Waals one-fluid</vt:lpstr>
      <vt:lpstr>Van der Waals one-fluid</vt:lpstr>
      <vt:lpstr>Van der Waals one-fluid</vt:lpstr>
      <vt:lpstr>Van der Waals one-fluid</vt:lpstr>
      <vt:lpstr>EoS/G^E mixing rules</vt:lpstr>
      <vt:lpstr>EoS/G^E mixing rules</vt:lpstr>
      <vt:lpstr>EoS/G^E mixing rules</vt:lpstr>
      <vt:lpstr>Predictive Cubics</vt:lpstr>
      <vt:lpstr>Key Points</vt:lpstr>
    </vt:vector>
  </TitlesOfParts>
  <Company>Imperial College London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JEGTP paper: Outline</dc:title>
  <dc:creator>Andrew Haslam</dc:creator>
  <cp:lastModifiedBy>Walker, Pierre</cp:lastModifiedBy>
  <cp:revision>954</cp:revision>
  <dcterms:created xsi:type="dcterms:W3CDTF">2014-05-08T12:48:22Z</dcterms:created>
  <dcterms:modified xsi:type="dcterms:W3CDTF">2022-08-25T19:31:13Z</dcterms:modified>
</cp:coreProperties>
</file>