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4" r:id="rId2"/>
    <p:sldId id="365" r:id="rId3"/>
    <p:sldId id="366" r:id="rId4"/>
    <p:sldId id="394" r:id="rId5"/>
    <p:sldId id="367" r:id="rId6"/>
    <p:sldId id="368" r:id="rId7"/>
    <p:sldId id="375" r:id="rId8"/>
    <p:sldId id="396" r:id="rId9"/>
    <p:sldId id="369" r:id="rId10"/>
    <p:sldId id="390" r:id="rId11"/>
    <p:sldId id="370" r:id="rId12"/>
    <p:sldId id="391" r:id="rId13"/>
    <p:sldId id="371" r:id="rId14"/>
    <p:sldId id="392" r:id="rId15"/>
    <p:sldId id="388" r:id="rId16"/>
    <p:sldId id="376" r:id="rId17"/>
    <p:sldId id="395" r:id="rId18"/>
    <p:sldId id="373" r:id="rId19"/>
    <p:sldId id="374" r:id="rId20"/>
    <p:sldId id="386" r:id="rId21"/>
    <p:sldId id="387" r:id="rId22"/>
    <p:sldId id="39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1029F-F143-41CC-8A7A-3F43C46A9FC6}" v="989" dt="2022-08-31T07:13:53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77494" autoAdjust="0"/>
  </p:normalViewPr>
  <p:slideViewPr>
    <p:cSldViewPr snapToGrid="0" snapToObjects="1">
      <p:cViewPr varScale="1">
        <p:scale>
          <a:sx n="90" d="100"/>
          <a:sy n="90" d="100"/>
        </p:scale>
        <p:origin x="139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C71CFD5E-3D9E-4CD7-86E6-04123E2375E4}"/>
    <pc:docChg chg="undo custSel addSld modSld">
      <pc:chgData name="Luc Paoli" userId="28bcbf778cf7ff89" providerId="LiveId" clId="{C71CFD5E-3D9E-4CD7-86E6-04123E2375E4}" dt="2022-08-11T18:05:21.107" v="945" actId="20577"/>
      <pc:docMkLst>
        <pc:docMk/>
      </pc:docMkLst>
      <pc:sldChg chg="modSp mod">
        <pc:chgData name="Luc Paoli" userId="28bcbf778cf7ff89" providerId="LiveId" clId="{C71CFD5E-3D9E-4CD7-86E6-04123E2375E4}" dt="2022-08-11T17:50:12.118" v="38" actId="20577"/>
        <pc:sldMkLst>
          <pc:docMk/>
          <pc:sldMk cId="2641886699" sldId="375"/>
        </pc:sldMkLst>
        <pc:spChg chg="mod">
          <ac:chgData name="Luc Paoli" userId="28bcbf778cf7ff89" providerId="LiveId" clId="{C71CFD5E-3D9E-4CD7-86E6-04123E2375E4}" dt="2022-08-11T17:50:12.118" v="38" actId="20577"/>
          <ac:spMkLst>
            <pc:docMk/>
            <pc:sldMk cId="2641886699" sldId="375"/>
            <ac:spMk id="3" creationId="{1A583AE3-9B98-B2C3-C9B0-5D2ED3D312B4}"/>
          </ac:spMkLst>
        </pc:spChg>
      </pc:sldChg>
      <pc:sldChg chg="modSp mod">
        <pc:chgData name="Luc Paoli" userId="28bcbf778cf7ff89" providerId="LiveId" clId="{C71CFD5E-3D9E-4CD7-86E6-04123E2375E4}" dt="2022-08-11T18:05:21.107" v="945" actId="20577"/>
        <pc:sldMkLst>
          <pc:docMk/>
          <pc:sldMk cId="2179273890" sldId="377"/>
        </pc:sldMkLst>
        <pc:spChg chg="mod">
          <ac:chgData name="Luc Paoli" userId="28bcbf778cf7ff89" providerId="LiveId" clId="{C71CFD5E-3D9E-4CD7-86E6-04123E2375E4}" dt="2022-08-11T18:05:21.107" v="945" actId="20577"/>
          <ac:spMkLst>
            <pc:docMk/>
            <pc:sldMk cId="2179273890" sldId="377"/>
            <ac:spMk id="3" creationId="{B3FA1B42-E7EF-6523-CB25-939C61C24F68}"/>
          </ac:spMkLst>
        </pc:spChg>
      </pc:sldChg>
      <pc:sldChg chg="modSp mod">
        <pc:chgData name="Luc Paoli" userId="28bcbf778cf7ff89" providerId="LiveId" clId="{C71CFD5E-3D9E-4CD7-86E6-04123E2375E4}" dt="2022-08-11T18:01:23.812" v="934" actId="5793"/>
        <pc:sldMkLst>
          <pc:docMk/>
          <pc:sldMk cId="1303801024" sldId="385"/>
        </pc:sldMkLst>
        <pc:spChg chg="mod">
          <ac:chgData name="Luc Paoli" userId="28bcbf778cf7ff89" providerId="LiveId" clId="{C71CFD5E-3D9E-4CD7-86E6-04123E2375E4}" dt="2022-08-11T18:01:23.812" v="934" actId="5793"/>
          <ac:spMkLst>
            <pc:docMk/>
            <pc:sldMk cId="1303801024" sldId="385"/>
            <ac:spMk id="3" creationId="{879426E0-BC5C-CF6F-BD0D-A2097A2E3350}"/>
          </ac:spMkLst>
        </pc:spChg>
      </pc:sldChg>
      <pc:sldChg chg="modSp new mod">
        <pc:chgData name="Luc Paoli" userId="28bcbf778cf7ff89" providerId="LiveId" clId="{C71CFD5E-3D9E-4CD7-86E6-04123E2375E4}" dt="2022-08-11T17:52:40.981" v="240" actId="20577"/>
        <pc:sldMkLst>
          <pc:docMk/>
          <pc:sldMk cId="2920728140" sldId="387"/>
        </pc:sldMkLst>
        <pc:spChg chg="mod">
          <ac:chgData name="Luc Paoli" userId="28bcbf778cf7ff89" providerId="LiveId" clId="{C71CFD5E-3D9E-4CD7-86E6-04123E2375E4}" dt="2022-08-11T17:52:09.799" v="141" actId="20577"/>
          <ac:spMkLst>
            <pc:docMk/>
            <pc:sldMk cId="2920728140" sldId="387"/>
            <ac:spMk id="2" creationId="{D1DE0B86-4B42-2C06-0B1A-9FE051FB63D5}"/>
          </ac:spMkLst>
        </pc:spChg>
        <pc:spChg chg="mod">
          <ac:chgData name="Luc Paoli" userId="28bcbf778cf7ff89" providerId="LiveId" clId="{C71CFD5E-3D9E-4CD7-86E6-04123E2375E4}" dt="2022-08-11T17:52:40.981" v="240" actId="20577"/>
          <ac:spMkLst>
            <pc:docMk/>
            <pc:sldMk cId="2920728140" sldId="387"/>
            <ac:spMk id="3" creationId="{11F30EE2-C34C-3BA2-151B-784371C10B8B}"/>
          </ac:spMkLst>
        </pc:spChg>
      </pc:sldChg>
      <pc:sldChg chg="modSp new mod">
        <pc:chgData name="Luc Paoli" userId="28bcbf778cf7ff89" providerId="LiveId" clId="{C71CFD5E-3D9E-4CD7-86E6-04123E2375E4}" dt="2022-08-11T17:59:18.992" v="701" actId="20577"/>
        <pc:sldMkLst>
          <pc:docMk/>
          <pc:sldMk cId="3413548745" sldId="388"/>
        </pc:sldMkLst>
        <pc:spChg chg="mod">
          <ac:chgData name="Luc Paoli" userId="28bcbf778cf7ff89" providerId="LiveId" clId="{C71CFD5E-3D9E-4CD7-86E6-04123E2375E4}" dt="2022-08-11T17:53:11.721" v="252" actId="20577"/>
          <ac:spMkLst>
            <pc:docMk/>
            <pc:sldMk cId="3413548745" sldId="388"/>
            <ac:spMk id="2" creationId="{76509CD1-AB38-D6A5-3738-F16FB74B2965}"/>
          </ac:spMkLst>
        </pc:spChg>
        <pc:spChg chg="mod">
          <ac:chgData name="Luc Paoli" userId="28bcbf778cf7ff89" providerId="LiveId" clId="{C71CFD5E-3D9E-4CD7-86E6-04123E2375E4}" dt="2022-08-11T17:59:18.992" v="701" actId="20577"/>
          <ac:spMkLst>
            <pc:docMk/>
            <pc:sldMk cId="3413548745" sldId="388"/>
            <ac:spMk id="3" creationId="{7415C1CC-7FB3-3053-DD01-91A107DDFCAC}"/>
          </ac:spMkLst>
        </pc:spChg>
      </pc:sldChg>
    </pc:docChg>
  </pc:docChgLst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3921029F-F143-41CC-8A7A-3F43C46A9FC6}"/>
    <pc:docChg chg="undo custSel addSld delSld modSld sldOrd">
      <pc:chgData name="Luc Paoli" userId="28bcbf778cf7ff89" providerId="LiveId" clId="{3921029F-F143-41CC-8A7A-3F43C46A9FC6}" dt="2022-08-31T07:54:34.763" v="10819" actId="20577"/>
      <pc:docMkLst>
        <pc:docMk/>
      </pc:docMkLst>
      <pc:sldChg chg="modSp mod">
        <pc:chgData name="Luc Paoli" userId="28bcbf778cf7ff89" providerId="LiveId" clId="{3921029F-F143-41CC-8A7A-3F43C46A9FC6}" dt="2022-08-31T03:35:24.349" v="334" actId="20577"/>
        <pc:sldMkLst>
          <pc:docMk/>
          <pc:sldMk cId="1780438321" sldId="364"/>
        </pc:sldMkLst>
        <pc:spChg chg="mod">
          <ac:chgData name="Luc Paoli" userId="28bcbf778cf7ff89" providerId="LiveId" clId="{3921029F-F143-41CC-8A7A-3F43C46A9FC6}" dt="2022-08-31T03:35:24.349" v="334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Luc Paoli" userId="28bcbf778cf7ff89" providerId="LiveId" clId="{3921029F-F143-41CC-8A7A-3F43C46A9FC6}" dt="2022-08-31T06:20:40.088" v="2974" actId="20577"/>
        <pc:sldMkLst>
          <pc:docMk/>
          <pc:sldMk cId="4141028454" sldId="365"/>
        </pc:sldMkLst>
        <pc:spChg chg="mod">
          <ac:chgData name="Luc Paoli" userId="28bcbf778cf7ff89" providerId="LiveId" clId="{3921029F-F143-41CC-8A7A-3F43C46A9FC6}" dt="2022-08-31T06:20:40.088" v="2974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NotesTx">
        <pc:chgData name="Luc Paoli" userId="28bcbf778cf7ff89" providerId="LiveId" clId="{3921029F-F143-41CC-8A7A-3F43C46A9FC6}" dt="2022-08-31T07:54:08.547" v="10769" actId="20577"/>
        <pc:sldMkLst>
          <pc:docMk/>
          <pc:sldMk cId="2740677036" sldId="366"/>
        </pc:sldMkLst>
      </pc:sldChg>
      <pc:sldChg chg="modSp mod modNotesTx">
        <pc:chgData name="Luc Paoli" userId="28bcbf778cf7ff89" providerId="LiveId" clId="{3921029F-F143-41CC-8A7A-3F43C46A9FC6}" dt="2022-08-31T06:55:36.920" v="7933" actId="20577"/>
        <pc:sldMkLst>
          <pc:docMk/>
          <pc:sldMk cId="1618883124" sldId="367"/>
        </pc:sldMkLst>
        <pc:spChg chg="mod">
          <ac:chgData name="Luc Paoli" userId="28bcbf778cf7ff89" providerId="LiveId" clId="{3921029F-F143-41CC-8A7A-3F43C46A9FC6}" dt="2022-08-31T06:55:36.920" v="7933" actId="20577"/>
          <ac:spMkLst>
            <pc:docMk/>
            <pc:sldMk cId="1618883124" sldId="367"/>
            <ac:spMk id="3" creationId="{160024EC-250C-823B-68C6-2D62D8FB5FC7}"/>
          </ac:spMkLst>
        </pc:spChg>
      </pc:sldChg>
      <pc:sldChg chg="modSp mod modNotesTx">
        <pc:chgData name="Luc Paoli" userId="28bcbf778cf7ff89" providerId="LiveId" clId="{3921029F-F143-41CC-8A7A-3F43C46A9FC6}" dt="2022-08-31T06:55:18.281" v="7925" actId="20577"/>
        <pc:sldMkLst>
          <pc:docMk/>
          <pc:sldMk cId="355020436" sldId="368"/>
        </pc:sldMkLst>
        <pc:spChg chg="mod">
          <ac:chgData name="Luc Paoli" userId="28bcbf778cf7ff89" providerId="LiveId" clId="{3921029F-F143-41CC-8A7A-3F43C46A9FC6}" dt="2022-08-31T06:54:18.625" v="7871" actId="20577"/>
          <ac:spMkLst>
            <pc:docMk/>
            <pc:sldMk cId="355020436" sldId="368"/>
            <ac:spMk id="3" creationId="{BAC04CC3-3D41-69EE-0101-442DC760C33E}"/>
          </ac:spMkLst>
        </pc:spChg>
      </pc:sldChg>
      <pc:sldChg chg="modSp mod modNotesTx">
        <pc:chgData name="Luc Paoli" userId="28bcbf778cf7ff89" providerId="LiveId" clId="{3921029F-F143-41CC-8A7A-3F43C46A9FC6}" dt="2022-08-31T06:40:14.426" v="5570" actId="20577"/>
        <pc:sldMkLst>
          <pc:docMk/>
          <pc:sldMk cId="4104767356" sldId="369"/>
        </pc:sldMkLst>
        <pc:spChg chg="mod">
          <ac:chgData name="Luc Paoli" userId="28bcbf778cf7ff89" providerId="LiveId" clId="{3921029F-F143-41CC-8A7A-3F43C46A9FC6}" dt="2022-08-31T03:35:38.771" v="336" actId="20577"/>
          <ac:spMkLst>
            <pc:docMk/>
            <pc:sldMk cId="4104767356" sldId="369"/>
            <ac:spMk id="2" creationId="{B90EC9C2-86E9-2EDF-E9D7-080DA6205B3C}"/>
          </ac:spMkLst>
        </pc:spChg>
        <pc:spChg chg="mod">
          <ac:chgData name="Luc Paoli" userId="28bcbf778cf7ff89" providerId="LiveId" clId="{3921029F-F143-41CC-8A7A-3F43C46A9FC6}" dt="2022-08-31T03:39:11.251" v="607" actId="20577"/>
          <ac:spMkLst>
            <pc:docMk/>
            <pc:sldMk cId="4104767356" sldId="369"/>
            <ac:spMk id="3" creationId="{F37EBAAA-D753-AFF7-7FFD-6AB91497EA61}"/>
          </ac:spMkLst>
        </pc:spChg>
      </pc:sldChg>
      <pc:sldChg chg="addSp modSp mod modNotesTx">
        <pc:chgData name="Luc Paoli" userId="28bcbf778cf7ff89" providerId="LiveId" clId="{3921029F-F143-41CC-8A7A-3F43C46A9FC6}" dt="2022-08-31T06:59:51.286" v="8942" actId="20577"/>
        <pc:sldMkLst>
          <pc:docMk/>
          <pc:sldMk cId="1246498422" sldId="370"/>
        </pc:sldMkLst>
        <pc:spChg chg="mod">
          <ac:chgData name="Luc Paoli" userId="28bcbf778cf7ff89" providerId="LiveId" clId="{3921029F-F143-41CC-8A7A-3F43C46A9FC6}" dt="2022-08-31T03:43:24.938" v="1057" actId="20577"/>
          <ac:spMkLst>
            <pc:docMk/>
            <pc:sldMk cId="1246498422" sldId="370"/>
            <ac:spMk id="3" creationId="{6C0B7C72-965E-5B46-9758-27B58D258A41}"/>
          </ac:spMkLst>
        </pc:spChg>
        <pc:picChg chg="add mod">
          <ac:chgData name="Luc Paoli" userId="28bcbf778cf7ff89" providerId="LiveId" clId="{3921029F-F143-41CC-8A7A-3F43C46A9FC6}" dt="2022-08-31T03:43:36.605" v="1063" actId="1076"/>
          <ac:picMkLst>
            <pc:docMk/>
            <pc:sldMk cId="1246498422" sldId="370"/>
            <ac:picMk id="7" creationId="{AD9E4CAF-1CA9-A701-62D5-A5456186C5B0}"/>
          </ac:picMkLst>
        </pc:picChg>
      </pc:sldChg>
      <pc:sldChg chg="modSp mod modNotesTx">
        <pc:chgData name="Luc Paoli" userId="28bcbf778cf7ff89" providerId="LiveId" clId="{3921029F-F143-41CC-8A7A-3F43C46A9FC6}" dt="2022-08-31T06:50:53.154" v="7614" actId="20577"/>
        <pc:sldMkLst>
          <pc:docMk/>
          <pc:sldMk cId="1963332030" sldId="371"/>
        </pc:sldMkLst>
        <pc:spChg chg="mod">
          <ac:chgData name="Luc Paoli" userId="28bcbf778cf7ff89" providerId="LiveId" clId="{3921029F-F143-41CC-8A7A-3F43C46A9FC6}" dt="2022-08-31T06:50:53.154" v="7614" actId="20577"/>
          <ac:spMkLst>
            <pc:docMk/>
            <pc:sldMk cId="1963332030" sldId="371"/>
            <ac:spMk id="3" creationId="{CC803385-094B-106E-B7FB-7F7DF0EB9B99}"/>
          </ac:spMkLst>
        </pc:spChg>
      </pc:sldChg>
      <pc:sldChg chg="del">
        <pc:chgData name="Luc Paoli" userId="28bcbf778cf7ff89" providerId="LiveId" clId="{3921029F-F143-41CC-8A7A-3F43C46A9FC6}" dt="2022-08-31T03:45:08.416" v="1178" actId="2696"/>
        <pc:sldMkLst>
          <pc:docMk/>
          <pc:sldMk cId="862595225" sldId="372"/>
        </pc:sldMkLst>
      </pc:sldChg>
      <pc:sldChg chg="modSp modNotesTx">
        <pc:chgData name="Luc Paoli" userId="28bcbf778cf7ff89" providerId="LiveId" clId="{3921029F-F143-41CC-8A7A-3F43C46A9FC6}" dt="2022-08-31T07:08:36.905" v="10141" actId="20577"/>
        <pc:sldMkLst>
          <pc:docMk/>
          <pc:sldMk cId="1446044768" sldId="374"/>
        </pc:sldMkLst>
        <pc:spChg chg="mod">
          <ac:chgData name="Luc Paoli" userId="28bcbf778cf7ff89" providerId="LiveId" clId="{3921029F-F143-41CC-8A7A-3F43C46A9FC6}" dt="2022-08-31T07:06:32.992" v="9686" actId="20577"/>
          <ac:spMkLst>
            <pc:docMk/>
            <pc:sldMk cId="1446044768" sldId="374"/>
            <ac:spMk id="3" creationId="{8A912B13-E9CB-AD25-9A78-202DC2EB126A}"/>
          </ac:spMkLst>
        </pc:spChg>
      </pc:sldChg>
      <pc:sldChg chg="modSp mod modNotesTx">
        <pc:chgData name="Luc Paoli" userId="28bcbf778cf7ff89" providerId="LiveId" clId="{3921029F-F143-41CC-8A7A-3F43C46A9FC6}" dt="2022-08-31T06:39:09.706" v="5401" actId="20577"/>
        <pc:sldMkLst>
          <pc:docMk/>
          <pc:sldMk cId="2641886699" sldId="375"/>
        </pc:sldMkLst>
        <pc:spChg chg="mod">
          <ac:chgData name="Luc Paoli" userId="28bcbf778cf7ff89" providerId="LiveId" clId="{3921029F-F143-41CC-8A7A-3F43C46A9FC6}" dt="2022-08-31T06:37:59.787" v="5098" actId="27636"/>
          <ac:spMkLst>
            <pc:docMk/>
            <pc:sldMk cId="2641886699" sldId="375"/>
            <ac:spMk id="3" creationId="{1A583AE3-9B98-B2C3-C9B0-5D2ED3D312B4}"/>
          </ac:spMkLst>
        </pc:spChg>
      </pc:sldChg>
      <pc:sldChg chg="modSp mod modNotesTx">
        <pc:chgData name="Luc Paoli" userId="28bcbf778cf7ff89" providerId="LiveId" clId="{3921029F-F143-41CC-8A7A-3F43C46A9FC6}" dt="2022-08-31T07:06:08.078" v="9675" actId="20577"/>
        <pc:sldMkLst>
          <pc:docMk/>
          <pc:sldMk cId="2313563210" sldId="376"/>
        </pc:sldMkLst>
        <pc:spChg chg="mod">
          <ac:chgData name="Luc Paoli" userId="28bcbf778cf7ff89" providerId="LiveId" clId="{3921029F-F143-41CC-8A7A-3F43C46A9FC6}" dt="2022-08-31T07:06:08.078" v="9675" actId="20577"/>
          <ac:spMkLst>
            <pc:docMk/>
            <pc:sldMk cId="2313563210" sldId="376"/>
            <ac:spMk id="2" creationId="{4DE1A70B-9B3C-4B4C-8934-CE05F7A183B0}"/>
          </ac:spMkLst>
        </pc:spChg>
        <pc:spChg chg="mod">
          <ac:chgData name="Luc Paoli" userId="28bcbf778cf7ff89" providerId="LiveId" clId="{3921029F-F143-41CC-8A7A-3F43C46A9FC6}" dt="2022-08-31T07:05:00.932" v="9472" actId="113"/>
          <ac:spMkLst>
            <pc:docMk/>
            <pc:sldMk cId="2313563210" sldId="376"/>
            <ac:spMk id="3" creationId="{636B98E4-BAF0-88DD-7305-FAB11B29B7A1}"/>
          </ac:spMkLst>
        </pc:spChg>
      </pc:sldChg>
      <pc:sldChg chg="del">
        <pc:chgData name="Luc Paoli" userId="28bcbf778cf7ff89" providerId="LiveId" clId="{3921029F-F143-41CC-8A7A-3F43C46A9FC6}" dt="2022-08-31T03:10:31.365" v="332" actId="2696"/>
        <pc:sldMkLst>
          <pc:docMk/>
          <pc:sldMk cId="2179273890" sldId="377"/>
        </pc:sldMkLst>
      </pc:sldChg>
      <pc:sldChg chg="del">
        <pc:chgData name="Luc Paoli" userId="28bcbf778cf7ff89" providerId="LiveId" clId="{3921029F-F143-41CC-8A7A-3F43C46A9FC6}" dt="2022-08-31T07:53:41.605" v="10768" actId="2696"/>
        <pc:sldMkLst>
          <pc:docMk/>
          <pc:sldMk cId="2053531780" sldId="378"/>
        </pc:sldMkLst>
      </pc:sldChg>
      <pc:sldChg chg="del">
        <pc:chgData name="Luc Paoli" userId="28bcbf778cf7ff89" providerId="LiveId" clId="{3921029F-F143-41CC-8A7A-3F43C46A9FC6}" dt="2022-08-31T07:53:39.879" v="10767" actId="2696"/>
        <pc:sldMkLst>
          <pc:docMk/>
          <pc:sldMk cId="2478513890" sldId="379"/>
        </pc:sldMkLst>
      </pc:sldChg>
      <pc:sldChg chg="modSp del mod">
        <pc:chgData name="Luc Paoli" userId="28bcbf778cf7ff89" providerId="LiveId" clId="{3921029F-F143-41CC-8A7A-3F43C46A9FC6}" dt="2022-08-31T07:41:37.771" v="10680" actId="2696"/>
        <pc:sldMkLst>
          <pc:docMk/>
          <pc:sldMk cId="1370215367" sldId="380"/>
        </pc:sldMkLst>
        <pc:spChg chg="mod">
          <ac:chgData name="Luc Paoli" userId="28bcbf778cf7ff89" providerId="LiveId" clId="{3921029F-F143-41CC-8A7A-3F43C46A9FC6}" dt="2022-08-31T04:29:53.844" v="2143"/>
          <ac:spMkLst>
            <pc:docMk/>
            <pc:sldMk cId="1370215367" sldId="380"/>
            <ac:spMk id="2" creationId="{3AE899C2-1DF9-0BCD-C6A3-080C940B64E2}"/>
          </ac:spMkLst>
        </pc:spChg>
      </pc:sldChg>
      <pc:sldChg chg="del">
        <pc:chgData name="Luc Paoli" userId="28bcbf778cf7ff89" providerId="LiveId" clId="{3921029F-F143-41CC-8A7A-3F43C46A9FC6}" dt="2022-08-31T03:10:28.129" v="331" actId="2696"/>
        <pc:sldMkLst>
          <pc:docMk/>
          <pc:sldMk cId="3230430199" sldId="384"/>
        </pc:sldMkLst>
      </pc:sldChg>
      <pc:sldChg chg="modSp del mod ord modShow">
        <pc:chgData name="Luc Paoli" userId="28bcbf778cf7ff89" providerId="LiveId" clId="{3921029F-F143-41CC-8A7A-3F43C46A9FC6}" dt="2022-08-31T07:53:38.323" v="10766" actId="2696"/>
        <pc:sldMkLst>
          <pc:docMk/>
          <pc:sldMk cId="1303801024" sldId="385"/>
        </pc:sldMkLst>
        <pc:spChg chg="mod">
          <ac:chgData name="Luc Paoli" userId="28bcbf778cf7ff89" providerId="LiveId" clId="{3921029F-F143-41CC-8A7A-3F43C46A9FC6}" dt="2022-08-30T09:18:46.819" v="253" actId="20577"/>
          <ac:spMkLst>
            <pc:docMk/>
            <pc:sldMk cId="1303801024" sldId="385"/>
            <ac:spMk id="3" creationId="{879426E0-BC5C-CF6F-BD0D-A2097A2E3350}"/>
          </ac:spMkLst>
        </pc:spChg>
      </pc:sldChg>
      <pc:sldChg chg="modNotesTx">
        <pc:chgData name="Luc Paoli" userId="28bcbf778cf7ff89" providerId="LiveId" clId="{3921029F-F143-41CC-8A7A-3F43C46A9FC6}" dt="2022-08-31T07:09:46.364" v="10448" actId="20577"/>
        <pc:sldMkLst>
          <pc:docMk/>
          <pc:sldMk cId="2848004201" sldId="386"/>
        </pc:sldMkLst>
      </pc:sldChg>
      <pc:sldChg chg="modSp mod">
        <pc:chgData name="Luc Paoli" userId="28bcbf778cf7ff89" providerId="LiveId" clId="{3921029F-F143-41CC-8A7A-3F43C46A9FC6}" dt="2022-08-31T07:12:26.062" v="10620" actId="20577"/>
        <pc:sldMkLst>
          <pc:docMk/>
          <pc:sldMk cId="2920728140" sldId="387"/>
        </pc:sldMkLst>
        <pc:spChg chg="mod">
          <ac:chgData name="Luc Paoli" userId="28bcbf778cf7ff89" providerId="LiveId" clId="{3921029F-F143-41CC-8A7A-3F43C46A9FC6}" dt="2022-08-31T07:12:26.062" v="10620" actId="20577"/>
          <ac:spMkLst>
            <pc:docMk/>
            <pc:sldMk cId="2920728140" sldId="387"/>
            <ac:spMk id="3" creationId="{11F30EE2-C34C-3BA2-151B-784371C10B8B}"/>
          </ac:spMkLst>
        </pc:spChg>
      </pc:sldChg>
      <pc:sldChg chg="modSp mod ord">
        <pc:chgData name="Luc Paoli" userId="28bcbf778cf7ff89" providerId="LiveId" clId="{3921029F-F143-41CC-8A7A-3F43C46A9FC6}" dt="2022-08-31T03:54:35.451" v="2142" actId="20577"/>
        <pc:sldMkLst>
          <pc:docMk/>
          <pc:sldMk cId="3413548745" sldId="388"/>
        </pc:sldMkLst>
        <pc:spChg chg="mod">
          <ac:chgData name="Luc Paoli" userId="28bcbf778cf7ff89" providerId="LiveId" clId="{3921029F-F143-41CC-8A7A-3F43C46A9FC6}" dt="2022-08-31T03:54:35.451" v="2142" actId="20577"/>
          <ac:spMkLst>
            <pc:docMk/>
            <pc:sldMk cId="3413548745" sldId="388"/>
            <ac:spMk id="3" creationId="{7415C1CC-7FB3-3053-DD01-91A107DDFCAC}"/>
          </ac:spMkLst>
        </pc:spChg>
      </pc:sldChg>
      <pc:sldChg chg="modSp del mod">
        <pc:chgData name="Luc Paoli" userId="28bcbf778cf7ff89" providerId="LiveId" clId="{3921029F-F143-41CC-8A7A-3F43C46A9FC6}" dt="2022-08-31T03:54:02.164" v="2052" actId="2696"/>
        <pc:sldMkLst>
          <pc:docMk/>
          <pc:sldMk cId="1510203001" sldId="389"/>
        </pc:sldMkLst>
        <pc:spChg chg="mod">
          <ac:chgData name="Luc Paoli" userId="28bcbf778cf7ff89" providerId="LiveId" clId="{3921029F-F143-41CC-8A7A-3F43C46A9FC6}" dt="2022-08-31T03:50:32.979" v="1860" actId="21"/>
          <ac:spMkLst>
            <pc:docMk/>
            <pc:sldMk cId="1510203001" sldId="389"/>
            <ac:spMk id="3" creationId="{262F56A4-D030-2D57-79BB-4B0707DC177F}"/>
          </ac:spMkLst>
        </pc:spChg>
      </pc:sldChg>
      <pc:sldChg chg="modSp new mod modNotesTx">
        <pc:chgData name="Luc Paoli" userId="28bcbf778cf7ff89" providerId="LiveId" clId="{3921029F-F143-41CC-8A7A-3F43C46A9FC6}" dt="2022-08-31T06:52:45.602" v="7773" actId="20577"/>
        <pc:sldMkLst>
          <pc:docMk/>
          <pc:sldMk cId="547698130" sldId="390"/>
        </pc:sldMkLst>
        <pc:spChg chg="mod">
          <ac:chgData name="Luc Paoli" userId="28bcbf778cf7ff89" providerId="LiveId" clId="{3921029F-F143-41CC-8A7A-3F43C46A9FC6}" dt="2022-08-31T03:39:17.701" v="622" actId="20577"/>
          <ac:spMkLst>
            <pc:docMk/>
            <pc:sldMk cId="547698130" sldId="390"/>
            <ac:spMk id="2" creationId="{2D15E95A-7039-A78D-96A7-77786F75493D}"/>
          </ac:spMkLst>
        </pc:spChg>
        <pc:spChg chg="mod">
          <ac:chgData name="Luc Paoli" userId="28bcbf778cf7ff89" providerId="LiveId" clId="{3921029F-F143-41CC-8A7A-3F43C46A9FC6}" dt="2022-08-31T06:42:44.954" v="5884" actId="5793"/>
          <ac:spMkLst>
            <pc:docMk/>
            <pc:sldMk cId="547698130" sldId="390"/>
            <ac:spMk id="3" creationId="{DC4B8610-9B23-40C3-05E8-26D15F101F81}"/>
          </ac:spMkLst>
        </pc:spChg>
      </pc:sldChg>
      <pc:sldChg chg="modSp add mod modNotesTx">
        <pc:chgData name="Luc Paoli" userId="28bcbf778cf7ff89" providerId="LiveId" clId="{3921029F-F143-41CC-8A7A-3F43C46A9FC6}" dt="2022-08-31T06:53:09.688" v="7846" actId="20577"/>
        <pc:sldMkLst>
          <pc:docMk/>
          <pc:sldMk cId="2994930001" sldId="391"/>
        </pc:sldMkLst>
        <pc:spChg chg="mod">
          <ac:chgData name="Luc Paoli" userId="28bcbf778cf7ff89" providerId="LiveId" clId="{3921029F-F143-41CC-8A7A-3F43C46A9FC6}" dt="2022-08-31T06:45:36.020" v="6348" actId="20577"/>
          <ac:spMkLst>
            <pc:docMk/>
            <pc:sldMk cId="2994930001" sldId="391"/>
            <ac:spMk id="3" creationId="{6C0B7C72-965E-5B46-9758-27B58D258A41}"/>
          </ac:spMkLst>
        </pc:spChg>
      </pc:sldChg>
      <pc:sldChg chg="modSp add mod modNotesTx">
        <pc:chgData name="Luc Paoli" userId="28bcbf778cf7ff89" providerId="LiveId" clId="{3921029F-F143-41CC-8A7A-3F43C46A9FC6}" dt="2022-08-31T06:56:16.648" v="8028" actId="313"/>
        <pc:sldMkLst>
          <pc:docMk/>
          <pc:sldMk cId="1578475804" sldId="392"/>
        </pc:sldMkLst>
        <pc:spChg chg="mod">
          <ac:chgData name="Luc Paoli" userId="28bcbf778cf7ff89" providerId="LiveId" clId="{3921029F-F143-41CC-8A7A-3F43C46A9FC6}" dt="2022-08-31T06:49:30.451" v="7413" actId="20577"/>
          <ac:spMkLst>
            <pc:docMk/>
            <pc:sldMk cId="1578475804" sldId="392"/>
            <ac:spMk id="3" creationId="{262F56A4-D030-2D57-79BB-4B0707DC177F}"/>
          </ac:spMkLst>
        </pc:spChg>
      </pc:sldChg>
      <pc:sldChg chg="new del">
        <pc:chgData name="Luc Paoli" userId="28bcbf778cf7ff89" providerId="LiveId" clId="{3921029F-F143-41CC-8A7A-3F43C46A9FC6}" dt="2022-08-31T05:53:44.516" v="2146" actId="47"/>
        <pc:sldMkLst>
          <pc:docMk/>
          <pc:sldMk cId="1352311896" sldId="393"/>
        </pc:sldMkLst>
      </pc:sldChg>
      <pc:sldChg chg="modSp add mod modNotesTx">
        <pc:chgData name="Luc Paoli" userId="28bcbf778cf7ff89" providerId="LiveId" clId="{3921029F-F143-41CC-8A7A-3F43C46A9FC6}" dt="2022-08-31T07:54:34.763" v="10819" actId="20577"/>
        <pc:sldMkLst>
          <pc:docMk/>
          <pc:sldMk cId="3052773039" sldId="394"/>
        </pc:sldMkLst>
        <pc:spChg chg="mod">
          <ac:chgData name="Luc Paoli" userId="28bcbf778cf7ff89" providerId="LiveId" clId="{3921029F-F143-41CC-8A7A-3F43C46A9FC6}" dt="2022-08-31T06:24:27.383" v="3545" actId="20577"/>
          <ac:spMkLst>
            <pc:docMk/>
            <pc:sldMk cId="3052773039" sldId="394"/>
            <ac:spMk id="3" creationId="{B7D19195-2377-ED99-FDCB-C81DE2708426}"/>
          </ac:spMkLst>
        </pc:spChg>
        <pc:picChg chg="mod">
          <ac:chgData name="Luc Paoli" userId="28bcbf778cf7ff89" providerId="LiveId" clId="{3921029F-F143-41CC-8A7A-3F43C46A9FC6}" dt="2022-08-31T05:54:33.617" v="2242" actId="1076"/>
          <ac:picMkLst>
            <pc:docMk/>
            <pc:sldMk cId="3052773039" sldId="394"/>
            <ac:picMk id="7" creationId="{AF2CBA55-BD3F-D237-5D61-5FFF301B3B8C}"/>
          </ac:picMkLst>
        </pc:picChg>
      </pc:sldChg>
      <pc:sldChg chg="modSp add mod ord modNotesTx">
        <pc:chgData name="Luc Paoli" userId="28bcbf778cf7ff89" providerId="LiveId" clId="{3921029F-F143-41CC-8A7A-3F43C46A9FC6}" dt="2022-08-31T07:06:11.929" v="9676"/>
        <pc:sldMkLst>
          <pc:docMk/>
          <pc:sldMk cId="1116835279" sldId="395"/>
        </pc:sldMkLst>
        <pc:spChg chg="mod">
          <ac:chgData name="Luc Paoli" userId="28bcbf778cf7ff89" providerId="LiveId" clId="{3921029F-F143-41CC-8A7A-3F43C46A9FC6}" dt="2022-08-31T07:06:11.929" v="9676"/>
          <ac:spMkLst>
            <pc:docMk/>
            <pc:sldMk cId="1116835279" sldId="395"/>
            <ac:spMk id="2" creationId="{91464C73-2CE6-A214-1A15-E759F1CE5CFE}"/>
          </ac:spMkLst>
        </pc:spChg>
        <pc:spChg chg="mod">
          <ac:chgData name="Luc Paoli" userId="28bcbf778cf7ff89" providerId="LiveId" clId="{3921029F-F143-41CC-8A7A-3F43C46A9FC6}" dt="2022-08-31T06:04:00.231" v="2960" actId="20577"/>
          <ac:spMkLst>
            <pc:docMk/>
            <pc:sldMk cId="1116835279" sldId="395"/>
            <ac:spMk id="3" creationId="{879426E0-BC5C-CF6F-BD0D-A2097A2E3350}"/>
          </ac:spMkLst>
        </pc:spChg>
      </pc:sldChg>
      <pc:sldChg chg="modSp add del mod">
        <pc:chgData name="Luc Paoli" userId="28bcbf778cf7ff89" providerId="LiveId" clId="{3921029F-F143-41CC-8A7A-3F43C46A9FC6}" dt="2022-08-31T05:56:32.079" v="2506" actId="2696"/>
        <pc:sldMkLst>
          <pc:docMk/>
          <pc:sldMk cId="1151688539" sldId="395"/>
        </pc:sldMkLst>
        <pc:spChg chg="mod">
          <ac:chgData name="Luc Paoli" userId="28bcbf778cf7ff89" providerId="LiveId" clId="{3921029F-F143-41CC-8A7A-3F43C46A9FC6}" dt="2022-08-31T05:56:21.526" v="2505"/>
          <ac:spMkLst>
            <pc:docMk/>
            <pc:sldMk cId="1151688539" sldId="395"/>
            <ac:spMk id="3" creationId="{160024EC-250C-823B-68C6-2D62D8FB5FC7}"/>
          </ac:spMkLst>
        </pc:spChg>
      </pc:sldChg>
      <pc:sldChg chg="new del">
        <pc:chgData name="Luc Paoli" userId="28bcbf778cf7ff89" providerId="LiveId" clId="{3921029F-F143-41CC-8A7A-3F43C46A9FC6}" dt="2022-08-31T05:56:01.341" v="2476" actId="680"/>
        <pc:sldMkLst>
          <pc:docMk/>
          <pc:sldMk cId="3832220178" sldId="395"/>
        </pc:sldMkLst>
      </pc:sldChg>
      <pc:sldChg chg="modSp add del mod">
        <pc:chgData name="Luc Paoli" userId="28bcbf778cf7ff89" providerId="LiveId" clId="{3921029F-F143-41CC-8A7A-3F43C46A9FC6}" dt="2022-08-31T06:35:03.101" v="4591" actId="2696"/>
        <pc:sldMkLst>
          <pc:docMk/>
          <pc:sldMk cId="1112135567" sldId="396"/>
        </pc:sldMkLst>
        <pc:spChg chg="mod">
          <ac:chgData name="Luc Paoli" userId="28bcbf778cf7ff89" providerId="LiveId" clId="{3921029F-F143-41CC-8A7A-3F43C46A9FC6}" dt="2022-08-31T06:34:47.044" v="4590" actId="20577"/>
          <ac:spMkLst>
            <pc:docMk/>
            <pc:sldMk cId="1112135567" sldId="396"/>
            <ac:spMk id="3" creationId="{BAC04CC3-3D41-69EE-0101-442DC760C33E}"/>
          </ac:spMkLst>
        </pc:spChg>
      </pc:sldChg>
      <pc:sldChg chg="modSp add mod">
        <pc:chgData name="Luc Paoli" userId="28bcbf778cf7ff89" providerId="LiveId" clId="{3921029F-F143-41CC-8A7A-3F43C46A9FC6}" dt="2022-08-31T06:53:38.983" v="7869" actId="20577"/>
        <pc:sldMkLst>
          <pc:docMk/>
          <pc:sldMk cId="1833441346" sldId="396"/>
        </pc:sldMkLst>
        <pc:spChg chg="mod">
          <ac:chgData name="Luc Paoli" userId="28bcbf778cf7ff89" providerId="LiveId" clId="{3921029F-F143-41CC-8A7A-3F43C46A9FC6}" dt="2022-08-31T06:53:38.983" v="7869" actId="20577"/>
          <ac:spMkLst>
            <pc:docMk/>
            <pc:sldMk cId="1833441346" sldId="396"/>
            <ac:spMk id="3" creationId="{1A583AE3-9B98-B2C3-C9B0-5D2ED3D312B4}"/>
          </ac:spMkLst>
        </pc:spChg>
      </pc:sldChg>
      <pc:sldChg chg="modSp new mod">
        <pc:chgData name="Luc Paoli" userId="28bcbf778cf7ff89" providerId="LiveId" clId="{3921029F-F143-41CC-8A7A-3F43C46A9FC6}" dt="2022-08-31T06:59:15.740" v="8794" actId="20577"/>
        <pc:sldMkLst>
          <pc:docMk/>
          <pc:sldMk cId="2794573530" sldId="397"/>
        </pc:sldMkLst>
        <pc:spChg chg="mod">
          <ac:chgData name="Luc Paoli" userId="28bcbf778cf7ff89" providerId="LiveId" clId="{3921029F-F143-41CC-8A7A-3F43C46A9FC6}" dt="2022-08-31T06:58:09.380" v="8489" actId="20577"/>
          <ac:spMkLst>
            <pc:docMk/>
            <pc:sldMk cId="2794573530" sldId="397"/>
            <ac:spMk id="2" creationId="{1EFF1A1B-644D-21E4-362F-3A66508874F7}"/>
          </ac:spMkLst>
        </pc:spChg>
        <pc:spChg chg="mod">
          <ac:chgData name="Luc Paoli" userId="28bcbf778cf7ff89" providerId="LiveId" clId="{3921029F-F143-41CC-8A7A-3F43C46A9FC6}" dt="2022-08-31T06:59:15.740" v="8794" actId="20577"/>
          <ac:spMkLst>
            <pc:docMk/>
            <pc:sldMk cId="2794573530" sldId="397"/>
            <ac:spMk id="3" creationId="{7D3B4365-0766-3361-B995-4CDEF52CD458}"/>
          </ac:spMkLst>
        </pc:spChg>
      </pc:sldChg>
      <pc:sldChg chg="add del">
        <pc:chgData name="Luc Paoli" userId="28bcbf778cf7ff89" providerId="LiveId" clId="{3921029F-F143-41CC-8A7A-3F43C46A9FC6}" dt="2022-08-31T07:41:42.679" v="10682" actId="2890"/>
        <pc:sldMkLst>
          <pc:docMk/>
          <pc:sldMk cId="2547360798" sldId="398"/>
        </pc:sldMkLst>
      </pc:sldChg>
      <pc:sldChg chg="modSp new del mod">
        <pc:chgData name="Luc Paoli" userId="28bcbf778cf7ff89" providerId="LiveId" clId="{3921029F-F143-41CC-8A7A-3F43C46A9FC6}" dt="2022-08-31T07:46:36.064" v="10765" actId="2696"/>
        <pc:sldMkLst>
          <pc:docMk/>
          <pc:sldMk cId="2747615604" sldId="398"/>
        </pc:sldMkLst>
        <pc:spChg chg="mod">
          <ac:chgData name="Luc Paoli" userId="28bcbf778cf7ff89" providerId="LiveId" clId="{3921029F-F143-41CC-8A7A-3F43C46A9FC6}" dt="2022-08-31T07:41:47.932" v="10695" actId="20577"/>
          <ac:spMkLst>
            <pc:docMk/>
            <pc:sldMk cId="2747615604" sldId="398"/>
            <ac:spMk id="2" creationId="{1CCD8FB5-78F4-6B01-96F2-BACBA53D589B}"/>
          </ac:spMkLst>
        </pc:spChg>
        <pc:spChg chg="mod">
          <ac:chgData name="Luc Paoli" userId="28bcbf778cf7ff89" providerId="LiveId" clId="{3921029F-F143-41CC-8A7A-3F43C46A9FC6}" dt="2022-08-31T07:42:08.458" v="10764" actId="20577"/>
          <ac:spMkLst>
            <pc:docMk/>
            <pc:sldMk cId="2747615604" sldId="398"/>
            <ac:spMk id="3" creationId="{81703DA2-A196-699D-B279-77C897E286D5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09T22:49:32.046" v="28" actId="20577"/>
      <pc:docMkLst>
        <pc:docMk/>
      </pc:docMkLst>
      <pc:sldChg chg="modSp mod">
        <pc:chgData name="Luc Paoli" userId="28bcbf778cf7ff89" providerId="LiveId" clId="{A715A6D7-CC45-4B7E-9A55-80EA4D641264}" dt="2022-08-09T22:49:32.046" v="28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09T22:49:32.046" v="28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few sets you should be familiar with</a:t>
            </a:r>
          </a:p>
          <a:p>
            <a:r>
              <a:rPr lang="en-GB" dirty="0"/>
              <a:t>First we have the natural numbers, which are positive integers. Then, we have the integers – denoted by Z. These are whole numbers, but can be negative. Beyond that is the rational numbers, followed by the real numbers, which is denoted by R.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recurrence relation means a function defining the n+1th term based off of previous terms. So, for Newton’s method, we define x_n+1 in terms of the function and the first derivative evaluated at </a:t>
            </a:r>
            <a:r>
              <a:rPr lang="en-GB" dirty="0" err="1"/>
              <a:t>x_n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then generalise to multidimensional problems by considering a vector field given by F(x) = 0. We replace our first derivative with the Jacobian matrix, but otherwise this should look very similar to the expression on the previous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considering the implementation of a method onto a computer, we must add termination conditions – otherwise it will just loop forever. </a:t>
            </a:r>
          </a:p>
          <a:p>
            <a:endParaRPr lang="en-GB" dirty="0"/>
          </a:p>
          <a:p>
            <a:r>
              <a:rPr lang="en-GB" dirty="0"/>
              <a:t>The three typical checks performed by a root-finding algorithm are</a:t>
            </a:r>
          </a:p>
          <a:p>
            <a:r>
              <a:rPr lang="en-GB" dirty="0"/>
              <a:t>When the function is close enough to a root, typically referred to as the absolute tolerance. When this is satisfied we generally declare our algorithm successful and </a:t>
            </a:r>
          </a:p>
          <a:p>
            <a:r>
              <a:rPr lang="en-GB" dirty="0"/>
              <a:t>When the function is failing to make progress, or if a predefined maximum number of iterations has been used up, the problem is declared unsolved and will either be returned to the user with an error, 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0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for example in the undergraduate reaction engineering 1 module, it was very common for us to iterate the extent or temperature to figure out the actual operating conditions of a reactor.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really the emphasis here is that you’ve seen both fixed point iteration and root-finding problems before, and trying to show that they are very closely interlinked, so you can transform a fixed-point iteration into a root finding problem, and sometimes it will work the other way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part to note is that in this expression, a full inverse of the Hessian matrix is required. This is an expensive operation, and one of the key issues much research has previously aimed to resolve or improve,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Because we are now approximating the first derivative as a linear function, what we are actually doing is assuming the function is locally quadratic. So, in the same way a linear function is solved in a single step of our root-finding Newton algorithm, a quadratic equation is solved in a single step of a Newton method aimed at optimisation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Throughout this course we will almost always only be considering real numbers, as when dealing with thermodynamic properties it makes little sense to consider </a:t>
            </a:r>
            <a:r>
              <a:rPr lang="en-GB"/>
              <a:t>imaginary number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beyond the basic sets, we now define functions on these sets.</a:t>
            </a:r>
          </a:p>
          <a:p>
            <a:r>
              <a:rPr lang="en-GB" dirty="0"/>
              <a:t>By writing R to the power of N, we describe a N dimensional vector. For example, specifying the temperature distribution in a box would be a 3 dimensional scalar field.</a:t>
            </a:r>
          </a:p>
          <a:p>
            <a:r>
              <a:rPr lang="en-GB" dirty="0"/>
              <a:t>This is written as a function, denoted </a:t>
            </a:r>
            <a:r>
              <a:rPr lang="en-GB" dirty="0" err="1"/>
              <a:t>f_s</a:t>
            </a:r>
            <a:r>
              <a:rPr lang="en-GB" dirty="0"/>
              <a:t> here, mapping from R^N to R^1.</a:t>
            </a:r>
          </a:p>
          <a:p>
            <a:endParaRPr lang="en-GB" dirty="0"/>
          </a:p>
          <a:p>
            <a:r>
              <a:rPr lang="en-GB" dirty="0"/>
              <a:t>We then consider vector fields, which map from an N dimensional vector to an M dimensional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derivatives of these functions can be described in similar ways, so for a scalar function we define the gradient, </a:t>
            </a:r>
            <a:r>
              <a:rPr lang="en-GB" dirty="0" err="1"/>
              <a:t>nabla</a:t>
            </a:r>
            <a:r>
              <a:rPr lang="en-GB" dirty="0"/>
              <a:t> </a:t>
            </a:r>
            <a:r>
              <a:rPr lang="en-GB" dirty="0" err="1"/>
              <a:t>f_s</a:t>
            </a:r>
            <a:r>
              <a:rPr lang="en-GB" dirty="0"/>
              <a:t>, as mapping from an N dimensional vector to another N dimensional vector of partial derivatives.</a:t>
            </a:r>
          </a:p>
          <a:p>
            <a:endParaRPr lang="en-GB" dirty="0"/>
          </a:p>
          <a:p>
            <a:r>
              <a:rPr lang="en-GB" dirty="0"/>
              <a:t>For a vector function we describe the Jacobian matrix. The </a:t>
            </a:r>
            <a:r>
              <a:rPr lang="en-GB" dirty="0" err="1"/>
              <a:t>jacobian</a:t>
            </a:r>
            <a:r>
              <a:rPr lang="en-GB" dirty="0"/>
              <a:t> matrix is an </a:t>
            </a:r>
            <a:r>
              <a:rPr lang="en-GB" dirty="0" err="1"/>
              <a:t>NxM</a:t>
            </a:r>
            <a:r>
              <a:rPr lang="en-GB" dirty="0"/>
              <a:t> matrix of partial derivatives.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hessian is very important in optimisation, as it describes the second order derivative behaviour of a scalar field, which is often used in solvers.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moving on from there, we now look at root finding. Root finding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modifications to Newton’s method generally improve the convergence or the speed. A key example of improved convergence is with the addition of a line search, though this is outside the scope of what we will be looking 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the successive iterations and point out they move towards 0. We can see that were the function a straight line, Newton’s method would solve directly for the zero in a single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  <a:p>
            <a:r>
              <a:rPr lang="en-US" dirty="0"/>
              <a:t>Numerical Methods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E95A-7039-A78D-96A7-77786F75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Root-Finding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8610-9B23-40C3-05E8-26D15F10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Although there are many different methods out there, we will focus on </a:t>
            </a:r>
            <a:r>
              <a:rPr lang="en-GB" b="1" dirty="0"/>
              <a:t>Newton’s method</a:t>
            </a:r>
            <a:endParaRPr lang="en-GB" dirty="0"/>
          </a:p>
          <a:p>
            <a:r>
              <a:rPr lang="en-GB" dirty="0"/>
              <a:t>Although first published in 1685, modified versions of this algorithm are used very frequently even at the cutting-edge of root-finding and optimisation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A8A8-D57A-594D-AA10-1F2147EB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7ECA-0479-21F3-6FB8-D3194233E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9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EADC-C32F-0308-56D0-538066F6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7C72-965E-5B46-9758-27B58D25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Newton’s method</a:t>
            </a:r>
            <a:r>
              <a:rPr lang="en-GB" dirty="0"/>
              <a:t>, sometimes known as the Newton-Raphson method, repeatedly approximates the function by its tangent line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9A67-31D5-08A2-B190-81C66F42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8C3C-C0C0-14CD-C90D-13D28ADEC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D9E4CAF-1CA9-A701-62D5-A5456186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12" y="3345501"/>
            <a:ext cx="4828375" cy="27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EADC-C32F-0308-56D0-538066F6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7C72-965E-5B46-9758-27B58D258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These linear approximations form a </a:t>
                </a:r>
                <a:r>
                  <a:rPr lang="en-GB" b="1" dirty="0"/>
                  <a:t>recurrence relation</a:t>
                </a:r>
                <a:r>
                  <a:rPr lang="en-GB" dirty="0"/>
                  <a:t> that (generally) converges towards the nearest zero</a:t>
                </a:r>
              </a:p>
              <a:p>
                <a:r>
                  <a:rPr lang="en-GB" dirty="0"/>
                  <a:t>The relation is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B7C72-965E-5B46-9758-27B58D258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9A67-31D5-08A2-B190-81C66F422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8C3C-C0C0-14CD-C90D-13D28ADEC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3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840-0623-F663-2247-7604F5AE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03385-094B-106E-B7FB-7F7DF0EB9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Equivalently, we can consider Newton’s method in multiple dimensions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A multidimensional root-finding problem solves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GB" b="1" dirty="0"/>
                </a:b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a </a:t>
                </a:r>
                <a:r>
                  <a:rPr lang="en-GB" b="1" dirty="0"/>
                  <a:t>vector function</a:t>
                </a:r>
                <a:r>
                  <a:rPr lang="en-GB" dirty="0"/>
                  <a:t> mapping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In this context, Newton’s method is generalised to: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𝑱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803385-094B-106E-B7FB-7F7DF0EB9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 r="-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DC4C-5197-CA99-2128-59305957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496CE-0E5C-A47C-98DE-42D7B1FF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363-BC24-E34B-8348-7A5CCDC2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56A4-D030-2D57-79BB-4B0707DC1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We also must determine when we are “done”, and the program can terminate</a:t>
                </a:r>
              </a:p>
              <a:p>
                <a:r>
                  <a:rPr lang="en-GB" dirty="0"/>
                  <a:t>There are three typical checks employed by root-finding algorithms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The function is close enough to a root </a:t>
                </a:r>
                <a:r>
                  <a:rPr lang="en-GB" b="1" dirty="0"/>
                  <a:t>(success)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The algorithm isn’t making progress </a:t>
                </a:r>
                <a:r>
                  <a:rPr lang="en-GB" b="1" dirty="0"/>
                  <a:t>(failure)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The algorithm hasn’t converged in time </a:t>
                </a:r>
                <a:r>
                  <a:rPr lang="en-GB" b="1" dirty="0"/>
                  <a:t>(failure)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iterations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iterations</m:t>
                    </m:r>
                  </m:oMath>
                </a14:m>
                <a:endParaRPr lang="en-GB" b="0" dirty="0"/>
              </a:p>
              <a:p>
                <a:pPr marL="514350" indent="-457200"/>
                <a:r>
                  <a:rPr lang="en-GB" dirty="0"/>
                  <a:t>If </a:t>
                </a:r>
                <a:r>
                  <a:rPr lang="en-GB" b="1" dirty="0"/>
                  <a:t>any one </a:t>
                </a:r>
                <a:r>
                  <a:rPr lang="en-GB" dirty="0"/>
                  <a:t>of these conditions is satisfied, the iterations will stop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F56A4-D030-2D57-79BB-4B0707DC1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2278" r="-2390" b="-2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C499B-AAEA-46C7-13DF-38EDE0D1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7D867-35A1-2C5C-27BF-3D5C0AF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7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9CD1-AB38-D6A5-3738-F16FB74B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C1CC-7FB3-3053-DD01-91A107DD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Newton’s method is </a:t>
            </a:r>
            <a:r>
              <a:rPr lang="en-GB" b="1" dirty="0"/>
              <a:t>locally convergent</a:t>
            </a:r>
            <a:endParaRPr lang="en-GB" dirty="0"/>
          </a:p>
          <a:p>
            <a:pPr lvl="1"/>
            <a:r>
              <a:rPr lang="en-GB" dirty="0"/>
              <a:t>a “good enough” initial point is required for the method to arrive at a root successfully</a:t>
            </a:r>
          </a:p>
          <a:p>
            <a:r>
              <a:rPr lang="en-GB" dirty="0"/>
              <a:t>Modifications do exist that allow for the method to become </a:t>
            </a:r>
            <a:r>
              <a:rPr lang="en-GB" b="1" dirty="0"/>
              <a:t>globally convergent</a:t>
            </a:r>
          </a:p>
          <a:p>
            <a:r>
              <a:rPr lang="en-GB" b="1" dirty="0"/>
              <a:t>Describing these is beyond the scope of this course.</a:t>
            </a:r>
            <a:r>
              <a:rPr lang="en-GB" dirty="0"/>
              <a:t> The typical classes of modifications are</a:t>
            </a:r>
            <a:endParaRPr lang="en-GB" b="1" dirty="0"/>
          </a:p>
          <a:p>
            <a:pPr lvl="1"/>
            <a:r>
              <a:rPr lang="en-GB" dirty="0"/>
              <a:t>Line search</a:t>
            </a:r>
          </a:p>
          <a:p>
            <a:pPr lvl="1"/>
            <a:r>
              <a:rPr lang="en-GB" dirty="0"/>
              <a:t>Trust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83C5-B4CD-060E-78BB-8B99AD89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E62C0-20BB-77DE-131B-0E464E454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4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A70B-9B3C-4B4C-8934-CE05F7A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98E4-BAF0-88DD-7305-FAB11B29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Fixed-points</a:t>
                </a:r>
                <a:r>
                  <a:rPr lang="en-GB" dirty="0"/>
                  <a:t> occur when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When an equation can be manipulated into this form, we can treat it as a </a:t>
                </a:r>
                <a:r>
                  <a:rPr lang="en-GB" b="1" dirty="0"/>
                  <a:t>recurrence relation</a:t>
                </a:r>
                <a:r>
                  <a:rPr lang="en-GB" dirty="0"/>
                  <a:t> to iterate with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You have likely solved a problem in this manner before (e.g. in RE1)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B98E4-BAF0-88DD-7305-FAB11B29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373E-2A62-87E1-2198-B1B6C98C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44EA-75FA-EC79-B9D9-CA9CF33A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6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4C73-2CE6-A214-1A15-E759F1CE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426E0-BC5C-CF6F-BD0D-A2097A2E3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Fixed-point iteration and Root-finding are very closely interlinked</a:t>
                </a:r>
              </a:p>
              <a:p>
                <a:r>
                  <a:rPr lang="en-GB" dirty="0"/>
                  <a:t>If a fixed-point problem can be written as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then we can transform this to a root-finding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Similarly, root-finding problems can be transformed to fixed-point iteration problems!</a:t>
                </a:r>
                <a:br>
                  <a:rPr lang="en-GB" b="0" dirty="0"/>
                </a:b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426E0-BC5C-CF6F-BD0D-A2097A2E3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B8D1F-4F7D-2D1F-5378-0A795155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976A-FF3A-CE31-E394-8C7F864D5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4186-6793-F019-C4C3-852A404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E1C5-A1A3-2312-976C-6E753F66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Optimisation algorithms attempt to solve for maximum and minimum points</a:t>
            </a:r>
          </a:p>
          <a:p>
            <a:r>
              <a:rPr lang="en-GB" dirty="0"/>
              <a:t>It’s split into </a:t>
            </a:r>
            <a:r>
              <a:rPr lang="en-GB" b="1" dirty="0"/>
              <a:t>local</a:t>
            </a:r>
            <a:r>
              <a:rPr lang="en-GB" dirty="0"/>
              <a:t> and </a:t>
            </a:r>
            <a:r>
              <a:rPr lang="en-GB" b="1" dirty="0"/>
              <a:t>global </a:t>
            </a:r>
            <a:r>
              <a:rPr lang="en-GB" dirty="0"/>
              <a:t>optimisation</a:t>
            </a:r>
          </a:p>
          <a:p>
            <a:r>
              <a:rPr lang="en-GB" dirty="0"/>
              <a:t>Local optimisation is equivalent to root-finding</a:t>
            </a:r>
          </a:p>
          <a:p>
            <a:r>
              <a:rPr lang="en-GB" dirty="0"/>
              <a:t>Global optimisation is problem-dependent, and often </a:t>
            </a:r>
            <a:r>
              <a:rPr lang="en-GB" b="1" dirty="0"/>
              <a:t>very difficult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CD79F-0E05-B0D3-B003-1B65072BB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39D0-B3BA-DC29-F2B4-4E4B743E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5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049-D857-2E41-126A-FF2BD6C6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12B13-E9CB-AD25-9A78-202DC2EB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Local optimisation is “equivalent” to root finding, solving for where the gradient is 0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Newton’s method then becomes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br>
                  <a:rPr lang="en-GB" b="0" dirty="0"/>
                </a:br>
                <a:r>
                  <a:rPr lang="en-GB" b="0" dirty="0"/>
                  <a:t>or for the multidimensional case: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12B13-E9CB-AD25-9A78-202DC2EB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59834-FAA4-B3C9-B64B-7739567BA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A74B9-2FF2-6133-1EB2-594F2A22A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In a course about computational thermodynamics, it’s important to have an idea of the numerical methods available </a:t>
            </a:r>
          </a:p>
          <a:p>
            <a:r>
              <a:rPr lang="en-GB" b="0" dirty="0"/>
              <a:t>However, this is not a course on numerical methods – this discussion aims to be a brief overview of some of the methods and terminology you will encounter over the next few sessions</a:t>
            </a:r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FFBB-79BD-9F32-A7C7-A37493B4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Newton’s Method (Optimisation)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EA7A-26BD-BF93-219F-40B04BAB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this is applying Newton’s method to the first derivative, it is now approximating the function as </a:t>
            </a:r>
            <a:r>
              <a:rPr lang="en-GB" b="1" dirty="0"/>
              <a:t>locally quadratic</a:t>
            </a:r>
            <a:r>
              <a:rPr lang="en-GB" dirty="0"/>
              <a:t>, rather than </a:t>
            </a:r>
            <a:r>
              <a:rPr lang="en-GB" b="1" dirty="0"/>
              <a:t>locally linear</a:t>
            </a:r>
            <a:r>
              <a:rPr lang="en-GB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B896-1984-6638-9F14-3253BF48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1B946-EA62-C0B2-82C0-6BCA49830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04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0B86-4B42-2C06-0B1A-9FE051F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0EE2-C34C-3BA2-151B-784371C1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minima of an optimisation problem is not known beforehand, we cannot use an absolute tolerance directly on the value of our objective function</a:t>
            </a:r>
          </a:p>
          <a:p>
            <a:r>
              <a:rPr lang="en-GB" dirty="0"/>
              <a:t>Instead, convergence is often decided by testing the difference between successive iterations</a:t>
            </a:r>
          </a:p>
          <a:p>
            <a:r>
              <a:rPr lang="en-GB" dirty="0"/>
              <a:t>An absolute tolerance can also be applied directly to the gradient of the objective function, should that be available.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05711-E023-CD7F-CE66-475493EB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A5A08-5359-A181-EEBC-713BFEF9F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1A1B-644D-21E4-362F-3A665088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4365-0766-3361-B995-4CDEF52C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root-finding, Newton’s method repeatedly approximates the function as linear until a zero is found</a:t>
            </a:r>
          </a:p>
          <a:p>
            <a:r>
              <a:rPr lang="en-GB" dirty="0"/>
              <a:t>In optimisation, Newton’s method repeatedly approximates the function as quadratic until progress is no longer made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425FC-0103-D53D-320D-F5EA92855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16A9D-9D3C-97B7-6DBE-FB4CACA5E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7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91B-5727-C808-47C2-B299A0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195-2377-ED99-FDCB-C81DE270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getting into the numerical methods, we should review some definitions from multivariable calculus</a:t>
            </a:r>
          </a:p>
          <a:p>
            <a:r>
              <a:rPr lang="en-GB" dirty="0"/>
              <a:t>A set is a collection of unique elements. There are a few common sets you should be familiar with</a:t>
            </a:r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DA-F070-00F8-4E53-D608BBC56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F3F4-4FCF-D364-AA7E-92B8FDE2C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2CBA55-BD3F-D237-5D61-5FFF301B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63" y="3876541"/>
            <a:ext cx="3112873" cy="2439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27CC6-C3B7-FAA2-92F8-8B3C4DDA7E30}"/>
              </a:ext>
            </a:extLst>
          </p:cNvPr>
          <p:cNvSpPr txBox="1"/>
          <p:nvPr/>
        </p:nvSpPr>
        <p:spPr>
          <a:xfrm>
            <a:off x="5796136" y="6007991"/>
            <a:ext cx="19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/>
                <a:cs typeface="Arial"/>
              </a:rPr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27406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891B-5727-C808-47C2-B299A0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9195-2377-ED99-FDCB-C81DE2708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Generally, everything in this course operates on the </a:t>
                </a:r>
                <a:r>
                  <a:rPr lang="en-GB" b="1" dirty="0"/>
                  <a:t>set of real numbers</a:t>
                </a:r>
                <a:r>
                  <a:rPr lang="en-GB" dirty="0"/>
                  <a:t>, denoted by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endParaRPr lang="en-GB" b="0" dirty="0"/>
              </a:p>
              <a:p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9195-2377-ED99-FDCB-C81DE2708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DA-F070-00F8-4E53-D608BBC56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BF3F4-4FCF-D364-AA7E-92B8FDE2C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F2CBA55-BD3F-D237-5D61-5FFF301B3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1" y="3088088"/>
            <a:ext cx="3987701" cy="31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27CC6-C3B7-FAA2-92F8-8B3C4DDA7E30}"/>
              </a:ext>
            </a:extLst>
          </p:cNvPr>
          <p:cNvSpPr txBox="1"/>
          <p:nvPr/>
        </p:nvSpPr>
        <p:spPr>
          <a:xfrm>
            <a:off x="5796136" y="6007991"/>
            <a:ext cx="19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/>
                <a:cs typeface="Arial"/>
              </a:rPr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305277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4B29-1592-4533-02BB-523E12B3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EC-250C-823B-68C6-2D62D8FB5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It’s also important to be familiar with function notation</a:t>
                </a:r>
              </a:p>
              <a:p>
                <a:r>
                  <a:rPr lang="en-GB" dirty="0"/>
                  <a:t>A scalar-valued function associates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to a scalar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A vector-valued function associates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to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This can be read as “A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maps from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dimensional real vector to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dimensional real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024EC-250C-823B-68C6-2D62D8FB5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8" t="-2278" b="-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B07FF-02A1-08EE-5A44-0F17E7D8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384B5-455F-E49A-6579-A542F162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D0A-F6D9-3A86-5C14-D0391CA9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04CC3-3D41-69EE-0101-442DC760C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 describe the derivatives of these functions in a similar manner</a:t>
                </a:r>
              </a:p>
              <a:p>
                <a:r>
                  <a:rPr lang="en-GB" dirty="0"/>
                  <a:t>The first derivative of a scalar-valued function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dirty="0"/>
                  <a:t> vector of partial derivatives. This is called the </a:t>
                </a:r>
                <a:r>
                  <a:rPr lang="en-GB" b="1" dirty="0"/>
                  <a:t>gradient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first derivative of a vector-valued function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matrix of partial derivatives. This is called the </a:t>
                </a:r>
                <a:r>
                  <a:rPr lang="en-GB" b="1" dirty="0"/>
                  <a:t>Jacobian matrix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04CC3-3D41-69EE-0101-442DC760C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749D-2CF1-4CB2-1E33-B775D902C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DAB72-AE57-9445-EB8F-EAFC98CD6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6F39-94C0-1E67-9492-95F49FD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83AE3-9B98-B2C3-C9B0-5D2ED3D31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second derivative of a scalar field is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matrix, often called the Hessian matrix. This is written as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Unlike the Jacobian, the Hessian is </a:t>
                </a:r>
                <a:r>
                  <a:rPr lang="en-GB" b="1" dirty="0">
                    <a:ea typeface="Cambria Math" panose="02040503050406030204" pitchFamily="18" charset="0"/>
                  </a:rPr>
                  <a:t>always square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If all second partial derivatives are continuous, the Hessian is a </a:t>
                </a:r>
                <a:r>
                  <a:rPr lang="en-GB" b="1" dirty="0">
                    <a:ea typeface="Cambria Math" panose="02040503050406030204" pitchFamily="18" charset="0"/>
                  </a:rPr>
                  <a:t>symmetric matrix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83AE3-9B98-B2C3-C9B0-5D2ED3D31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4559-C21F-33E5-F2D5-98902D58C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3C9B-6511-A532-7D26-0811749E2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6F39-94C0-1E67-9492-95F49FD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3AE3-9B98-B2C3-C9B0-5D2ED3D3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second derivative of a vector-valued function is not often used on it’s own. Rather, operators like the </a:t>
            </a:r>
            <a:r>
              <a:rPr lang="en-GB" b="1" dirty="0"/>
              <a:t>curl</a:t>
            </a:r>
            <a:r>
              <a:rPr lang="en-GB" dirty="0"/>
              <a:t> and </a:t>
            </a:r>
            <a:r>
              <a:rPr lang="en-GB" b="1" dirty="0"/>
              <a:t>divergence </a:t>
            </a:r>
            <a:r>
              <a:rPr lang="en-GB" dirty="0"/>
              <a:t>of a vector field are considered.</a:t>
            </a:r>
          </a:p>
          <a:p>
            <a:pPr lvl="1"/>
            <a:r>
              <a:rPr lang="en-GB" dirty="0"/>
              <a:t>These will not be used in this course</a:t>
            </a:r>
          </a:p>
          <a:p>
            <a:pPr lvl="1"/>
            <a:r>
              <a:rPr lang="en-GB" dirty="0"/>
              <a:t>They are, however, very relevant to fields like fluid mechanics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04559-C21F-33E5-F2D5-98902D58C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3C9B-6511-A532-7D26-0811749E2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C9C2-86E9-2EDF-E9D7-080DA620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Root-Finding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BAAA-D753-AFF7-7FFD-6AB91497E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1D root-finding deals with solving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b="0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	</a:t>
                </a:r>
                <a:r>
                  <a:rPr lang="en-GB" dirty="0"/>
                  <a:t>for a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Sometimes, an analytical solution can be obtained (e.g. quadratic equations)</a:t>
                </a:r>
                <a:endParaRPr lang="en-GB" b="0" dirty="0"/>
              </a:p>
              <a:p>
                <a:r>
                  <a:rPr lang="en-GB" dirty="0"/>
                  <a:t>Other times, we have a non-linear equation that </a:t>
                </a:r>
                <a:r>
                  <a:rPr lang="en-GB" b="1" dirty="0"/>
                  <a:t>must be solved numerically</a:t>
                </a:r>
              </a:p>
              <a:p>
                <a:r>
                  <a:rPr lang="en-GB" dirty="0"/>
                  <a:t>To do so, a variety of methods are employed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EBAAA-D753-AFF7-7FFD-6AB91497E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3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D451-5628-E212-BAF8-1CCEF2FF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8F19-1D0D-E260-78CD-C8B992DE5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152756</TotalTime>
  <Words>1941</Words>
  <Application>Microsoft Office PowerPoint</Application>
  <PresentationFormat>On-screen Show (4:3)</PresentationFormat>
  <Paragraphs>179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Introduction to Computational Thermodynamics</vt:lpstr>
      <vt:lpstr>Introduction</vt:lpstr>
      <vt:lpstr>Mathematical Notation</vt:lpstr>
      <vt:lpstr>Mathematical Notation</vt:lpstr>
      <vt:lpstr>Mathematical Notation</vt:lpstr>
      <vt:lpstr>Mathematical Notation</vt:lpstr>
      <vt:lpstr>Mathematical Notation</vt:lpstr>
      <vt:lpstr>Mathematical Notation</vt:lpstr>
      <vt:lpstr>Root-Finding</vt:lpstr>
      <vt:lpstr>Root-Finding</vt:lpstr>
      <vt:lpstr>Newton’s method</vt:lpstr>
      <vt:lpstr>Newton’s method</vt:lpstr>
      <vt:lpstr>Newton’s method</vt:lpstr>
      <vt:lpstr>Convergence</vt:lpstr>
      <vt:lpstr>Convergence Characteristics</vt:lpstr>
      <vt:lpstr>Fixed-points</vt:lpstr>
      <vt:lpstr>Fixed-points</vt:lpstr>
      <vt:lpstr>Optimisation</vt:lpstr>
      <vt:lpstr>Optimisation</vt:lpstr>
      <vt:lpstr>Newton’s Method (Optimisation)</vt:lpstr>
      <vt:lpstr>Convergence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972</cp:revision>
  <dcterms:created xsi:type="dcterms:W3CDTF">2014-05-08T12:48:22Z</dcterms:created>
  <dcterms:modified xsi:type="dcterms:W3CDTF">2022-08-31T07:54:38Z</dcterms:modified>
</cp:coreProperties>
</file>