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64" r:id="rId2"/>
    <p:sldId id="390" r:id="rId3"/>
    <p:sldId id="389" r:id="rId4"/>
    <p:sldId id="391" r:id="rId5"/>
    <p:sldId id="392" r:id="rId6"/>
    <p:sldId id="366" r:id="rId7"/>
    <p:sldId id="384" r:id="rId8"/>
    <p:sldId id="385" r:id="rId9"/>
    <p:sldId id="367" r:id="rId10"/>
    <p:sldId id="393" r:id="rId11"/>
    <p:sldId id="386" r:id="rId12"/>
    <p:sldId id="394" r:id="rId13"/>
    <p:sldId id="395" r:id="rId14"/>
    <p:sldId id="387" r:id="rId15"/>
    <p:sldId id="388" r:id="rId16"/>
    <p:sldId id="369" r:id="rId17"/>
    <p:sldId id="371" r:id="rId18"/>
    <p:sldId id="381" r:id="rId19"/>
    <p:sldId id="370" r:id="rId20"/>
    <p:sldId id="374" r:id="rId21"/>
    <p:sldId id="373" r:id="rId22"/>
    <p:sldId id="372" r:id="rId23"/>
    <p:sldId id="375" r:id="rId24"/>
    <p:sldId id="376" r:id="rId25"/>
    <p:sldId id="377" r:id="rId26"/>
    <p:sldId id="380" r:id="rId27"/>
    <p:sldId id="379" r:id="rId28"/>
    <p:sldId id="382" r:id="rId29"/>
    <p:sldId id="37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D8E4FF"/>
    <a:srgbClr val="215891"/>
    <a:srgbClr val="CCDBFF"/>
    <a:srgbClr val="1B447D"/>
    <a:srgbClr val="6399DE"/>
    <a:srgbClr val="DCF6FF"/>
    <a:srgbClr val="00E302"/>
    <a:srgbClr val="0FA1C3"/>
    <a:srgbClr val="1E57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5D186-DF0D-44EC-A390-55FD6CF549E0}" v="105" dt="2022-09-02T07:53:16.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9569" autoAdjust="0"/>
  </p:normalViewPr>
  <p:slideViewPr>
    <p:cSldViewPr snapToGrid="0" snapToObjects="1">
      <p:cViewPr varScale="1">
        <p:scale>
          <a:sx n="104" d="100"/>
          <a:sy n="104" d="100"/>
        </p:scale>
        <p:origin x="836" y="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3440"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 Paoli" userId="28bcbf778cf7ff89" providerId="LiveId" clId="{A0EBB6DF-39E8-4546-93EF-C190D1C84A44}"/>
    <pc:docChg chg="undo redo custSel addSld delSld modSld sldOrd">
      <pc:chgData name="Luc Paoli" userId="28bcbf778cf7ff89" providerId="LiveId" clId="{A0EBB6DF-39E8-4546-93EF-C190D1C84A44}" dt="2022-08-22T02:06:26.068" v="1684" actId="20577"/>
      <pc:docMkLst>
        <pc:docMk/>
      </pc:docMkLst>
      <pc:sldChg chg="modSp mod">
        <pc:chgData name="Luc Paoli" userId="28bcbf778cf7ff89" providerId="LiveId" clId="{A0EBB6DF-39E8-4546-93EF-C190D1C84A44}" dt="2022-08-22T02:01:34.919" v="917" actId="20577"/>
        <pc:sldMkLst>
          <pc:docMk/>
          <pc:sldMk cId="4141028454" sldId="365"/>
        </pc:sldMkLst>
        <pc:spChg chg="mod">
          <ac:chgData name="Luc Paoli" userId="28bcbf778cf7ff89" providerId="LiveId" clId="{A0EBB6DF-39E8-4546-93EF-C190D1C84A44}" dt="2022-08-22T02:01:34.919" v="917" actId="20577"/>
          <ac:spMkLst>
            <pc:docMk/>
            <pc:sldMk cId="4141028454" sldId="365"/>
            <ac:spMk id="3" creationId="{3EE6E6B6-5CA5-F662-72EF-7D2A45172B54}"/>
          </ac:spMkLst>
        </pc:spChg>
      </pc:sldChg>
      <pc:sldChg chg="addSp modSp mod">
        <pc:chgData name="Luc Paoli" userId="28bcbf778cf7ff89" providerId="LiveId" clId="{A0EBB6DF-39E8-4546-93EF-C190D1C84A44}" dt="2022-08-17T23:15:30.007" v="489" actId="20577"/>
        <pc:sldMkLst>
          <pc:docMk/>
          <pc:sldMk cId="2717866649" sldId="374"/>
        </pc:sldMkLst>
        <pc:spChg chg="add mod">
          <ac:chgData name="Luc Paoli" userId="28bcbf778cf7ff89" providerId="LiveId" clId="{A0EBB6DF-39E8-4546-93EF-C190D1C84A44}" dt="2022-08-17T23:15:30.007" v="489" actId="20577"/>
          <ac:spMkLst>
            <pc:docMk/>
            <pc:sldMk cId="2717866649" sldId="374"/>
            <ac:spMk id="3" creationId="{72421A2F-1B3F-23EB-C59D-B0BB9D90FCB2}"/>
          </ac:spMkLst>
        </pc:spChg>
        <pc:picChg chg="mod">
          <ac:chgData name="Luc Paoli" userId="28bcbf778cf7ff89" providerId="LiveId" clId="{A0EBB6DF-39E8-4546-93EF-C190D1C84A44}" dt="2022-08-17T23:15:12.580" v="448" actId="1076"/>
          <ac:picMkLst>
            <pc:docMk/>
            <pc:sldMk cId="2717866649" sldId="374"/>
            <ac:picMk id="10" creationId="{EB32F24A-F3C7-AA78-80D5-BBAABDBAE5E0}"/>
          </ac:picMkLst>
        </pc:picChg>
      </pc:sldChg>
      <pc:sldChg chg="addSp delSp modSp mod">
        <pc:chgData name="Luc Paoli" userId="28bcbf778cf7ff89" providerId="LiveId" clId="{A0EBB6DF-39E8-4546-93EF-C190D1C84A44}" dt="2022-08-20T21:34:13.656" v="797" actId="1076"/>
        <pc:sldMkLst>
          <pc:docMk/>
          <pc:sldMk cId="3665419169" sldId="377"/>
        </pc:sldMkLst>
        <pc:spChg chg="mod">
          <ac:chgData name="Luc Paoli" userId="28bcbf778cf7ff89" providerId="LiveId" clId="{A0EBB6DF-39E8-4546-93EF-C190D1C84A44}" dt="2022-08-20T21:34:13.656" v="797" actId="1076"/>
          <ac:spMkLst>
            <pc:docMk/>
            <pc:sldMk cId="3665419169" sldId="377"/>
            <ac:spMk id="3" creationId="{9A4582D4-38AB-20E6-B74F-29380ECD1176}"/>
          </ac:spMkLst>
        </pc:spChg>
        <pc:spChg chg="add mod">
          <ac:chgData name="Luc Paoli" userId="28bcbf778cf7ff89" providerId="LiveId" clId="{A0EBB6DF-39E8-4546-93EF-C190D1C84A44}" dt="2022-08-18T22:55:49.379" v="547" actId="164"/>
          <ac:spMkLst>
            <pc:docMk/>
            <pc:sldMk cId="3665419169" sldId="377"/>
            <ac:spMk id="7" creationId="{49CD3056-1707-D2E8-49BD-25AA16CC01E8}"/>
          </ac:spMkLst>
        </pc:spChg>
        <pc:spChg chg="del mod">
          <ac:chgData name="Luc Paoli" userId="28bcbf778cf7ff89" providerId="LiveId" clId="{A0EBB6DF-39E8-4546-93EF-C190D1C84A44}" dt="2022-08-17T21:12:27.989" v="142" actId="478"/>
          <ac:spMkLst>
            <pc:docMk/>
            <pc:sldMk cId="3665419169" sldId="377"/>
            <ac:spMk id="7" creationId="{DA4FBE79-AAB7-13F1-695E-678F6055FF76}"/>
          </ac:spMkLst>
        </pc:spChg>
        <pc:spChg chg="mod ord">
          <ac:chgData name="Luc Paoli" userId="28bcbf778cf7ff89" providerId="LiveId" clId="{A0EBB6DF-39E8-4546-93EF-C190D1C84A44}" dt="2022-08-18T22:56:57.390" v="583" actId="1076"/>
          <ac:spMkLst>
            <pc:docMk/>
            <pc:sldMk cId="3665419169" sldId="377"/>
            <ac:spMk id="16" creationId="{1353CB83-A354-3C10-E3C3-84656829CF54}"/>
          </ac:spMkLst>
        </pc:spChg>
        <pc:spChg chg="mod">
          <ac:chgData name="Luc Paoli" userId="28bcbf778cf7ff89" providerId="LiveId" clId="{A0EBB6DF-39E8-4546-93EF-C190D1C84A44}" dt="2022-08-20T21:17:58.015" v="777" actId="1076"/>
          <ac:spMkLst>
            <pc:docMk/>
            <pc:sldMk cId="3665419169" sldId="377"/>
            <ac:spMk id="17" creationId="{5621F928-5A31-63E1-A71E-63FC1E76A8A4}"/>
          </ac:spMkLst>
        </pc:spChg>
        <pc:spChg chg="mod">
          <ac:chgData name="Luc Paoli" userId="28bcbf778cf7ff89" providerId="LiveId" clId="{A0EBB6DF-39E8-4546-93EF-C190D1C84A44}" dt="2022-08-20T21:32:34.418" v="794" actId="1076"/>
          <ac:spMkLst>
            <pc:docMk/>
            <pc:sldMk cId="3665419169" sldId="377"/>
            <ac:spMk id="21" creationId="{17ABD71B-42EF-9B44-F17A-ECB9E9CBB9E9}"/>
          </ac:spMkLst>
        </pc:spChg>
        <pc:spChg chg="mod">
          <ac:chgData name="Luc Paoli" userId="28bcbf778cf7ff89" providerId="LiveId" clId="{A0EBB6DF-39E8-4546-93EF-C190D1C84A44}" dt="2022-08-20T21:32:34.418" v="794" actId="1076"/>
          <ac:spMkLst>
            <pc:docMk/>
            <pc:sldMk cId="3665419169" sldId="377"/>
            <ac:spMk id="22" creationId="{B998773E-2B40-09EF-AC08-EF5E040D232F}"/>
          </ac:spMkLst>
        </pc:spChg>
        <pc:spChg chg="mod">
          <ac:chgData name="Luc Paoli" userId="28bcbf778cf7ff89" providerId="LiveId" clId="{A0EBB6DF-39E8-4546-93EF-C190D1C84A44}" dt="2022-08-18T22:55:06.320" v="523"/>
          <ac:spMkLst>
            <pc:docMk/>
            <pc:sldMk cId="3665419169" sldId="377"/>
            <ac:spMk id="27" creationId="{5A911665-1F22-2323-E3F7-B7D5BB5F6E79}"/>
          </ac:spMkLst>
        </pc:spChg>
        <pc:spChg chg="mod">
          <ac:chgData name="Luc Paoli" userId="28bcbf778cf7ff89" providerId="LiveId" clId="{A0EBB6DF-39E8-4546-93EF-C190D1C84A44}" dt="2022-08-18T22:55:06.320" v="523"/>
          <ac:spMkLst>
            <pc:docMk/>
            <pc:sldMk cId="3665419169" sldId="377"/>
            <ac:spMk id="28" creationId="{1860F7B2-1337-A71D-C357-315DA8B7325A}"/>
          </ac:spMkLst>
        </pc:spChg>
        <pc:spChg chg="del mod">
          <ac:chgData name="Luc Paoli" userId="28bcbf778cf7ff89" providerId="LiveId" clId="{A0EBB6DF-39E8-4546-93EF-C190D1C84A44}" dt="2022-08-20T21:32:16.995" v="790" actId="478"/>
          <ac:spMkLst>
            <pc:docMk/>
            <pc:sldMk cId="3665419169" sldId="377"/>
            <ac:spMk id="33" creationId="{676D5862-827C-7EBB-EDE1-BF3A300A1AF9}"/>
          </ac:spMkLst>
        </pc:spChg>
        <pc:spChg chg="del mod">
          <ac:chgData name="Luc Paoli" userId="28bcbf778cf7ff89" providerId="LiveId" clId="{A0EBB6DF-39E8-4546-93EF-C190D1C84A44}" dt="2022-08-20T21:32:19.374" v="791" actId="478"/>
          <ac:spMkLst>
            <pc:docMk/>
            <pc:sldMk cId="3665419169" sldId="377"/>
            <ac:spMk id="34" creationId="{03B6A4CA-4793-2A7B-19B9-4F7E2C184FA0}"/>
          </ac:spMkLst>
        </pc:spChg>
        <pc:spChg chg="mod">
          <ac:chgData name="Luc Paoli" userId="28bcbf778cf7ff89" providerId="LiveId" clId="{A0EBB6DF-39E8-4546-93EF-C190D1C84A44}" dt="2022-08-20T21:32:26.687" v="793" actId="1076"/>
          <ac:spMkLst>
            <pc:docMk/>
            <pc:sldMk cId="3665419169" sldId="377"/>
            <ac:spMk id="37" creationId="{4C40BB4C-D51F-05D8-A462-9509F442574C}"/>
          </ac:spMkLst>
        </pc:spChg>
        <pc:spChg chg="mod">
          <ac:chgData name="Luc Paoli" userId="28bcbf778cf7ff89" providerId="LiveId" clId="{A0EBB6DF-39E8-4546-93EF-C190D1C84A44}" dt="2022-08-20T21:32:26.687" v="793" actId="1076"/>
          <ac:spMkLst>
            <pc:docMk/>
            <pc:sldMk cId="3665419169" sldId="377"/>
            <ac:spMk id="38" creationId="{20A33611-1424-C231-0D7D-B566AEBA0183}"/>
          </ac:spMkLst>
        </pc:spChg>
        <pc:spChg chg="mod">
          <ac:chgData name="Luc Paoli" userId="28bcbf778cf7ff89" providerId="LiveId" clId="{A0EBB6DF-39E8-4546-93EF-C190D1C84A44}" dt="2022-08-18T22:55:30.910" v="535"/>
          <ac:spMkLst>
            <pc:docMk/>
            <pc:sldMk cId="3665419169" sldId="377"/>
            <ac:spMk id="42" creationId="{1D1275F8-B321-7653-3251-72BCA822756D}"/>
          </ac:spMkLst>
        </pc:spChg>
        <pc:spChg chg="mod">
          <ac:chgData name="Luc Paoli" userId="28bcbf778cf7ff89" providerId="LiveId" clId="{A0EBB6DF-39E8-4546-93EF-C190D1C84A44}" dt="2022-08-20T21:34:10.080" v="795" actId="1076"/>
          <ac:spMkLst>
            <pc:docMk/>
            <pc:sldMk cId="3665419169" sldId="377"/>
            <ac:spMk id="44" creationId="{E13751CB-6EAD-D747-5E84-6AA4CFC681B4}"/>
          </ac:spMkLst>
        </pc:spChg>
        <pc:spChg chg="mod">
          <ac:chgData name="Luc Paoli" userId="28bcbf778cf7ff89" providerId="LiveId" clId="{A0EBB6DF-39E8-4546-93EF-C190D1C84A44}" dt="2022-08-18T22:56:47.640" v="578" actId="1076"/>
          <ac:spMkLst>
            <pc:docMk/>
            <pc:sldMk cId="3665419169" sldId="377"/>
            <ac:spMk id="48" creationId="{AD193655-2524-F65D-6D8F-79CB2A941D13}"/>
          </ac:spMkLst>
        </pc:spChg>
        <pc:spChg chg="mod">
          <ac:chgData name="Luc Paoli" userId="28bcbf778cf7ff89" providerId="LiveId" clId="{A0EBB6DF-39E8-4546-93EF-C190D1C84A44}" dt="2022-08-18T22:55:37.080" v="539"/>
          <ac:spMkLst>
            <pc:docMk/>
            <pc:sldMk cId="3665419169" sldId="377"/>
            <ac:spMk id="49" creationId="{5B63B079-F38E-0624-370D-75770FA7EACE}"/>
          </ac:spMkLst>
        </pc:spChg>
        <pc:spChg chg="mod">
          <ac:chgData name="Luc Paoli" userId="28bcbf778cf7ff89" providerId="LiveId" clId="{A0EBB6DF-39E8-4546-93EF-C190D1C84A44}" dt="2022-08-18T22:55:39.480" v="541"/>
          <ac:spMkLst>
            <pc:docMk/>
            <pc:sldMk cId="3665419169" sldId="377"/>
            <ac:spMk id="52" creationId="{A85CCC9B-61B5-3FDB-89C5-0FF4A03778E7}"/>
          </ac:spMkLst>
        </pc:spChg>
        <pc:spChg chg="mod">
          <ac:chgData name="Luc Paoli" userId="28bcbf778cf7ff89" providerId="LiveId" clId="{A0EBB6DF-39E8-4546-93EF-C190D1C84A44}" dt="2022-08-18T22:55:39.480" v="541"/>
          <ac:spMkLst>
            <pc:docMk/>
            <pc:sldMk cId="3665419169" sldId="377"/>
            <ac:spMk id="54" creationId="{B1227CED-AF4A-6402-2D64-307DDE8384B2}"/>
          </ac:spMkLst>
        </pc:spChg>
        <pc:spChg chg="mod">
          <ac:chgData name="Luc Paoli" userId="28bcbf778cf7ff89" providerId="LiveId" clId="{A0EBB6DF-39E8-4546-93EF-C190D1C84A44}" dt="2022-08-18T22:55:41.489" v="543"/>
          <ac:spMkLst>
            <pc:docMk/>
            <pc:sldMk cId="3665419169" sldId="377"/>
            <ac:spMk id="58" creationId="{592F4636-7C88-E841-8B06-823A6D72AEA6}"/>
          </ac:spMkLst>
        </pc:spChg>
        <pc:spChg chg="mod">
          <ac:chgData name="Luc Paoli" userId="28bcbf778cf7ff89" providerId="LiveId" clId="{A0EBB6DF-39E8-4546-93EF-C190D1C84A44}" dt="2022-08-18T22:55:41.489" v="543"/>
          <ac:spMkLst>
            <pc:docMk/>
            <pc:sldMk cId="3665419169" sldId="377"/>
            <ac:spMk id="59" creationId="{A3FD357B-9FC9-D981-BDC3-EDAB4FC3CE21}"/>
          </ac:spMkLst>
        </pc:spChg>
        <pc:spChg chg="mod">
          <ac:chgData name="Luc Paoli" userId="28bcbf778cf7ff89" providerId="LiveId" clId="{A0EBB6DF-39E8-4546-93EF-C190D1C84A44}" dt="2022-08-18T22:55:43.450" v="545"/>
          <ac:spMkLst>
            <pc:docMk/>
            <pc:sldMk cId="3665419169" sldId="377"/>
            <ac:spMk id="62" creationId="{85BFF00E-7063-EB33-C846-BCA007921039}"/>
          </ac:spMkLst>
        </pc:spChg>
        <pc:spChg chg="mod">
          <ac:chgData name="Luc Paoli" userId="28bcbf778cf7ff89" providerId="LiveId" clId="{A0EBB6DF-39E8-4546-93EF-C190D1C84A44}" dt="2022-08-18T22:55:43.450" v="545"/>
          <ac:spMkLst>
            <pc:docMk/>
            <pc:sldMk cId="3665419169" sldId="377"/>
            <ac:spMk id="63" creationId="{04745D18-A990-EB6D-D3CF-4248D8A88342}"/>
          </ac:spMkLst>
        </pc:spChg>
        <pc:spChg chg="add mod">
          <ac:chgData name="Luc Paoli" userId="28bcbf778cf7ff89" providerId="LiveId" clId="{A0EBB6DF-39E8-4546-93EF-C190D1C84A44}" dt="2022-08-18T22:56:13.890" v="553" actId="1076"/>
          <ac:spMkLst>
            <pc:docMk/>
            <pc:sldMk cId="3665419169" sldId="377"/>
            <ac:spMk id="67" creationId="{D9655010-DCF9-4AC2-18E0-8CBD2A2E5FF4}"/>
          </ac:spMkLst>
        </pc:spChg>
        <pc:spChg chg="add mod">
          <ac:chgData name="Luc Paoli" userId="28bcbf778cf7ff89" providerId="LiveId" clId="{A0EBB6DF-39E8-4546-93EF-C190D1C84A44}" dt="2022-08-18T22:57:07.626" v="586" actId="1076"/>
          <ac:spMkLst>
            <pc:docMk/>
            <pc:sldMk cId="3665419169" sldId="377"/>
            <ac:spMk id="68" creationId="{E475A339-F31A-95C5-00C5-714639695513}"/>
          </ac:spMkLst>
        </pc:spChg>
        <pc:spChg chg="add mod">
          <ac:chgData name="Luc Paoli" userId="28bcbf778cf7ff89" providerId="LiveId" clId="{A0EBB6DF-39E8-4546-93EF-C190D1C84A44}" dt="2022-08-19T12:56:05.993" v="776" actId="20577"/>
          <ac:spMkLst>
            <pc:docMk/>
            <pc:sldMk cId="3665419169" sldId="377"/>
            <ac:spMk id="76" creationId="{507552B8-DC2B-3958-903F-ABC42591B1DF}"/>
          </ac:spMkLst>
        </pc:spChg>
        <pc:spChg chg="add del mod">
          <ac:chgData name="Luc Paoli" userId="28bcbf778cf7ff89" providerId="LiveId" clId="{A0EBB6DF-39E8-4546-93EF-C190D1C84A44}" dt="2022-08-17T23:12:29.460" v="322" actId="478"/>
          <ac:spMkLst>
            <pc:docMk/>
            <pc:sldMk cId="3665419169" sldId="377"/>
            <ac:spMk id="84" creationId="{190C00B2-AE0D-CE11-EAAC-D1AB7910C30A}"/>
          </ac:spMkLst>
        </pc:spChg>
        <pc:spChg chg="add mod ord">
          <ac:chgData name="Luc Paoli" userId="28bcbf778cf7ff89" providerId="LiveId" clId="{A0EBB6DF-39E8-4546-93EF-C190D1C84A44}" dt="2022-08-18T22:55:12.330" v="527" actId="164"/>
          <ac:spMkLst>
            <pc:docMk/>
            <pc:sldMk cId="3665419169" sldId="377"/>
            <ac:spMk id="85" creationId="{1288AB23-C720-9452-0E85-5564C022A22A}"/>
          </ac:spMkLst>
        </pc:spChg>
        <pc:spChg chg="add del mod">
          <ac:chgData name="Luc Paoli" userId="28bcbf778cf7ff89" providerId="LiveId" clId="{A0EBB6DF-39E8-4546-93EF-C190D1C84A44}" dt="2022-08-17T21:15:40.635" v="212" actId="478"/>
          <ac:spMkLst>
            <pc:docMk/>
            <pc:sldMk cId="3665419169" sldId="377"/>
            <ac:spMk id="86" creationId="{D3534447-6D74-23F7-4383-18D439A6CD13}"/>
          </ac:spMkLst>
        </pc:spChg>
        <pc:spChg chg="add del mod ord">
          <ac:chgData name="Luc Paoli" userId="28bcbf778cf7ff89" providerId="LiveId" clId="{A0EBB6DF-39E8-4546-93EF-C190D1C84A44}" dt="2022-08-17T21:15:40.165" v="211" actId="478"/>
          <ac:spMkLst>
            <pc:docMk/>
            <pc:sldMk cId="3665419169" sldId="377"/>
            <ac:spMk id="87" creationId="{B2A98617-EDA7-E07C-D6E0-D237BA4DEDE1}"/>
          </ac:spMkLst>
        </pc:spChg>
        <pc:spChg chg="add mod ord">
          <ac:chgData name="Luc Paoli" userId="28bcbf778cf7ff89" providerId="LiveId" clId="{A0EBB6DF-39E8-4546-93EF-C190D1C84A44}" dt="2022-08-17T21:16:52.465" v="242" actId="164"/>
          <ac:spMkLst>
            <pc:docMk/>
            <pc:sldMk cId="3665419169" sldId="377"/>
            <ac:spMk id="88" creationId="{A9532C35-4164-6670-57D1-4AB1FB28206E}"/>
          </ac:spMkLst>
        </pc:spChg>
        <pc:spChg chg="add mod ord">
          <ac:chgData name="Luc Paoli" userId="28bcbf778cf7ff89" providerId="LiveId" clId="{A0EBB6DF-39E8-4546-93EF-C190D1C84A44}" dt="2022-08-17T21:16:52.465" v="242" actId="164"/>
          <ac:spMkLst>
            <pc:docMk/>
            <pc:sldMk cId="3665419169" sldId="377"/>
            <ac:spMk id="93" creationId="{65ABDC84-7C70-D592-27EA-FF40A3AE8AF5}"/>
          </ac:spMkLst>
        </pc:spChg>
        <pc:spChg chg="mod">
          <ac:chgData name="Luc Paoli" userId="28bcbf778cf7ff89" providerId="LiveId" clId="{A0EBB6DF-39E8-4546-93EF-C190D1C84A44}" dt="2022-08-17T21:16:54.955" v="243"/>
          <ac:spMkLst>
            <pc:docMk/>
            <pc:sldMk cId="3665419169" sldId="377"/>
            <ac:spMk id="98" creationId="{8EE465A0-6018-9AC3-ACFB-EC0542949F79}"/>
          </ac:spMkLst>
        </pc:spChg>
        <pc:spChg chg="mod">
          <ac:chgData name="Luc Paoli" userId="28bcbf778cf7ff89" providerId="LiveId" clId="{A0EBB6DF-39E8-4546-93EF-C190D1C84A44}" dt="2022-08-17T21:16:54.955" v="243"/>
          <ac:spMkLst>
            <pc:docMk/>
            <pc:sldMk cId="3665419169" sldId="377"/>
            <ac:spMk id="99" creationId="{AC5995F2-3FFD-1DEE-1351-1696BCCD2DBF}"/>
          </ac:spMkLst>
        </pc:spChg>
        <pc:spChg chg="mod">
          <ac:chgData name="Luc Paoli" userId="28bcbf778cf7ff89" providerId="LiveId" clId="{A0EBB6DF-39E8-4546-93EF-C190D1C84A44}" dt="2022-08-17T21:16:56.985" v="245"/>
          <ac:spMkLst>
            <pc:docMk/>
            <pc:sldMk cId="3665419169" sldId="377"/>
            <ac:spMk id="102" creationId="{0945FE4D-DEBD-C5DB-70C9-09C32B8EBB32}"/>
          </ac:spMkLst>
        </pc:spChg>
        <pc:spChg chg="mod">
          <ac:chgData name="Luc Paoli" userId="28bcbf778cf7ff89" providerId="LiveId" clId="{A0EBB6DF-39E8-4546-93EF-C190D1C84A44}" dt="2022-08-17T21:16:56.985" v="245"/>
          <ac:spMkLst>
            <pc:docMk/>
            <pc:sldMk cId="3665419169" sldId="377"/>
            <ac:spMk id="103" creationId="{0F2F93DC-1C0D-01A3-286E-917025479467}"/>
          </ac:spMkLst>
        </pc:spChg>
        <pc:spChg chg="add del mod">
          <ac:chgData name="Luc Paoli" userId="28bcbf778cf7ff89" providerId="LiveId" clId="{A0EBB6DF-39E8-4546-93EF-C190D1C84A44}" dt="2022-08-17T23:12:33.500" v="325"/>
          <ac:spMkLst>
            <pc:docMk/>
            <pc:sldMk cId="3665419169" sldId="377"/>
            <ac:spMk id="105" creationId="{30431CDC-14D2-7969-13A5-351BE1F780AD}"/>
          </ac:spMkLst>
        </pc:spChg>
        <pc:spChg chg="mod">
          <ac:chgData name="Luc Paoli" userId="28bcbf778cf7ff89" providerId="LiveId" clId="{A0EBB6DF-39E8-4546-93EF-C190D1C84A44}" dt="2022-08-17T23:11:53.310" v="308"/>
          <ac:spMkLst>
            <pc:docMk/>
            <pc:sldMk cId="3665419169" sldId="377"/>
            <ac:spMk id="108" creationId="{962B1288-821E-E353-5382-5CB75C10663A}"/>
          </ac:spMkLst>
        </pc:spChg>
        <pc:spChg chg="mod">
          <ac:chgData name="Luc Paoli" userId="28bcbf778cf7ff89" providerId="LiveId" clId="{A0EBB6DF-39E8-4546-93EF-C190D1C84A44}" dt="2022-08-17T23:11:53.310" v="308"/>
          <ac:spMkLst>
            <pc:docMk/>
            <pc:sldMk cId="3665419169" sldId="377"/>
            <ac:spMk id="109" creationId="{DE739931-B216-E515-4055-4A774A6EE5E6}"/>
          </ac:spMkLst>
        </pc:spChg>
        <pc:spChg chg="mod">
          <ac:chgData name="Luc Paoli" userId="28bcbf778cf7ff89" providerId="LiveId" clId="{A0EBB6DF-39E8-4546-93EF-C190D1C84A44}" dt="2022-08-17T23:11:58.130" v="312"/>
          <ac:spMkLst>
            <pc:docMk/>
            <pc:sldMk cId="3665419169" sldId="377"/>
            <ac:spMk id="112" creationId="{47B7A55A-19DD-CF0A-0799-5E9AAE4A6DF6}"/>
          </ac:spMkLst>
        </pc:spChg>
        <pc:spChg chg="mod">
          <ac:chgData name="Luc Paoli" userId="28bcbf778cf7ff89" providerId="LiveId" clId="{A0EBB6DF-39E8-4546-93EF-C190D1C84A44}" dt="2022-08-17T23:12:02.271" v="314" actId="1076"/>
          <ac:spMkLst>
            <pc:docMk/>
            <pc:sldMk cId="3665419169" sldId="377"/>
            <ac:spMk id="113" creationId="{D5D7FA28-6B67-7945-EDB8-8406C45BC2D4}"/>
          </ac:spMkLst>
        </pc:spChg>
        <pc:spChg chg="mod">
          <ac:chgData name="Luc Paoli" userId="28bcbf778cf7ff89" providerId="LiveId" clId="{A0EBB6DF-39E8-4546-93EF-C190D1C84A44}" dt="2022-08-17T23:12:05.330" v="317"/>
          <ac:spMkLst>
            <pc:docMk/>
            <pc:sldMk cId="3665419169" sldId="377"/>
            <ac:spMk id="116" creationId="{773C7068-E151-160C-C9C5-CFCCAE70A47C}"/>
          </ac:spMkLst>
        </pc:spChg>
        <pc:spChg chg="mod">
          <ac:chgData name="Luc Paoli" userId="28bcbf778cf7ff89" providerId="LiveId" clId="{A0EBB6DF-39E8-4546-93EF-C190D1C84A44}" dt="2022-08-17T23:12:05.330" v="317"/>
          <ac:spMkLst>
            <pc:docMk/>
            <pc:sldMk cId="3665419169" sldId="377"/>
            <ac:spMk id="117" creationId="{130B65E1-A17F-B00B-6ABC-C076A1D82187}"/>
          </ac:spMkLst>
        </pc:spChg>
        <pc:spChg chg="mod">
          <ac:chgData name="Luc Paoli" userId="28bcbf778cf7ff89" providerId="LiveId" clId="{A0EBB6DF-39E8-4546-93EF-C190D1C84A44}" dt="2022-08-17T23:12:07.565" v="319"/>
          <ac:spMkLst>
            <pc:docMk/>
            <pc:sldMk cId="3665419169" sldId="377"/>
            <ac:spMk id="120" creationId="{CFA68E18-A40B-8D48-A667-A55CCEF90DBD}"/>
          </ac:spMkLst>
        </pc:spChg>
        <pc:spChg chg="mod">
          <ac:chgData name="Luc Paoli" userId="28bcbf778cf7ff89" providerId="LiveId" clId="{A0EBB6DF-39E8-4546-93EF-C190D1C84A44}" dt="2022-08-17T23:12:07.565" v="319"/>
          <ac:spMkLst>
            <pc:docMk/>
            <pc:sldMk cId="3665419169" sldId="377"/>
            <ac:spMk id="121" creationId="{35B19AEF-DD62-3FCA-DBB1-EA7F6CDAF951}"/>
          </ac:spMkLst>
        </pc:spChg>
        <pc:grpChg chg="add mod">
          <ac:chgData name="Luc Paoli" userId="28bcbf778cf7ff89" providerId="LiveId" clId="{A0EBB6DF-39E8-4546-93EF-C190D1C84A44}" dt="2022-08-18T22:55:49.379" v="547" actId="164"/>
          <ac:grpSpMkLst>
            <pc:docMk/>
            <pc:sldMk cId="3665419169" sldId="377"/>
            <ac:grpSpMk id="9" creationId="{7A585353-A2F1-9E99-111C-481ACE9BE282}"/>
          </ac:grpSpMkLst>
        </pc:grpChg>
        <pc:grpChg chg="add mod">
          <ac:chgData name="Luc Paoli" userId="28bcbf778cf7ff89" providerId="LiveId" clId="{A0EBB6DF-39E8-4546-93EF-C190D1C84A44}" dt="2022-08-18T22:55:49.379" v="547" actId="164"/>
          <ac:grpSpMkLst>
            <pc:docMk/>
            <pc:sldMk cId="3665419169" sldId="377"/>
            <ac:grpSpMk id="19" creationId="{67F5BEE3-5D49-F46F-66DD-F4B958156EA3}"/>
          </ac:grpSpMkLst>
        </pc:grpChg>
        <pc:grpChg chg="add mod">
          <ac:chgData name="Luc Paoli" userId="28bcbf778cf7ff89" providerId="LiveId" clId="{A0EBB6DF-39E8-4546-93EF-C190D1C84A44}" dt="2022-08-18T22:55:49.379" v="547" actId="164"/>
          <ac:grpSpMkLst>
            <pc:docMk/>
            <pc:sldMk cId="3665419169" sldId="377"/>
            <ac:grpSpMk id="25" creationId="{8EA10ECE-0479-41BF-D7AE-93FB8DB4BB03}"/>
          </ac:grpSpMkLst>
        </pc:grpChg>
        <pc:grpChg chg="add mod">
          <ac:chgData name="Luc Paoli" userId="28bcbf778cf7ff89" providerId="LiveId" clId="{A0EBB6DF-39E8-4546-93EF-C190D1C84A44}" dt="2022-08-18T22:55:15.153" v="528" actId="1076"/>
          <ac:grpSpMkLst>
            <pc:docMk/>
            <pc:sldMk cId="3665419169" sldId="377"/>
            <ac:grpSpMk id="31" creationId="{9038A6A3-B8FF-A578-1BFD-8786271A46D1}"/>
          </ac:grpSpMkLst>
        </pc:grpChg>
        <pc:grpChg chg="add del mod">
          <ac:chgData name="Luc Paoli" userId="28bcbf778cf7ff89" providerId="LiveId" clId="{A0EBB6DF-39E8-4546-93EF-C190D1C84A44}" dt="2022-08-20T21:32:19.374" v="791" actId="478"/>
          <ac:grpSpMkLst>
            <pc:docMk/>
            <pc:sldMk cId="3665419169" sldId="377"/>
            <ac:grpSpMk id="32" creationId="{CC7E533C-8BA9-6AFC-70CF-6CE0912A3D2E}"/>
          </ac:grpSpMkLst>
        </pc:grpChg>
        <pc:grpChg chg="add mod">
          <ac:chgData name="Luc Paoli" userId="28bcbf778cf7ff89" providerId="LiveId" clId="{A0EBB6DF-39E8-4546-93EF-C190D1C84A44}" dt="2022-08-18T22:55:49.379" v="547" actId="164"/>
          <ac:grpSpMkLst>
            <pc:docMk/>
            <pc:sldMk cId="3665419169" sldId="377"/>
            <ac:grpSpMk id="36" creationId="{2007AFF3-4C77-4B6B-E392-321BB26372A7}"/>
          </ac:grpSpMkLst>
        </pc:grpChg>
        <pc:grpChg chg="add mod">
          <ac:chgData name="Luc Paoli" userId="28bcbf778cf7ff89" providerId="LiveId" clId="{A0EBB6DF-39E8-4546-93EF-C190D1C84A44}" dt="2022-08-18T22:55:49.379" v="547" actId="164"/>
          <ac:grpSpMkLst>
            <pc:docMk/>
            <pc:sldMk cId="3665419169" sldId="377"/>
            <ac:grpSpMk id="41" creationId="{D68037E4-F9C0-284A-724E-BD96C0236A92}"/>
          </ac:grpSpMkLst>
        </pc:grpChg>
        <pc:grpChg chg="add mod">
          <ac:chgData name="Luc Paoli" userId="28bcbf778cf7ff89" providerId="LiveId" clId="{A0EBB6DF-39E8-4546-93EF-C190D1C84A44}" dt="2022-08-18T22:55:49.379" v="547" actId="164"/>
          <ac:grpSpMkLst>
            <pc:docMk/>
            <pc:sldMk cId="3665419169" sldId="377"/>
            <ac:grpSpMk id="46" creationId="{D7E14FCD-B46B-2273-50C3-4DFA9FDC78DC}"/>
          </ac:grpSpMkLst>
        </pc:grpChg>
        <pc:grpChg chg="add mod">
          <ac:chgData name="Luc Paoli" userId="28bcbf778cf7ff89" providerId="LiveId" clId="{A0EBB6DF-39E8-4546-93EF-C190D1C84A44}" dt="2022-08-18T22:55:49.379" v="547" actId="164"/>
          <ac:grpSpMkLst>
            <pc:docMk/>
            <pc:sldMk cId="3665419169" sldId="377"/>
            <ac:grpSpMk id="51" creationId="{FE0D6C65-942E-A0E9-226F-0FEC5387F13E}"/>
          </ac:grpSpMkLst>
        </pc:grpChg>
        <pc:grpChg chg="add mod">
          <ac:chgData name="Luc Paoli" userId="28bcbf778cf7ff89" providerId="LiveId" clId="{A0EBB6DF-39E8-4546-93EF-C190D1C84A44}" dt="2022-08-18T22:55:49.379" v="547" actId="164"/>
          <ac:grpSpMkLst>
            <pc:docMk/>
            <pc:sldMk cId="3665419169" sldId="377"/>
            <ac:grpSpMk id="57" creationId="{96D37290-1994-A81E-62BA-8A6E4BB6BD82}"/>
          </ac:grpSpMkLst>
        </pc:grpChg>
        <pc:grpChg chg="add mod">
          <ac:chgData name="Luc Paoli" userId="28bcbf778cf7ff89" providerId="LiveId" clId="{A0EBB6DF-39E8-4546-93EF-C190D1C84A44}" dt="2022-08-18T22:55:49.379" v="547" actId="164"/>
          <ac:grpSpMkLst>
            <pc:docMk/>
            <pc:sldMk cId="3665419169" sldId="377"/>
            <ac:grpSpMk id="61" creationId="{E64BF561-2ACD-7292-C246-D7BE3E32AEF1}"/>
          </ac:grpSpMkLst>
        </pc:grpChg>
        <pc:grpChg chg="add mod">
          <ac:chgData name="Luc Paoli" userId="28bcbf778cf7ff89" providerId="LiveId" clId="{A0EBB6DF-39E8-4546-93EF-C190D1C84A44}" dt="2022-08-18T22:55:51.817" v="548" actId="1076"/>
          <ac:grpSpMkLst>
            <pc:docMk/>
            <pc:sldMk cId="3665419169" sldId="377"/>
            <ac:grpSpMk id="66" creationId="{FB652314-638B-95C0-BCAC-950E71D24A07}"/>
          </ac:grpSpMkLst>
        </pc:grpChg>
        <pc:grpChg chg="add mod">
          <ac:chgData name="Luc Paoli" userId="28bcbf778cf7ff89" providerId="LiveId" clId="{A0EBB6DF-39E8-4546-93EF-C190D1C84A44}" dt="2022-08-17T21:16:28.955" v="234" actId="164"/>
          <ac:grpSpMkLst>
            <pc:docMk/>
            <pc:sldMk cId="3665419169" sldId="377"/>
            <ac:grpSpMk id="94" creationId="{E38DAA3D-A4B8-49CD-3503-BA6FDE756885}"/>
          </ac:grpSpMkLst>
        </pc:grpChg>
        <pc:grpChg chg="add del mod">
          <ac:chgData name="Luc Paoli" userId="28bcbf778cf7ff89" providerId="LiveId" clId="{A0EBB6DF-39E8-4546-93EF-C190D1C84A44}" dt="2022-08-17T23:12:04.250" v="316" actId="478"/>
          <ac:grpSpMkLst>
            <pc:docMk/>
            <pc:sldMk cId="3665419169" sldId="377"/>
            <ac:grpSpMk id="96" creationId="{EB073F9F-C186-042A-2582-5BEAE468FBB6}"/>
          </ac:grpSpMkLst>
        </pc:grpChg>
        <pc:grpChg chg="add del mod">
          <ac:chgData name="Luc Paoli" userId="28bcbf778cf7ff89" providerId="LiveId" clId="{A0EBB6DF-39E8-4546-93EF-C190D1C84A44}" dt="2022-08-17T23:11:56.980" v="311" actId="478"/>
          <ac:grpSpMkLst>
            <pc:docMk/>
            <pc:sldMk cId="3665419169" sldId="377"/>
            <ac:grpSpMk id="97" creationId="{7C8DF2B8-3600-5F90-5897-1F7E2CDF0E5C}"/>
          </ac:grpSpMkLst>
        </pc:grpChg>
        <pc:grpChg chg="add del mod">
          <ac:chgData name="Luc Paoli" userId="28bcbf778cf7ff89" providerId="LiveId" clId="{A0EBB6DF-39E8-4546-93EF-C190D1C84A44}" dt="2022-08-17T23:11:54.381" v="309" actId="478"/>
          <ac:grpSpMkLst>
            <pc:docMk/>
            <pc:sldMk cId="3665419169" sldId="377"/>
            <ac:grpSpMk id="101" creationId="{47B9B4A4-DE30-81CD-D57C-65EA1F32CC54}"/>
          </ac:grpSpMkLst>
        </pc:grpChg>
        <pc:grpChg chg="add del mod">
          <ac:chgData name="Luc Paoli" userId="28bcbf778cf7ff89" providerId="LiveId" clId="{A0EBB6DF-39E8-4546-93EF-C190D1C84A44}" dt="2022-08-17T23:12:03.870" v="315" actId="478"/>
          <ac:grpSpMkLst>
            <pc:docMk/>
            <pc:sldMk cId="3665419169" sldId="377"/>
            <ac:grpSpMk id="107" creationId="{0FC19D4B-510C-501E-535C-E828948FC09D}"/>
          </ac:grpSpMkLst>
        </pc:grpChg>
        <pc:grpChg chg="add mod">
          <ac:chgData name="Luc Paoli" userId="28bcbf778cf7ff89" providerId="LiveId" clId="{A0EBB6DF-39E8-4546-93EF-C190D1C84A44}" dt="2022-08-18T22:55:12.330" v="527" actId="164"/>
          <ac:grpSpMkLst>
            <pc:docMk/>
            <pc:sldMk cId="3665419169" sldId="377"/>
            <ac:grpSpMk id="111" creationId="{87AAAB79-E008-D00A-AD0E-280915D8926F}"/>
          </ac:grpSpMkLst>
        </pc:grpChg>
        <pc:grpChg chg="add mod">
          <ac:chgData name="Luc Paoli" userId="28bcbf778cf7ff89" providerId="LiveId" clId="{A0EBB6DF-39E8-4546-93EF-C190D1C84A44}" dt="2022-08-18T22:55:12.330" v="527" actId="164"/>
          <ac:grpSpMkLst>
            <pc:docMk/>
            <pc:sldMk cId="3665419169" sldId="377"/>
            <ac:grpSpMk id="115" creationId="{381C0E1E-212F-87B3-9B44-102D176F77FE}"/>
          </ac:grpSpMkLst>
        </pc:grpChg>
        <pc:grpChg chg="add mod">
          <ac:chgData name="Luc Paoli" userId="28bcbf778cf7ff89" providerId="LiveId" clId="{A0EBB6DF-39E8-4546-93EF-C190D1C84A44}" dt="2022-08-18T22:55:12.330" v="527" actId="164"/>
          <ac:grpSpMkLst>
            <pc:docMk/>
            <pc:sldMk cId="3665419169" sldId="377"/>
            <ac:grpSpMk id="119" creationId="{478E9E69-243B-B892-67E2-2C512FC35494}"/>
          </ac:grpSpMkLst>
        </pc:grpChg>
        <pc:graphicFrameChg chg="add del mod modGraphic">
          <ac:chgData name="Luc Paoli" userId="28bcbf778cf7ff89" providerId="LiveId" clId="{A0EBB6DF-39E8-4546-93EF-C190D1C84A44}" dt="2022-08-18T22:55:03.450" v="522" actId="478"/>
          <ac:graphicFrameMkLst>
            <pc:docMk/>
            <pc:sldMk cId="3665419169" sldId="377"/>
            <ac:graphicFrameMk id="6" creationId="{C63D2365-4D6E-C0FD-3557-39D5971CC828}"/>
          </ac:graphicFrameMkLst>
        </pc:graphicFrameChg>
        <pc:graphicFrameChg chg="add del mod">
          <ac:chgData name="Luc Paoli" userId="28bcbf778cf7ff89" providerId="LiveId" clId="{A0EBB6DF-39E8-4546-93EF-C190D1C84A44}" dt="2022-08-18T22:55:03.450" v="522" actId="478"/>
          <ac:graphicFrameMkLst>
            <pc:docMk/>
            <pc:sldMk cId="3665419169" sldId="377"/>
            <ac:graphicFrameMk id="8" creationId="{8B8D7F02-B7E4-98BC-6E08-F0C148E14559}"/>
          </ac:graphicFrameMkLst>
        </pc:graphicFrameChg>
        <pc:graphicFrameChg chg="add del mod">
          <ac:chgData name="Luc Paoli" userId="28bcbf778cf7ff89" providerId="LiveId" clId="{A0EBB6DF-39E8-4546-93EF-C190D1C84A44}" dt="2022-08-17T21:11:26.555" v="125" actId="478"/>
          <ac:graphicFrameMkLst>
            <pc:docMk/>
            <pc:sldMk cId="3665419169" sldId="377"/>
            <ac:graphicFrameMk id="9" creationId="{49B259D3-FC57-B585-8002-3C6A49C77B2D}"/>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0" creationId="{41ACB4B2-324D-F587-B617-095D9B2461C2}"/>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1" creationId="{F3ED6FE2-21A4-D3EE-6B7B-5984BA83C8A7}"/>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2" creationId="{90F451A4-7A12-4E63-F962-84D178A24768}"/>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3" creationId="{3271ED97-CE9D-EC76-6DDB-4803F9D64C60}"/>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4" creationId="{64BE510A-BEF8-197F-6494-8D008C1BFA9F}"/>
          </ac:graphicFrameMkLst>
        </pc:graphicFrameChg>
        <pc:graphicFrameChg chg="add del mod ord">
          <ac:chgData name="Luc Paoli" userId="28bcbf778cf7ff89" providerId="LiveId" clId="{A0EBB6DF-39E8-4546-93EF-C190D1C84A44}" dt="2022-08-18T22:55:03.450" v="522" actId="478"/>
          <ac:graphicFrameMkLst>
            <pc:docMk/>
            <pc:sldMk cId="3665419169" sldId="377"/>
            <ac:graphicFrameMk id="15" creationId="{B8ABC38D-8FB0-0609-395E-D35D0A77FE17}"/>
          </ac:graphicFrameMkLst>
        </pc:graphicFrameChg>
        <pc:cxnChg chg="add del mod">
          <ac:chgData name="Luc Paoli" userId="28bcbf778cf7ff89" providerId="LiveId" clId="{A0EBB6DF-39E8-4546-93EF-C190D1C84A44}" dt="2022-08-17T21:09:26.855" v="75" actId="478"/>
          <ac:cxnSpMkLst>
            <pc:docMk/>
            <pc:sldMk cId="3665419169" sldId="377"/>
            <ac:cxnSpMk id="17" creationId="{10579C3A-2167-3399-3A15-4ADFB9295A98}"/>
          </ac:cxnSpMkLst>
        </pc:cxnChg>
        <pc:cxnChg chg="mod">
          <ac:chgData name="Luc Paoli" userId="28bcbf778cf7ff89" providerId="LiveId" clId="{A0EBB6DF-39E8-4546-93EF-C190D1C84A44}" dt="2022-08-18T22:56:57.390" v="583" actId="1076"/>
          <ac:cxnSpMkLst>
            <pc:docMk/>
            <pc:sldMk cId="3665419169" sldId="377"/>
            <ac:cxnSpMk id="18" creationId="{EBD2EA9E-2D78-88F3-E9EC-D2F103408613}"/>
          </ac:cxnSpMkLst>
        </pc:cxnChg>
        <pc:cxnChg chg="add del mod">
          <ac:chgData name="Luc Paoli" userId="28bcbf778cf7ff89" providerId="LiveId" clId="{A0EBB6DF-39E8-4546-93EF-C190D1C84A44}" dt="2022-08-18T22:55:03.450" v="522" actId="478"/>
          <ac:cxnSpMkLst>
            <pc:docMk/>
            <pc:sldMk cId="3665419169" sldId="377"/>
            <ac:cxnSpMk id="20" creationId="{8A0B050B-7C8E-BE09-D5AB-73EDE1E794AE}"/>
          </ac:cxnSpMkLst>
        </pc:cxnChg>
        <pc:cxnChg chg="add del mod">
          <ac:chgData name="Luc Paoli" userId="28bcbf778cf7ff89" providerId="LiveId" clId="{A0EBB6DF-39E8-4546-93EF-C190D1C84A44}" dt="2022-08-18T22:55:03.450" v="522" actId="478"/>
          <ac:cxnSpMkLst>
            <pc:docMk/>
            <pc:sldMk cId="3665419169" sldId="377"/>
            <ac:cxnSpMk id="23" creationId="{58F887E3-CEB6-AEF6-2384-AC419AE20C25}"/>
          </ac:cxnSpMkLst>
        </pc:cxnChg>
        <pc:cxnChg chg="mod">
          <ac:chgData name="Luc Paoli" userId="28bcbf778cf7ff89" providerId="LiveId" clId="{A0EBB6DF-39E8-4546-93EF-C190D1C84A44}" dt="2022-08-20T21:32:34.418" v="794" actId="1076"/>
          <ac:cxnSpMkLst>
            <pc:docMk/>
            <pc:sldMk cId="3665419169" sldId="377"/>
            <ac:cxnSpMk id="24" creationId="{DEDC6F22-5B1B-C5C6-E4E5-BA9B751BE815}"/>
          </ac:cxnSpMkLst>
        </pc:cxnChg>
        <pc:cxnChg chg="add del mod">
          <ac:chgData name="Luc Paoli" userId="28bcbf778cf7ff89" providerId="LiveId" clId="{A0EBB6DF-39E8-4546-93EF-C190D1C84A44}" dt="2022-08-18T22:55:03.450" v="522" actId="478"/>
          <ac:cxnSpMkLst>
            <pc:docMk/>
            <pc:sldMk cId="3665419169" sldId="377"/>
            <ac:cxnSpMk id="26" creationId="{F6B9F0C4-20E7-8742-34BE-731F9478C64D}"/>
          </ac:cxnSpMkLst>
        </pc:cxnChg>
        <pc:cxnChg chg="add del mod">
          <ac:chgData name="Luc Paoli" userId="28bcbf778cf7ff89" providerId="LiveId" clId="{A0EBB6DF-39E8-4546-93EF-C190D1C84A44}" dt="2022-08-18T22:55:03.450" v="522" actId="478"/>
          <ac:cxnSpMkLst>
            <pc:docMk/>
            <pc:sldMk cId="3665419169" sldId="377"/>
            <ac:cxnSpMk id="29" creationId="{7203BB87-261E-34CA-83BB-D57F89D85FE8}"/>
          </ac:cxnSpMkLst>
        </pc:cxnChg>
        <pc:cxnChg chg="mod">
          <ac:chgData name="Luc Paoli" userId="28bcbf778cf7ff89" providerId="LiveId" clId="{A0EBB6DF-39E8-4546-93EF-C190D1C84A44}" dt="2022-08-18T22:55:06.320" v="523"/>
          <ac:cxnSpMkLst>
            <pc:docMk/>
            <pc:sldMk cId="3665419169" sldId="377"/>
            <ac:cxnSpMk id="30" creationId="{5D5B87C1-A4E2-41AB-4BEF-1373C9AFA574}"/>
          </ac:cxnSpMkLst>
        </pc:cxnChg>
        <pc:cxnChg chg="del mod">
          <ac:chgData name="Luc Paoli" userId="28bcbf778cf7ff89" providerId="LiveId" clId="{A0EBB6DF-39E8-4546-93EF-C190D1C84A44}" dt="2022-08-20T21:32:21.224" v="792" actId="478"/>
          <ac:cxnSpMkLst>
            <pc:docMk/>
            <pc:sldMk cId="3665419169" sldId="377"/>
            <ac:cxnSpMk id="35" creationId="{404DBC48-E251-F137-FA5A-1CB380813129}"/>
          </ac:cxnSpMkLst>
        </pc:cxnChg>
        <pc:cxnChg chg="mod">
          <ac:chgData name="Luc Paoli" userId="28bcbf778cf7ff89" providerId="LiveId" clId="{A0EBB6DF-39E8-4546-93EF-C190D1C84A44}" dt="2022-08-20T21:32:26.687" v="793" actId="1076"/>
          <ac:cxnSpMkLst>
            <pc:docMk/>
            <pc:sldMk cId="3665419169" sldId="377"/>
            <ac:cxnSpMk id="39" creationId="{AE17CBF2-78AC-205C-7438-C09022D056E7}"/>
          </ac:cxnSpMkLst>
        </pc:cxnChg>
        <pc:cxnChg chg="add del mod">
          <ac:chgData name="Luc Paoli" userId="28bcbf778cf7ff89" providerId="LiveId" clId="{A0EBB6DF-39E8-4546-93EF-C190D1C84A44}" dt="2022-08-18T22:55:03.450" v="522" actId="478"/>
          <ac:cxnSpMkLst>
            <pc:docMk/>
            <pc:sldMk cId="3665419169" sldId="377"/>
            <ac:cxnSpMk id="40" creationId="{B68C4629-F75D-746A-ABD4-1E70FE9BDF57}"/>
          </ac:cxnSpMkLst>
        </pc:cxnChg>
        <pc:cxnChg chg="add del mod">
          <ac:chgData name="Luc Paoli" userId="28bcbf778cf7ff89" providerId="LiveId" clId="{A0EBB6DF-39E8-4546-93EF-C190D1C84A44}" dt="2022-08-18T22:55:03.450" v="522" actId="478"/>
          <ac:cxnSpMkLst>
            <pc:docMk/>
            <pc:sldMk cId="3665419169" sldId="377"/>
            <ac:cxnSpMk id="43" creationId="{CDBE5FE9-E797-5E36-ACAA-C85AD81F5942}"/>
          </ac:cxnSpMkLst>
        </pc:cxnChg>
        <pc:cxnChg chg="mod">
          <ac:chgData name="Luc Paoli" userId="28bcbf778cf7ff89" providerId="LiveId" clId="{A0EBB6DF-39E8-4546-93EF-C190D1C84A44}" dt="2022-08-18T22:55:30.910" v="535"/>
          <ac:cxnSpMkLst>
            <pc:docMk/>
            <pc:sldMk cId="3665419169" sldId="377"/>
            <ac:cxnSpMk id="45" creationId="{CF742B58-90F6-CF0F-CD7C-10BE929425E9}"/>
          </ac:cxnSpMkLst>
        </pc:cxnChg>
        <pc:cxnChg chg="add del mod">
          <ac:chgData name="Luc Paoli" userId="28bcbf778cf7ff89" providerId="LiveId" clId="{A0EBB6DF-39E8-4546-93EF-C190D1C84A44}" dt="2022-08-18T22:55:03.450" v="522" actId="478"/>
          <ac:cxnSpMkLst>
            <pc:docMk/>
            <pc:sldMk cId="3665419169" sldId="377"/>
            <ac:cxnSpMk id="47" creationId="{DA799DAD-C8DE-F353-721B-AC643735323A}"/>
          </ac:cxnSpMkLst>
        </pc:cxnChg>
        <pc:cxnChg chg="mod">
          <ac:chgData name="Luc Paoli" userId="28bcbf778cf7ff89" providerId="LiveId" clId="{A0EBB6DF-39E8-4546-93EF-C190D1C84A44}" dt="2022-08-18T22:56:47.640" v="578" actId="1076"/>
          <ac:cxnSpMkLst>
            <pc:docMk/>
            <pc:sldMk cId="3665419169" sldId="377"/>
            <ac:cxnSpMk id="50" creationId="{D6AA66BC-8908-BC6D-4CBA-645046B83264}"/>
          </ac:cxnSpMkLst>
        </pc:cxnChg>
        <pc:cxnChg chg="add del mod">
          <ac:chgData name="Luc Paoli" userId="28bcbf778cf7ff89" providerId="LiveId" clId="{A0EBB6DF-39E8-4546-93EF-C190D1C84A44}" dt="2022-08-18T22:55:03.450" v="522" actId="478"/>
          <ac:cxnSpMkLst>
            <pc:docMk/>
            <pc:sldMk cId="3665419169" sldId="377"/>
            <ac:cxnSpMk id="53" creationId="{05883137-B633-F287-B18A-9AF2976BA499}"/>
          </ac:cxnSpMkLst>
        </pc:cxnChg>
        <pc:cxnChg chg="mod">
          <ac:chgData name="Luc Paoli" userId="28bcbf778cf7ff89" providerId="LiveId" clId="{A0EBB6DF-39E8-4546-93EF-C190D1C84A44}" dt="2022-08-18T22:55:39.480" v="541"/>
          <ac:cxnSpMkLst>
            <pc:docMk/>
            <pc:sldMk cId="3665419169" sldId="377"/>
            <ac:cxnSpMk id="55" creationId="{C90A7011-DF6F-7360-5B02-8D0412E3ADAD}"/>
          </ac:cxnSpMkLst>
        </pc:cxnChg>
        <pc:cxnChg chg="add del mod">
          <ac:chgData name="Luc Paoli" userId="28bcbf778cf7ff89" providerId="LiveId" clId="{A0EBB6DF-39E8-4546-93EF-C190D1C84A44}" dt="2022-08-18T22:55:03.450" v="522" actId="478"/>
          <ac:cxnSpMkLst>
            <pc:docMk/>
            <pc:sldMk cId="3665419169" sldId="377"/>
            <ac:cxnSpMk id="56" creationId="{828E667F-219D-50E6-5ADD-EC2F66DA76BB}"/>
          </ac:cxnSpMkLst>
        </pc:cxnChg>
        <pc:cxnChg chg="mod">
          <ac:chgData name="Luc Paoli" userId="28bcbf778cf7ff89" providerId="LiveId" clId="{A0EBB6DF-39E8-4546-93EF-C190D1C84A44}" dt="2022-08-18T22:55:41.489" v="543"/>
          <ac:cxnSpMkLst>
            <pc:docMk/>
            <pc:sldMk cId="3665419169" sldId="377"/>
            <ac:cxnSpMk id="60" creationId="{58841C3E-6D35-6063-EEF4-2EDB3E8C9703}"/>
          </ac:cxnSpMkLst>
        </pc:cxnChg>
        <pc:cxnChg chg="mod">
          <ac:chgData name="Luc Paoli" userId="28bcbf778cf7ff89" providerId="LiveId" clId="{A0EBB6DF-39E8-4546-93EF-C190D1C84A44}" dt="2022-08-18T22:55:43.450" v="545"/>
          <ac:cxnSpMkLst>
            <pc:docMk/>
            <pc:sldMk cId="3665419169" sldId="377"/>
            <ac:cxnSpMk id="64" creationId="{700700C7-F899-94CA-76C7-957A4D510833}"/>
          </ac:cxnSpMkLst>
        </pc:cxnChg>
        <pc:cxnChg chg="add del mod ord">
          <ac:chgData name="Luc Paoli" userId="28bcbf778cf7ff89" providerId="LiveId" clId="{A0EBB6DF-39E8-4546-93EF-C190D1C84A44}" dt="2022-08-18T22:55:03.450" v="522" actId="478"/>
          <ac:cxnSpMkLst>
            <pc:docMk/>
            <pc:sldMk cId="3665419169" sldId="377"/>
            <ac:cxnSpMk id="65" creationId="{FEAA3ABC-135F-6F77-A04F-72B436AB9BCD}"/>
          </ac:cxnSpMkLst>
        </pc:cxnChg>
        <pc:cxnChg chg="add mod">
          <ac:chgData name="Luc Paoli" userId="28bcbf778cf7ff89" providerId="LiveId" clId="{A0EBB6DF-39E8-4546-93EF-C190D1C84A44}" dt="2022-08-17T23:12:04.250" v="316" actId="478"/>
          <ac:cxnSpMkLst>
            <pc:docMk/>
            <pc:sldMk cId="3665419169" sldId="377"/>
            <ac:cxnSpMk id="90" creationId="{2A5BB842-8519-19AB-554A-A5AC1255540B}"/>
          </ac:cxnSpMkLst>
        </pc:cxnChg>
        <pc:cxnChg chg="mod">
          <ac:chgData name="Luc Paoli" userId="28bcbf778cf7ff89" providerId="LiveId" clId="{A0EBB6DF-39E8-4546-93EF-C190D1C84A44}" dt="2022-08-17T23:11:56.980" v="311" actId="478"/>
          <ac:cxnSpMkLst>
            <pc:docMk/>
            <pc:sldMk cId="3665419169" sldId="377"/>
            <ac:cxnSpMk id="100" creationId="{D9377435-3DC8-07BE-C470-628DCDF55392}"/>
          </ac:cxnSpMkLst>
        </pc:cxnChg>
        <pc:cxnChg chg="mod">
          <ac:chgData name="Luc Paoli" userId="28bcbf778cf7ff89" providerId="LiveId" clId="{A0EBB6DF-39E8-4546-93EF-C190D1C84A44}" dt="2022-08-17T23:11:54.381" v="309" actId="478"/>
          <ac:cxnSpMkLst>
            <pc:docMk/>
            <pc:sldMk cId="3665419169" sldId="377"/>
            <ac:cxnSpMk id="104" creationId="{8F762B7A-CD31-C546-9D07-03BCA7FB2B19}"/>
          </ac:cxnSpMkLst>
        </pc:cxnChg>
        <pc:cxnChg chg="mod">
          <ac:chgData name="Luc Paoli" userId="28bcbf778cf7ff89" providerId="LiveId" clId="{A0EBB6DF-39E8-4546-93EF-C190D1C84A44}" dt="2022-08-17T23:12:03.870" v="315" actId="478"/>
          <ac:cxnSpMkLst>
            <pc:docMk/>
            <pc:sldMk cId="3665419169" sldId="377"/>
            <ac:cxnSpMk id="110" creationId="{21C29D0C-8EEE-CF31-DD3C-D862027A4F03}"/>
          </ac:cxnSpMkLst>
        </pc:cxnChg>
        <pc:cxnChg chg="mod">
          <ac:chgData name="Luc Paoli" userId="28bcbf778cf7ff89" providerId="LiveId" clId="{A0EBB6DF-39E8-4546-93EF-C190D1C84A44}" dt="2022-08-17T23:11:58.130" v="312"/>
          <ac:cxnSpMkLst>
            <pc:docMk/>
            <pc:sldMk cId="3665419169" sldId="377"/>
            <ac:cxnSpMk id="114" creationId="{C7B006F7-37DC-97E1-CF84-F8376F1DA046}"/>
          </ac:cxnSpMkLst>
        </pc:cxnChg>
        <pc:cxnChg chg="mod">
          <ac:chgData name="Luc Paoli" userId="28bcbf778cf7ff89" providerId="LiveId" clId="{A0EBB6DF-39E8-4546-93EF-C190D1C84A44}" dt="2022-08-17T23:12:05.330" v="317"/>
          <ac:cxnSpMkLst>
            <pc:docMk/>
            <pc:sldMk cId="3665419169" sldId="377"/>
            <ac:cxnSpMk id="118" creationId="{2FBF597C-61AA-5DC2-4D52-28AE63C0D005}"/>
          </ac:cxnSpMkLst>
        </pc:cxnChg>
        <pc:cxnChg chg="mod">
          <ac:chgData name="Luc Paoli" userId="28bcbf778cf7ff89" providerId="LiveId" clId="{A0EBB6DF-39E8-4546-93EF-C190D1C84A44}" dt="2022-08-17T23:12:07.565" v="319"/>
          <ac:cxnSpMkLst>
            <pc:docMk/>
            <pc:sldMk cId="3665419169" sldId="377"/>
            <ac:cxnSpMk id="122" creationId="{E63CFD4F-C740-4D84-40F9-00FCE78424AA}"/>
          </ac:cxnSpMkLst>
        </pc:cxnChg>
      </pc:sldChg>
      <pc:sldChg chg="modSp mod modShow">
        <pc:chgData name="Luc Paoli" userId="28bcbf778cf7ff89" providerId="LiveId" clId="{A0EBB6DF-39E8-4546-93EF-C190D1C84A44}" dt="2022-08-22T02:04:23.737" v="1238" actId="729"/>
        <pc:sldMkLst>
          <pc:docMk/>
          <pc:sldMk cId="285842640" sldId="378"/>
        </pc:sldMkLst>
        <pc:spChg chg="mod">
          <ac:chgData name="Luc Paoli" userId="28bcbf778cf7ff89" providerId="LiveId" clId="{A0EBB6DF-39E8-4546-93EF-C190D1C84A44}" dt="2022-08-22T02:04:20.474" v="1237" actId="20577"/>
          <ac:spMkLst>
            <pc:docMk/>
            <pc:sldMk cId="285842640" sldId="378"/>
            <ac:spMk id="3" creationId="{CF2FE4F1-86CF-42C8-4532-3ADE0F1FF112}"/>
          </ac:spMkLst>
        </pc:spChg>
      </pc:sldChg>
      <pc:sldChg chg="modSp mod">
        <pc:chgData name="Luc Paoli" userId="28bcbf778cf7ff89" providerId="LiveId" clId="{A0EBB6DF-39E8-4546-93EF-C190D1C84A44}" dt="2022-08-17T23:14:55.610" v="447" actId="20577"/>
        <pc:sldMkLst>
          <pc:docMk/>
          <pc:sldMk cId="4144584558" sldId="380"/>
        </pc:sldMkLst>
        <pc:spChg chg="mod">
          <ac:chgData name="Luc Paoli" userId="28bcbf778cf7ff89" providerId="LiveId" clId="{A0EBB6DF-39E8-4546-93EF-C190D1C84A44}" dt="2022-08-17T23:14:55.610" v="447" actId="20577"/>
          <ac:spMkLst>
            <pc:docMk/>
            <pc:sldMk cId="4144584558" sldId="380"/>
            <ac:spMk id="3" creationId="{9A4582D4-38AB-20E6-B74F-29380ECD1176}"/>
          </ac:spMkLst>
        </pc:spChg>
      </pc:sldChg>
      <pc:sldChg chg="delSp modSp mod">
        <pc:chgData name="Luc Paoli" userId="28bcbf778cf7ff89" providerId="LiveId" clId="{A0EBB6DF-39E8-4546-93EF-C190D1C84A44}" dt="2022-08-22T02:01:58.984" v="953" actId="20577"/>
        <pc:sldMkLst>
          <pc:docMk/>
          <pc:sldMk cId="4108444668" sldId="381"/>
        </pc:sldMkLst>
        <pc:spChg chg="mod">
          <ac:chgData name="Luc Paoli" userId="28bcbf778cf7ff89" providerId="LiveId" clId="{A0EBB6DF-39E8-4546-93EF-C190D1C84A44}" dt="2022-08-22T02:01:58.984" v="953" actId="20577"/>
          <ac:spMkLst>
            <pc:docMk/>
            <pc:sldMk cId="4108444668" sldId="381"/>
            <ac:spMk id="3" creationId="{A23A7721-0568-01E9-DF37-4FE2DE2253EA}"/>
          </ac:spMkLst>
        </pc:spChg>
        <pc:spChg chg="del">
          <ac:chgData name="Luc Paoli" userId="28bcbf778cf7ff89" providerId="LiveId" clId="{A0EBB6DF-39E8-4546-93EF-C190D1C84A44}" dt="2022-08-22T02:01:48.010" v="918" actId="478"/>
          <ac:spMkLst>
            <pc:docMk/>
            <pc:sldMk cId="4108444668" sldId="381"/>
            <ac:spMk id="6" creationId="{89E3A34B-9EEE-FA54-9E3B-B96D660375C9}"/>
          </ac:spMkLst>
        </pc:spChg>
      </pc:sldChg>
      <pc:sldChg chg="modSp mod ord">
        <pc:chgData name="Luc Paoli" userId="28bcbf778cf7ff89" providerId="LiveId" clId="{A0EBB6DF-39E8-4546-93EF-C190D1C84A44}" dt="2022-08-22T02:06:26.068" v="1684" actId="20577"/>
        <pc:sldMkLst>
          <pc:docMk/>
          <pc:sldMk cId="1336955265" sldId="382"/>
        </pc:sldMkLst>
        <pc:spChg chg="mod">
          <ac:chgData name="Luc Paoli" userId="28bcbf778cf7ff89" providerId="LiveId" clId="{A0EBB6DF-39E8-4546-93EF-C190D1C84A44}" dt="2022-08-22T02:06:26.068" v="1684" actId="20577"/>
          <ac:spMkLst>
            <pc:docMk/>
            <pc:sldMk cId="1336955265" sldId="382"/>
            <ac:spMk id="3" creationId="{6229E73F-14CD-3C4C-321D-970084A7722A}"/>
          </ac:spMkLst>
        </pc:spChg>
      </pc:sldChg>
      <pc:sldChg chg="modSp add del mod">
        <pc:chgData name="Luc Paoli" userId="28bcbf778cf7ff89" providerId="LiveId" clId="{A0EBB6DF-39E8-4546-93EF-C190D1C84A44}" dt="2022-08-17T23:17:25.390" v="519" actId="2696"/>
        <pc:sldMkLst>
          <pc:docMk/>
          <pc:sldMk cId="3326585900" sldId="383"/>
        </pc:sldMkLst>
        <pc:spChg chg="mod">
          <ac:chgData name="Luc Paoli" userId="28bcbf778cf7ff89" providerId="LiveId" clId="{A0EBB6DF-39E8-4546-93EF-C190D1C84A44}" dt="2022-08-17T23:15:46.030" v="518" actId="20577"/>
          <ac:spMkLst>
            <pc:docMk/>
            <pc:sldMk cId="3326585900" sldId="383"/>
            <ac:spMk id="3" creationId="{72421A2F-1B3F-23EB-C59D-B0BB9D90FCB2}"/>
          </ac:spMkLst>
        </pc:spChg>
      </pc:sldChg>
      <pc:sldChg chg="addSp delSp modSp new del mod">
        <pc:chgData name="Luc Paoli" userId="28bcbf778cf7ff89" providerId="LiveId" clId="{A0EBB6DF-39E8-4546-93EF-C190D1C84A44}" dt="2022-08-20T21:19:29.595" v="789" actId="2696"/>
        <pc:sldMkLst>
          <pc:docMk/>
          <pc:sldMk cId="3676534027" sldId="383"/>
        </pc:sldMkLst>
        <pc:spChg chg="del">
          <ac:chgData name="Luc Paoli" userId="28bcbf778cf7ff89" providerId="LiveId" clId="{A0EBB6DF-39E8-4546-93EF-C190D1C84A44}" dt="2022-08-20T21:18:36.788" v="788" actId="478"/>
          <ac:spMkLst>
            <pc:docMk/>
            <pc:sldMk cId="3676534027" sldId="383"/>
            <ac:spMk id="2" creationId="{6A6DDB1E-9359-4E46-400D-051445706C4E}"/>
          </ac:spMkLst>
        </pc:spChg>
        <pc:spChg chg="del">
          <ac:chgData name="Luc Paoli" userId="28bcbf778cf7ff89" providerId="LiveId" clId="{A0EBB6DF-39E8-4546-93EF-C190D1C84A44}" dt="2022-08-20T21:18:21.323" v="780" actId="478"/>
          <ac:spMkLst>
            <pc:docMk/>
            <pc:sldMk cId="3676534027" sldId="383"/>
            <ac:spMk id="3" creationId="{7F860DC6-DDE3-DBD2-18B4-6DFD540BBF5A}"/>
          </ac:spMkLst>
        </pc:spChg>
        <pc:spChg chg="mod">
          <ac:chgData name="Luc Paoli" userId="28bcbf778cf7ff89" providerId="LiveId" clId="{A0EBB6DF-39E8-4546-93EF-C190D1C84A44}" dt="2022-08-20T21:18:21.574" v="781"/>
          <ac:spMkLst>
            <pc:docMk/>
            <pc:sldMk cId="3676534027" sldId="383"/>
            <ac:spMk id="7" creationId="{BAB7F12E-22DE-8AA2-75D9-85B0E5FA4BFF}"/>
          </ac:spMkLst>
        </pc:spChg>
        <pc:spChg chg="mod">
          <ac:chgData name="Luc Paoli" userId="28bcbf778cf7ff89" providerId="LiveId" clId="{A0EBB6DF-39E8-4546-93EF-C190D1C84A44}" dt="2022-08-20T21:18:21.574" v="781"/>
          <ac:spMkLst>
            <pc:docMk/>
            <pc:sldMk cId="3676534027" sldId="383"/>
            <ac:spMk id="11" creationId="{6BA80E48-403D-BCBF-E766-13D63F3869C6}"/>
          </ac:spMkLst>
        </pc:spChg>
        <pc:spChg chg="mod">
          <ac:chgData name="Luc Paoli" userId="28bcbf778cf7ff89" providerId="LiveId" clId="{A0EBB6DF-39E8-4546-93EF-C190D1C84A44}" dt="2022-08-20T21:18:21.574" v="781"/>
          <ac:spMkLst>
            <pc:docMk/>
            <pc:sldMk cId="3676534027" sldId="383"/>
            <ac:spMk id="12" creationId="{345EA3A5-D983-5F5D-9C5A-673987F0E4FF}"/>
          </ac:spMkLst>
        </pc:spChg>
        <pc:spChg chg="mod">
          <ac:chgData name="Luc Paoli" userId="28bcbf778cf7ff89" providerId="LiveId" clId="{A0EBB6DF-39E8-4546-93EF-C190D1C84A44}" dt="2022-08-20T21:18:21.574" v="781"/>
          <ac:spMkLst>
            <pc:docMk/>
            <pc:sldMk cId="3676534027" sldId="383"/>
            <ac:spMk id="14" creationId="{B3F095AE-8549-DE1C-941C-4BBA71DE885D}"/>
          </ac:spMkLst>
        </pc:spChg>
        <pc:spChg chg="mod">
          <ac:chgData name="Luc Paoli" userId="28bcbf778cf7ff89" providerId="LiveId" clId="{A0EBB6DF-39E8-4546-93EF-C190D1C84A44}" dt="2022-08-20T21:18:21.574" v="781"/>
          <ac:spMkLst>
            <pc:docMk/>
            <pc:sldMk cId="3676534027" sldId="383"/>
            <ac:spMk id="15" creationId="{35A896C0-5098-1FB7-5D36-BA0082C1F856}"/>
          </ac:spMkLst>
        </pc:spChg>
        <pc:spChg chg="mod">
          <ac:chgData name="Luc Paoli" userId="28bcbf778cf7ff89" providerId="LiveId" clId="{A0EBB6DF-39E8-4546-93EF-C190D1C84A44}" dt="2022-08-20T21:18:21.574" v="781"/>
          <ac:spMkLst>
            <pc:docMk/>
            <pc:sldMk cId="3676534027" sldId="383"/>
            <ac:spMk id="17" creationId="{E4EA8C68-E9A6-3D1E-273D-19E6CF190C7D}"/>
          </ac:spMkLst>
        </pc:spChg>
        <pc:spChg chg="mod">
          <ac:chgData name="Luc Paoli" userId="28bcbf778cf7ff89" providerId="LiveId" clId="{A0EBB6DF-39E8-4546-93EF-C190D1C84A44}" dt="2022-08-20T21:18:21.574" v="781"/>
          <ac:spMkLst>
            <pc:docMk/>
            <pc:sldMk cId="3676534027" sldId="383"/>
            <ac:spMk id="18" creationId="{96082264-7AD2-9A7E-5D03-40C724C7649F}"/>
          </ac:spMkLst>
        </pc:spChg>
        <pc:spChg chg="mod">
          <ac:chgData name="Luc Paoli" userId="28bcbf778cf7ff89" providerId="LiveId" clId="{A0EBB6DF-39E8-4546-93EF-C190D1C84A44}" dt="2022-08-20T21:18:21.574" v="781"/>
          <ac:spMkLst>
            <pc:docMk/>
            <pc:sldMk cId="3676534027" sldId="383"/>
            <ac:spMk id="21" creationId="{C9EA159E-97AD-A161-0DCE-21B737D8DA66}"/>
          </ac:spMkLst>
        </pc:spChg>
        <pc:spChg chg="mod">
          <ac:chgData name="Luc Paoli" userId="28bcbf778cf7ff89" providerId="LiveId" clId="{A0EBB6DF-39E8-4546-93EF-C190D1C84A44}" dt="2022-08-20T21:18:21.574" v="781"/>
          <ac:spMkLst>
            <pc:docMk/>
            <pc:sldMk cId="3676534027" sldId="383"/>
            <ac:spMk id="32" creationId="{C26665FF-5F7B-62F9-AAD1-57F5D72192E4}"/>
          </ac:spMkLst>
        </pc:spChg>
        <pc:spChg chg="mod">
          <ac:chgData name="Luc Paoli" userId="28bcbf778cf7ff89" providerId="LiveId" clId="{A0EBB6DF-39E8-4546-93EF-C190D1C84A44}" dt="2022-08-20T21:18:21.574" v="781"/>
          <ac:spMkLst>
            <pc:docMk/>
            <pc:sldMk cId="3676534027" sldId="383"/>
            <ac:spMk id="33" creationId="{9C71B585-DD59-3DE1-31F3-7BAAC36A1DF0}"/>
          </ac:spMkLst>
        </pc:spChg>
        <pc:spChg chg="mod">
          <ac:chgData name="Luc Paoli" userId="28bcbf778cf7ff89" providerId="LiveId" clId="{A0EBB6DF-39E8-4546-93EF-C190D1C84A44}" dt="2022-08-20T21:18:21.574" v="781"/>
          <ac:spMkLst>
            <pc:docMk/>
            <pc:sldMk cId="3676534027" sldId="383"/>
            <ac:spMk id="35" creationId="{DAB5025D-AFBB-C1EA-AD2D-A146C7E9F602}"/>
          </ac:spMkLst>
        </pc:spChg>
        <pc:spChg chg="mod">
          <ac:chgData name="Luc Paoli" userId="28bcbf778cf7ff89" providerId="LiveId" clId="{A0EBB6DF-39E8-4546-93EF-C190D1C84A44}" dt="2022-08-20T21:18:21.574" v="781"/>
          <ac:spMkLst>
            <pc:docMk/>
            <pc:sldMk cId="3676534027" sldId="383"/>
            <ac:spMk id="36" creationId="{D42B39CE-7833-5161-9C25-0C35AA1BC52C}"/>
          </ac:spMkLst>
        </pc:spChg>
        <pc:spChg chg="mod">
          <ac:chgData name="Luc Paoli" userId="28bcbf778cf7ff89" providerId="LiveId" clId="{A0EBB6DF-39E8-4546-93EF-C190D1C84A44}" dt="2022-08-20T21:18:21.574" v="781"/>
          <ac:spMkLst>
            <pc:docMk/>
            <pc:sldMk cId="3676534027" sldId="383"/>
            <ac:spMk id="38" creationId="{C398D3DC-A04B-62ED-5D20-0ED3150475B7}"/>
          </ac:spMkLst>
        </pc:spChg>
        <pc:spChg chg="mod">
          <ac:chgData name="Luc Paoli" userId="28bcbf778cf7ff89" providerId="LiveId" clId="{A0EBB6DF-39E8-4546-93EF-C190D1C84A44}" dt="2022-08-20T21:18:21.574" v="781"/>
          <ac:spMkLst>
            <pc:docMk/>
            <pc:sldMk cId="3676534027" sldId="383"/>
            <ac:spMk id="39" creationId="{CF18DC7B-793D-BA54-E78F-4C14EFDC22E6}"/>
          </ac:spMkLst>
        </pc:spChg>
        <pc:spChg chg="mod">
          <ac:chgData name="Luc Paoli" userId="28bcbf778cf7ff89" providerId="LiveId" clId="{A0EBB6DF-39E8-4546-93EF-C190D1C84A44}" dt="2022-08-20T21:18:21.574" v="781"/>
          <ac:spMkLst>
            <pc:docMk/>
            <pc:sldMk cId="3676534027" sldId="383"/>
            <ac:spMk id="41" creationId="{505E7C9A-62D6-3284-88B7-25897EEF0AE9}"/>
          </ac:spMkLst>
        </pc:spChg>
        <pc:spChg chg="mod">
          <ac:chgData name="Luc Paoli" userId="28bcbf778cf7ff89" providerId="LiveId" clId="{A0EBB6DF-39E8-4546-93EF-C190D1C84A44}" dt="2022-08-20T21:18:21.574" v="781"/>
          <ac:spMkLst>
            <pc:docMk/>
            <pc:sldMk cId="3676534027" sldId="383"/>
            <ac:spMk id="42" creationId="{BCDACE4F-6505-0F7A-ED80-8BB998E350F0}"/>
          </ac:spMkLst>
        </pc:spChg>
        <pc:spChg chg="mod">
          <ac:chgData name="Luc Paoli" userId="28bcbf778cf7ff89" providerId="LiveId" clId="{A0EBB6DF-39E8-4546-93EF-C190D1C84A44}" dt="2022-08-20T21:18:21.574" v="781"/>
          <ac:spMkLst>
            <pc:docMk/>
            <pc:sldMk cId="3676534027" sldId="383"/>
            <ac:spMk id="44" creationId="{178FDD7A-52F5-AA5E-4B5B-ADF150D2A913}"/>
          </ac:spMkLst>
        </pc:spChg>
        <pc:spChg chg="mod">
          <ac:chgData name="Luc Paoli" userId="28bcbf778cf7ff89" providerId="LiveId" clId="{A0EBB6DF-39E8-4546-93EF-C190D1C84A44}" dt="2022-08-20T21:18:21.574" v="781"/>
          <ac:spMkLst>
            <pc:docMk/>
            <pc:sldMk cId="3676534027" sldId="383"/>
            <ac:spMk id="45" creationId="{473C31F8-5467-7468-16D5-41766A9871EF}"/>
          </ac:spMkLst>
        </pc:spChg>
        <pc:spChg chg="mod">
          <ac:chgData name="Luc Paoli" userId="28bcbf778cf7ff89" providerId="LiveId" clId="{A0EBB6DF-39E8-4546-93EF-C190D1C84A44}" dt="2022-08-20T21:18:21.574" v="781"/>
          <ac:spMkLst>
            <pc:docMk/>
            <pc:sldMk cId="3676534027" sldId="383"/>
            <ac:spMk id="47" creationId="{591899E7-F44D-5723-3001-57F2520CA9FC}"/>
          </ac:spMkLst>
        </pc:spChg>
        <pc:spChg chg="mod">
          <ac:chgData name="Luc Paoli" userId="28bcbf778cf7ff89" providerId="LiveId" clId="{A0EBB6DF-39E8-4546-93EF-C190D1C84A44}" dt="2022-08-20T21:18:21.574" v="781"/>
          <ac:spMkLst>
            <pc:docMk/>
            <pc:sldMk cId="3676534027" sldId="383"/>
            <ac:spMk id="48" creationId="{17F10531-90C5-E088-CD3B-F34A6BD1C43E}"/>
          </ac:spMkLst>
        </pc:spChg>
        <pc:spChg chg="mod">
          <ac:chgData name="Luc Paoli" userId="28bcbf778cf7ff89" providerId="LiveId" clId="{A0EBB6DF-39E8-4546-93EF-C190D1C84A44}" dt="2022-08-20T21:18:21.574" v="781"/>
          <ac:spMkLst>
            <pc:docMk/>
            <pc:sldMk cId="3676534027" sldId="383"/>
            <ac:spMk id="50" creationId="{64965727-7748-D762-85C9-01EF7F7F7AED}"/>
          </ac:spMkLst>
        </pc:spChg>
        <pc:spChg chg="mod">
          <ac:chgData name="Luc Paoli" userId="28bcbf778cf7ff89" providerId="LiveId" clId="{A0EBB6DF-39E8-4546-93EF-C190D1C84A44}" dt="2022-08-20T21:18:21.574" v="781"/>
          <ac:spMkLst>
            <pc:docMk/>
            <pc:sldMk cId="3676534027" sldId="383"/>
            <ac:spMk id="51" creationId="{1D3C9658-C170-6032-6C81-66915D2F86CA}"/>
          </ac:spMkLst>
        </pc:spChg>
        <pc:spChg chg="mod">
          <ac:chgData name="Luc Paoli" userId="28bcbf778cf7ff89" providerId="LiveId" clId="{A0EBB6DF-39E8-4546-93EF-C190D1C84A44}" dt="2022-08-20T21:18:21.574" v="781"/>
          <ac:spMkLst>
            <pc:docMk/>
            <pc:sldMk cId="3676534027" sldId="383"/>
            <ac:spMk id="53" creationId="{0048E152-5F82-8F42-5922-3B0E7A955BC0}"/>
          </ac:spMkLst>
        </pc:spChg>
        <pc:spChg chg="mod">
          <ac:chgData name="Luc Paoli" userId="28bcbf778cf7ff89" providerId="LiveId" clId="{A0EBB6DF-39E8-4546-93EF-C190D1C84A44}" dt="2022-08-20T21:18:21.574" v="781"/>
          <ac:spMkLst>
            <pc:docMk/>
            <pc:sldMk cId="3676534027" sldId="383"/>
            <ac:spMk id="54" creationId="{BF9E97E8-AD63-8B36-E6B1-AAAD2F06BFF4}"/>
          </ac:spMkLst>
        </pc:spChg>
        <pc:spChg chg="mod">
          <ac:chgData name="Luc Paoli" userId="28bcbf778cf7ff89" providerId="LiveId" clId="{A0EBB6DF-39E8-4546-93EF-C190D1C84A44}" dt="2022-08-20T21:18:21.574" v="781"/>
          <ac:spMkLst>
            <pc:docMk/>
            <pc:sldMk cId="3676534027" sldId="383"/>
            <ac:spMk id="56" creationId="{6971FCB6-4631-F41A-01E9-395CFB9C2F94}"/>
          </ac:spMkLst>
        </pc:spChg>
        <pc:spChg chg="mod">
          <ac:chgData name="Luc Paoli" userId="28bcbf778cf7ff89" providerId="LiveId" clId="{A0EBB6DF-39E8-4546-93EF-C190D1C84A44}" dt="2022-08-20T21:18:21.574" v="781"/>
          <ac:spMkLst>
            <pc:docMk/>
            <pc:sldMk cId="3676534027" sldId="383"/>
            <ac:spMk id="57" creationId="{D44E960A-D00B-1D24-B3C5-54ECE72E93F0}"/>
          </ac:spMkLst>
        </pc:spChg>
        <pc:spChg chg="mod">
          <ac:chgData name="Luc Paoli" userId="28bcbf778cf7ff89" providerId="LiveId" clId="{A0EBB6DF-39E8-4546-93EF-C190D1C84A44}" dt="2022-08-20T21:18:21.574" v="781"/>
          <ac:spMkLst>
            <pc:docMk/>
            <pc:sldMk cId="3676534027" sldId="383"/>
            <ac:spMk id="59" creationId="{71A6207B-7D34-DCF4-3E3C-16A3FD396E4D}"/>
          </ac:spMkLst>
        </pc:spChg>
        <pc:spChg chg="mod">
          <ac:chgData name="Luc Paoli" userId="28bcbf778cf7ff89" providerId="LiveId" clId="{A0EBB6DF-39E8-4546-93EF-C190D1C84A44}" dt="2022-08-20T21:18:21.574" v="781"/>
          <ac:spMkLst>
            <pc:docMk/>
            <pc:sldMk cId="3676534027" sldId="383"/>
            <ac:spMk id="60" creationId="{CD787BFC-1D37-950D-7A8E-285CDFD3B8E8}"/>
          </ac:spMkLst>
        </pc:spChg>
        <pc:spChg chg="add mod">
          <ac:chgData name="Luc Paoli" userId="28bcbf778cf7ff89" providerId="LiveId" clId="{A0EBB6DF-39E8-4546-93EF-C190D1C84A44}" dt="2022-08-20T21:18:26.716" v="782" actId="164"/>
          <ac:spMkLst>
            <pc:docMk/>
            <pc:sldMk cId="3676534027" sldId="383"/>
            <ac:spMk id="62" creationId="{836AB3BA-C6AC-E3A7-22C0-14F6561A601C}"/>
          </ac:spMkLst>
        </pc:spChg>
        <pc:spChg chg="add mod">
          <ac:chgData name="Luc Paoli" userId="28bcbf778cf7ff89" providerId="LiveId" clId="{A0EBB6DF-39E8-4546-93EF-C190D1C84A44}" dt="2022-08-20T21:18:26.716" v="782" actId="164"/>
          <ac:spMkLst>
            <pc:docMk/>
            <pc:sldMk cId="3676534027" sldId="383"/>
            <ac:spMk id="63" creationId="{EDC17BA2-D6B2-023A-C9D1-6856AFDEA666}"/>
          </ac:spMkLst>
        </pc:spChg>
        <pc:spChg chg="add mod">
          <ac:chgData name="Luc Paoli" userId="28bcbf778cf7ff89" providerId="LiveId" clId="{A0EBB6DF-39E8-4546-93EF-C190D1C84A44}" dt="2022-08-20T21:18:26.716" v="782" actId="164"/>
          <ac:spMkLst>
            <pc:docMk/>
            <pc:sldMk cId="3676534027" sldId="383"/>
            <ac:spMk id="64" creationId="{B12B6D94-0AC3-7282-43BB-B21517166BFC}"/>
          </ac:spMkLst>
        </pc:spChg>
        <pc:grpChg chg="add mod">
          <ac:chgData name="Luc Paoli" userId="28bcbf778cf7ff89" providerId="LiveId" clId="{A0EBB6DF-39E8-4546-93EF-C190D1C84A44}" dt="2022-08-20T21:18:26.716" v="782" actId="164"/>
          <ac:grpSpMkLst>
            <pc:docMk/>
            <pc:sldMk cId="3676534027" sldId="383"/>
            <ac:grpSpMk id="6" creationId="{B8D9ADDC-D533-0BBB-BF9D-EDE81399C633}"/>
          </ac:grpSpMkLst>
        </pc:grpChg>
        <pc:grpChg chg="mod">
          <ac:chgData name="Luc Paoli" userId="28bcbf778cf7ff89" providerId="LiveId" clId="{A0EBB6DF-39E8-4546-93EF-C190D1C84A44}" dt="2022-08-20T21:18:21.574" v="781"/>
          <ac:grpSpMkLst>
            <pc:docMk/>
            <pc:sldMk cId="3676534027" sldId="383"/>
            <ac:grpSpMk id="8" creationId="{B48A891D-F00A-CB15-550C-65972F15E3FB}"/>
          </ac:grpSpMkLst>
        </pc:grpChg>
        <pc:grpChg chg="mod">
          <ac:chgData name="Luc Paoli" userId="28bcbf778cf7ff89" providerId="LiveId" clId="{A0EBB6DF-39E8-4546-93EF-C190D1C84A44}" dt="2022-08-20T21:18:21.574" v="781"/>
          <ac:grpSpMkLst>
            <pc:docMk/>
            <pc:sldMk cId="3676534027" sldId="383"/>
            <ac:grpSpMk id="9" creationId="{CC1AD65A-7784-E69E-4D88-D7DD88215C48}"/>
          </ac:grpSpMkLst>
        </pc:grpChg>
        <pc:grpChg chg="mod">
          <ac:chgData name="Luc Paoli" userId="28bcbf778cf7ff89" providerId="LiveId" clId="{A0EBB6DF-39E8-4546-93EF-C190D1C84A44}" dt="2022-08-20T21:18:21.574" v="781"/>
          <ac:grpSpMkLst>
            <pc:docMk/>
            <pc:sldMk cId="3676534027" sldId="383"/>
            <ac:grpSpMk id="10" creationId="{9B180660-239C-C614-F3ED-B99C1EEEB1BE}"/>
          </ac:grpSpMkLst>
        </pc:grpChg>
        <pc:grpChg chg="add mod">
          <ac:chgData name="Luc Paoli" userId="28bcbf778cf7ff89" providerId="LiveId" clId="{A0EBB6DF-39E8-4546-93EF-C190D1C84A44}" dt="2022-08-20T21:18:26.716" v="782" actId="164"/>
          <ac:grpSpMkLst>
            <pc:docMk/>
            <pc:sldMk cId="3676534027" sldId="383"/>
            <ac:grpSpMk id="20" creationId="{76B869F1-9414-C643-1BE9-E94A4FE4B3E6}"/>
          </ac:grpSpMkLst>
        </pc:grpChg>
        <pc:grpChg chg="mod">
          <ac:chgData name="Luc Paoli" userId="28bcbf778cf7ff89" providerId="LiveId" clId="{A0EBB6DF-39E8-4546-93EF-C190D1C84A44}" dt="2022-08-20T21:18:21.574" v="781"/>
          <ac:grpSpMkLst>
            <pc:docMk/>
            <pc:sldMk cId="3676534027" sldId="383"/>
            <ac:grpSpMk id="22" creationId="{A4EA838D-06F7-3091-5EBE-0063986A208F}"/>
          </ac:grpSpMkLst>
        </pc:grpChg>
        <pc:grpChg chg="mod">
          <ac:chgData name="Luc Paoli" userId="28bcbf778cf7ff89" providerId="LiveId" clId="{A0EBB6DF-39E8-4546-93EF-C190D1C84A44}" dt="2022-08-20T21:18:21.574" v="781"/>
          <ac:grpSpMkLst>
            <pc:docMk/>
            <pc:sldMk cId="3676534027" sldId="383"/>
            <ac:grpSpMk id="23" creationId="{929B3AC3-2D7C-6753-2FFD-54267E6C44C0}"/>
          </ac:grpSpMkLst>
        </pc:grpChg>
        <pc:grpChg chg="mod">
          <ac:chgData name="Luc Paoli" userId="28bcbf778cf7ff89" providerId="LiveId" clId="{A0EBB6DF-39E8-4546-93EF-C190D1C84A44}" dt="2022-08-20T21:18:21.574" v="781"/>
          <ac:grpSpMkLst>
            <pc:docMk/>
            <pc:sldMk cId="3676534027" sldId="383"/>
            <ac:grpSpMk id="24" creationId="{62D158F1-67FF-DB39-0682-A7267C209706}"/>
          </ac:grpSpMkLst>
        </pc:grpChg>
        <pc:grpChg chg="mod">
          <ac:chgData name="Luc Paoli" userId="28bcbf778cf7ff89" providerId="LiveId" clId="{A0EBB6DF-39E8-4546-93EF-C190D1C84A44}" dt="2022-08-20T21:18:21.574" v="781"/>
          <ac:grpSpMkLst>
            <pc:docMk/>
            <pc:sldMk cId="3676534027" sldId="383"/>
            <ac:grpSpMk id="25" creationId="{047A5102-AD52-A538-973B-5059A68C9FD1}"/>
          </ac:grpSpMkLst>
        </pc:grpChg>
        <pc:grpChg chg="mod">
          <ac:chgData name="Luc Paoli" userId="28bcbf778cf7ff89" providerId="LiveId" clId="{A0EBB6DF-39E8-4546-93EF-C190D1C84A44}" dt="2022-08-20T21:18:21.574" v="781"/>
          <ac:grpSpMkLst>
            <pc:docMk/>
            <pc:sldMk cId="3676534027" sldId="383"/>
            <ac:grpSpMk id="26" creationId="{67D707E4-ECF4-9451-85F2-F83DA3D78025}"/>
          </ac:grpSpMkLst>
        </pc:grpChg>
        <pc:grpChg chg="mod">
          <ac:chgData name="Luc Paoli" userId="28bcbf778cf7ff89" providerId="LiveId" clId="{A0EBB6DF-39E8-4546-93EF-C190D1C84A44}" dt="2022-08-20T21:18:21.574" v="781"/>
          <ac:grpSpMkLst>
            <pc:docMk/>
            <pc:sldMk cId="3676534027" sldId="383"/>
            <ac:grpSpMk id="27" creationId="{87A5D3FB-C279-D8C0-2F79-D51282C93757}"/>
          </ac:grpSpMkLst>
        </pc:grpChg>
        <pc:grpChg chg="mod">
          <ac:chgData name="Luc Paoli" userId="28bcbf778cf7ff89" providerId="LiveId" clId="{A0EBB6DF-39E8-4546-93EF-C190D1C84A44}" dt="2022-08-20T21:18:21.574" v="781"/>
          <ac:grpSpMkLst>
            <pc:docMk/>
            <pc:sldMk cId="3676534027" sldId="383"/>
            <ac:grpSpMk id="28" creationId="{36AD51FB-5AC5-90B9-FA01-A307CE1A2B77}"/>
          </ac:grpSpMkLst>
        </pc:grpChg>
        <pc:grpChg chg="mod">
          <ac:chgData name="Luc Paoli" userId="28bcbf778cf7ff89" providerId="LiveId" clId="{A0EBB6DF-39E8-4546-93EF-C190D1C84A44}" dt="2022-08-20T21:18:21.574" v="781"/>
          <ac:grpSpMkLst>
            <pc:docMk/>
            <pc:sldMk cId="3676534027" sldId="383"/>
            <ac:grpSpMk id="29" creationId="{7D3ECC60-5F71-868C-93C5-C8EB35696964}"/>
          </ac:grpSpMkLst>
        </pc:grpChg>
        <pc:grpChg chg="mod">
          <ac:chgData name="Luc Paoli" userId="28bcbf778cf7ff89" providerId="LiveId" clId="{A0EBB6DF-39E8-4546-93EF-C190D1C84A44}" dt="2022-08-20T21:18:21.574" v="781"/>
          <ac:grpSpMkLst>
            <pc:docMk/>
            <pc:sldMk cId="3676534027" sldId="383"/>
            <ac:grpSpMk id="30" creationId="{E864608D-0590-2FAE-7C7F-93579E3DEDFF}"/>
          </ac:grpSpMkLst>
        </pc:grpChg>
        <pc:grpChg chg="mod">
          <ac:chgData name="Luc Paoli" userId="28bcbf778cf7ff89" providerId="LiveId" clId="{A0EBB6DF-39E8-4546-93EF-C190D1C84A44}" dt="2022-08-20T21:18:21.574" v="781"/>
          <ac:grpSpMkLst>
            <pc:docMk/>
            <pc:sldMk cId="3676534027" sldId="383"/>
            <ac:grpSpMk id="31" creationId="{DD2CD4A4-C1A0-2B8B-E3EF-D1D4304B8114}"/>
          </ac:grpSpMkLst>
        </pc:grpChg>
        <pc:grpChg chg="add mod">
          <ac:chgData name="Luc Paoli" userId="28bcbf778cf7ff89" providerId="LiveId" clId="{A0EBB6DF-39E8-4546-93EF-C190D1C84A44}" dt="2022-08-20T21:18:35.473" v="787" actId="1076"/>
          <ac:grpSpMkLst>
            <pc:docMk/>
            <pc:sldMk cId="3676534027" sldId="383"/>
            <ac:grpSpMk id="65" creationId="{68127262-7EE4-F5D5-0EE3-98DF9FF80085}"/>
          </ac:grpSpMkLst>
        </pc:grpChg>
        <pc:cxnChg chg="mod">
          <ac:chgData name="Luc Paoli" userId="28bcbf778cf7ff89" providerId="LiveId" clId="{A0EBB6DF-39E8-4546-93EF-C190D1C84A44}" dt="2022-08-20T21:18:21.574" v="781"/>
          <ac:cxnSpMkLst>
            <pc:docMk/>
            <pc:sldMk cId="3676534027" sldId="383"/>
            <ac:cxnSpMk id="13" creationId="{B73C9935-436D-9B2B-CCB0-A1FCA8670DCB}"/>
          </ac:cxnSpMkLst>
        </pc:cxnChg>
        <pc:cxnChg chg="mod">
          <ac:chgData name="Luc Paoli" userId="28bcbf778cf7ff89" providerId="LiveId" clId="{A0EBB6DF-39E8-4546-93EF-C190D1C84A44}" dt="2022-08-20T21:18:21.574" v="781"/>
          <ac:cxnSpMkLst>
            <pc:docMk/>
            <pc:sldMk cId="3676534027" sldId="383"/>
            <ac:cxnSpMk id="16" creationId="{3969A418-B96E-7E25-FD16-46DFDE58AF9C}"/>
          </ac:cxnSpMkLst>
        </pc:cxnChg>
        <pc:cxnChg chg="mod">
          <ac:chgData name="Luc Paoli" userId="28bcbf778cf7ff89" providerId="LiveId" clId="{A0EBB6DF-39E8-4546-93EF-C190D1C84A44}" dt="2022-08-20T21:18:21.574" v="781"/>
          <ac:cxnSpMkLst>
            <pc:docMk/>
            <pc:sldMk cId="3676534027" sldId="383"/>
            <ac:cxnSpMk id="19" creationId="{94858952-4442-5563-0329-B754D8BD853F}"/>
          </ac:cxnSpMkLst>
        </pc:cxnChg>
        <pc:cxnChg chg="mod">
          <ac:chgData name="Luc Paoli" userId="28bcbf778cf7ff89" providerId="LiveId" clId="{A0EBB6DF-39E8-4546-93EF-C190D1C84A44}" dt="2022-08-20T21:18:21.574" v="781"/>
          <ac:cxnSpMkLst>
            <pc:docMk/>
            <pc:sldMk cId="3676534027" sldId="383"/>
            <ac:cxnSpMk id="34" creationId="{0AA9F17B-64B3-6ADD-9947-776E89833398}"/>
          </ac:cxnSpMkLst>
        </pc:cxnChg>
        <pc:cxnChg chg="mod">
          <ac:chgData name="Luc Paoli" userId="28bcbf778cf7ff89" providerId="LiveId" clId="{A0EBB6DF-39E8-4546-93EF-C190D1C84A44}" dt="2022-08-20T21:18:21.574" v="781"/>
          <ac:cxnSpMkLst>
            <pc:docMk/>
            <pc:sldMk cId="3676534027" sldId="383"/>
            <ac:cxnSpMk id="37" creationId="{F4BD028E-7E66-F596-84FB-EC4097D9D268}"/>
          </ac:cxnSpMkLst>
        </pc:cxnChg>
        <pc:cxnChg chg="mod">
          <ac:chgData name="Luc Paoli" userId="28bcbf778cf7ff89" providerId="LiveId" clId="{A0EBB6DF-39E8-4546-93EF-C190D1C84A44}" dt="2022-08-20T21:18:21.574" v="781"/>
          <ac:cxnSpMkLst>
            <pc:docMk/>
            <pc:sldMk cId="3676534027" sldId="383"/>
            <ac:cxnSpMk id="40" creationId="{1701F7D3-6347-B63D-2EEF-BB6AF2C51EED}"/>
          </ac:cxnSpMkLst>
        </pc:cxnChg>
        <pc:cxnChg chg="mod">
          <ac:chgData name="Luc Paoli" userId="28bcbf778cf7ff89" providerId="LiveId" clId="{A0EBB6DF-39E8-4546-93EF-C190D1C84A44}" dt="2022-08-20T21:18:21.574" v="781"/>
          <ac:cxnSpMkLst>
            <pc:docMk/>
            <pc:sldMk cId="3676534027" sldId="383"/>
            <ac:cxnSpMk id="43" creationId="{3A159088-333E-F9F4-89E9-38A441A4902A}"/>
          </ac:cxnSpMkLst>
        </pc:cxnChg>
        <pc:cxnChg chg="mod">
          <ac:chgData name="Luc Paoli" userId="28bcbf778cf7ff89" providerId="LiveId" clId="{A0EBB6DF-39E8-4546-93EF-C190D1C84A44}" dt="2022-08-20T21:18:21.574" v="781"/>
          <ac:cxnSpMkLst>
            <pc:docMk/>
            <pc:sldMk cId="3676534027" sldId="383"/>
            <ac:cxnSpMk id="46" creationId="{46F2A4B6-C543-5BAE-F8B6-66062152C091}"/>
          </ac:cxnSpMkLst>
        </pc:cxnChg>
        <pc:cxnChg chg="mod">
          <ac:chgData name="Luc Paoli" userId="28bcbf778cf7ff89" providerId="LiveId" clId="{A0EBB6DF-39E8-4546-93EF-C190D1C84A44}" dt="2022-08-20T21:18:21.574" v="781"/>
          <ac:cxnSpMkLst>
            <pc:docMk/>
            <pc:sldMk cId="3676534027" sldId="383"/>
            <ac:cxnSpMk id="49" creationId="{48D0CC42-2A02-7478-C3C3-5CF34EC000B9}"/>
          </ac:cxnSpMkLst>
        </pc:cxnChg>
        <pc:cxnChg chg="mod">
          <ac:chgData name="Luc Paoli" userId="28bcbf778cf7ff89" providerId="LiveId" clId="{A0EBB6DF-39E8-4546-93EF-C190D1C84A44}" dt="2022-08-20T21:18:21.574" v="781"/>
          <ac:cxnSpMkLst>
            <pc:docMk/>
            <pc:sldMk cId="3676534027" sldId="383"/>
            <ac:cxnSpMk id="52" creationId="{2015178A-46B3-0A78-B028-5F28252DEA08}"/>
          </ac:cxnSpMkLst>
        </pc:cxnChg>
        <pc:cxnChg chg="mod">
          <ac:chgData name="Luc Paoli" userId="28bcbf778cf7ff89" providerId="LiveId" clId="{A0EBB6DF-39E8-4546-93EF-C190D1C84A44}" dt="2022-08-20T21:18:21.574" v="781"/>
          <ac:cxnSpMkLst>
            <pc:docMk/>
            <pc:sldMk cId="3676534027" sldId="383"/>
            <ac:cxnSpMk id="55" creationId="{A9E17D88-D455-D414-6D8A-1B1DF754FCBF}"/>
          </ac:cxnSpMkLst>
        </pc:cxnChg>
        <pc:cxnChg chg="mod">
          <ac:chgData name="Luc Paoli" userId="28bcbf778cf7ff89" providerId="LiveId" clId="{A0EBB6DF-39E8-4546-93EF-C190D1C84A44}" dt="2022-08-20T21:18:21.574" v="781"/>
          <ac:cxnSpMkLst>
            <pc:docMk/>
            <pc:sldMk cId="3676534027" sldId="383"/>
            <ac:cxnSpMk id="58" creationId="{74C60101-9AA9-3FA6-8586-9C690ACFE5E1}"/>
          </ac:cxnSpMkLst>
        </pc:cxnChg>
        <pc:cxnChg chg="mod">
          <ac:chgData name="Luc Paoli" userId="28bcbf778cf7ff89" providerId="LiveId" clId="{A0EBB6DF-39E8-4546-93EF-C190D1C84A44}" dt="2022-08-20T21:18:21.574" v="781"/>
          <ac:cxnSpMkLst>
            <pc:docMk/>
            <pc:sldMk cId="3676534027" sldId="383"/>
            <ac:cxnSpMk id="61" creationId="{9E84B77D-F9B5-41FF-3A49-50373F7FBEE6}"/>
          </ac:cxnSpMkLst>
        </pc:cxnChg>
      </pc:sldChg>
    </pc:docChg>
  </pc:docChgLst>
  <pc:docChgLst>
    <pc:chgData name="Luc Paoli" userId="28bcbf778cf7ff89" providerId="LiveId" clId="{1CB5D186-DF0D-44EC-A390-55FD6CF549E0}"/>
    <pc:docChg chg="undo custSel addSld delSld modSld sldOrd">
      <pc:chgData name="Luc Paoli" userId="28bcbf778cf7ff89" providerId="LiveId" clId="{1CB5D186-DF0D-44EC-A390-55FD6CF549E0}" dt="2022-09-02T07:53:25.224" v="3442" actId="20577"/>
      <pc:docMkLst>
        <pc:docMk/>
      </pc:docMkLst>
      <pc:sldChg chg="modSp del mod">
        <pc:chgData name="Luc Paoli" userId="28bcbf778cf7ff89" providerId="LiveId" clId="{1CB5D186-DF0D-44EC-A390-55FD6CF549E0}" dt="2022-09-02T06:26:29.612" v="1088" actId="2696"/>
        <pc:sldMkLst>
          <pc:docMk/>
          <pc:sldMk cId="4141028454" sldId="365"/>
        </pc:sldMkLst>
        <pc:spChg chg="mod">
          <ac:chgData name="Luc Paoli" userId="28bcbf778cf7ff89" providerId="LiveId" clId="{1CB5D186-DF0D-44EC-A390-55FD6CF549E0}" dt="2022-09-02T06:26:18.754" v="1086" actId="20577"/>
          <ac:spMkLst>
            <pc:docMk/>
            <pc:sldMk cId="4141028454" sldId="365"/>
            <ac:spMk id="3" creationId="{3EE6E6B6-5CA5-F662-72EF-7D2A45172B54}"/>
          </ac:spMkLst>
        </pc:spChg>
      </pc:sldChg>
      <pc:sldChg chg="addSp delSp modSp add del mod modNotesTx">
        <pc:chgData name="Luc Paoli" userId="28bcbf778cf7ff89" providerId="LiveId" clId="{1CB5D186-DF0D-44EC-A390-55FD6CF549E0}" dt="2022-09-02T06:28:16.276" v="1340" actId="20577"/>
        <pc:sldMkLst>
          <pc:docMk/>
          <pc:sldMk cId="2772920940" sldId="366"/>
        </pc:sldMkLst>
        <pc:spChg chg="mod">
          <ac:chgData name="Luc Paoli" userId="28bcbf778cf7ff89" providerId="LiveId" clId="{1CB5D186-DF0D-44EC-A390-55FD6CF549E0}" dt="2022-09-02T01:47:17.858" v="309" actId="14100"/>
          <ac:spMkLst>
            <pc:docMk/>
            <pc:sldMk cId="2772920940" sldId="366"/>
            <ac:spMk id="3" creationId="{B4C10D14-3C69-30BA-73F7-7700B21FC459}"/>
          </ac:spMkLst>
        </pc:spChg>
        <pc:spChg chg="add del mod">
          <ac:chgData name="Luc Paoli" userId="28bcbf778cf7ff89" providerId="LiveId" clId="{1CB5D186-DF0D-44EC-A390-55FD6CF549E0}" dt="2022-09-02T01:47:30.499" v="312" actId="478"/>
          <ac:spMkLst>
            <pc:docMk/>
            <pc:sldMk cId="2772920940" sldId="366"/>
            <ac:spMk id="6" creationId="{04C3A2C6-FE2A-5CF9-373D-C6A837B130E3}"/>
          </ac:spMkLst>
        </pc:spChg>
      </pc:sldChg>
      <pc:sldChg chg="modSp add del mod modNotesTx">
        <pc:chgData name="Luc Paoli" userId="28bcbf778cf7ff89" providerId="LiveId" clId="{1CB5D186-DF0D-44EC-A390-55FD6CF549E0}" dt="2022-09-02T06:30:10.102" v="1720" actId="20577"/>
        <pc:sldMkLst>
          <pc:docMk/>
          <pc:sldMk cId="1799393121" sldId="367"/>
        </pc:sldMkLst>
        <pc:spChg chg="mod">
          <ac:chgData name="Luc Paoli" userId="28bcbf778cf7ff89" providerId="LiveId" clId="{1CB5D186-DF0D-44EC-A390-55FD6CF549E0}" dt="2022-09-02T06:29:43.045" v="1580" actId="20577"/>
          <ac:spMkLst>
            <pc:docMk/>
            <pc:sldMk cId="1799393121" sldId="367"/>
            <ac:spMk id="3" creationId="{EA1C409D-B248-E2D7-6DB0-626ADBFA962A}"/>
          </ac:spMkLst>
        </pc:spChg>
      </pc:sldChg>
      <pc:sldChg chg="modSp del mod">
        <pc:chgData name="Luc Paoli" userId="28bcbf778cf7ff89" providerId="LiveId" clId="{1CB5D186-DF0D-44EC-A390-55FD6CF549E0}" dt="2022-09-02T06:34:20.906" v="2019" actId="2696"/>
        <pc:sldMkLst>
          <pc:docMk/>
          <pc:sldMk cId="3808214579" sldId="368"/>
        </pc:sldMkLst>
        <pc:spChg chg="mod">
          <ac:chgData name="Luc Paoli" userId="28bcbf778cf7ff89" providerId="LiveId" clId="{1CB5D186-DF0D-44EC-A390-55FD6CF549E0}" dt="2022-09-02T01:50:30.301" v="613" actId="20577"/>
          <ac:spMkLst>
            <pc:docMk/>
            <pc:sldMk cId="3808214579" sldId="368"/>
            <ac:spMk id="3" creationId="{87DE340E-8465-0702-6DA6-22CFFD2DFAD5}"/>
          </ac:spMkLst>
        </pc:spChg>
      </pc:sldChg>
      <pc:sldChg chg="modNotesTx">
        <pc:chgData name="Luc Paoli" userId="28bcbf778cf7ff89" providerId="LiveId" clId="{1CB5D186-DF0D-44EC-A390-55FD6CF549E0}" dt="2022-09-02T06:53:22.519" v="3439" actId="20577"/>
        <pc:sldMkLst>
          <pc:docMk/>
          <pc:sldMk cId="3116539187" sldId="369"/>
        </pc:sldMkLst>
      </pc:sldChg>
      <pc:sldChg chg="ord">
        <pc:chgData name="Luc Paoli" userId="28bcbf778cf7ff89" providerId="LiveId" clId="{1CB5D186-DF0D-44EC-A390-55FD6CF549E0}" dt="2022-09-02T01:45:38.220" v="237"/>
        <pc:sldMkLst>
          <pc:docMk/>
          <pc:sldMk cId="2629328339" sldId="373"/>
        </pc:sldMkLst>
      </pc:sldChg>
      <pc:sldChg chg="addSp delSp modSp mod">
        <pc:chgData name="Luc Paoli" userId="28bcbf778cf7ff89" providerId="LiveId" clId="{1CB5D186-DF0D-44EC-A390-55FD6CF549E0}" dt="2022-09-02T01:45:34.937" v="235" actId="164"/>
        <pc:sldMkLst>
          <pc:docMk/>
          <pc:sldMk cId="3665419169" sldId="377"/>
        </pc:sldMkLst>
        <pc:spChg chg="mod">
          <ac:chgData name="Luc Paoli" userId="28bcbf778cf7ff89" providerId="LiveId" clId="{1CB5D186-DF0D-44EC-A390-55FD6CF549E0}" dt="2022-09-02T01:45:18.336" v="232" actId="1076"/>
          <ac:spMkLst>
            <pc:docMk/>
            <pc:sldMk cId="3665419169" sldId="377"/>
            <ac:spMk id="3" creationId="{9A4582D4-38AB-20E6-B74F-29380ECD1176}"/>
          </ac:spMkLst>
        </pc:spChg>
        <pc:spChg chg="mod topLvl">
          <ac:chgData name="Luc Paoli" userId="28bcbf778cf7ff89" providerId="LiveId" clId="{1CB5D186-DF0D-44EC-A390-55FD6CF549E0}" dt="2022-09-02T01:45:21.147" v="233" actId="164"/>
          <ac:spMkLst>
            <pc:docMk/>
            <pc:sldMk cId="3665419169" sldId="377"/>
            <ac:spMk id="8" creationId="{36CC26C4-D511-69DE-BEC5-B1AE55EB1CC9}"/>
          </ac:spMkLst>
        </pc:spChg>
        <pc:spChg chg="mod topLvl">
          <ac:chgData name="Luc Paoli" userId="28bcbf778cf7ff89" providerId="LiveId" clId="{1CB5D186-DF0D-44EC-A390-55FD6CF549E0}" dt="2022-09-02T01:45:21.147" v="233" actId="164"/>
          <ac:spMkLst>
            <pc:docMk/>
            <pc:sldMk cId="3665419169" sldId="377"/>
            <ac:spMk id="10" creationId="{81DD890E-9E02-09C3-92A3-48E87D5EF7D1}"/>
          </ac:spMkLst>
        </pc:spChg>
        <pc:spChg chg="mod topLvl">
          <ac:chgData name="Luc Paoli" userId="28bcbf778cf7ff89" providerId="LiveId" clId="{1CB5D186-DF0D-44EC-A390-55FD6CF549E0}" dt="2022-09-02T01:45:21.147" v="233" actId="164"/>
          <ac:spMkLst>
            <pc:docMk/>
            <pc:sldMk cId="3665419169" sldId="377"/>
            <ac:spMk id="11" creationId="{F5E893DA-A40B-9284-7B86-0B1E72DFD65F}"/>
          </ac:spMkLst>
        </pc:spChg>
        <pc:spChg chg="mod topLvl">
          <ac:chgData name="Luc Paoli" userId="28bcbf778cf7ff89" providerId="LiveId" clId="{1CB5D186-DF0D-44EC-A390-55FD6CF549E0}" dt="2022-09-02T01:45:21.147" v="233" actId="164"/>
          <ac:spMkLst>
            <pc:docMk/>
            <pc:sldMk cId="3665419169" sldId="377"/>
            <ac:spMk id="12" creationId="{8CB64D25-70C1-2F90-435C-6B3F6F41D1A2}"/>
          </ac:spMkLst>
        </pc:spChg>
        <pc:spChg chg="mod topLvl">
          <ac:chgData name="Luc Paoli" userId="28bcbf778cf7ff89" providerId="LiveId" clId="{1CB5D186-DF0D-44EC-A390-55FD6CF549E0}" dt="2022-09-02T01:45:21.147" v="233" actId="164"/>
          <ac:spMkLst>
            <pc:docMk/>
            <pc:sldMk cId="3665419169" sldId="377"/>
            <ac:spMk id="13" creationId="{F6539012-51FD-F848-69D3-EDCB1D3EE664}"/>
          </ac:spMkLst>
        </pc:spChg>
        <pc:spChg chg="mod topLvl">
          <ac:chgData name="Luc Paoli" userId="28bcbf778cf7ff89" providerId="LiveId" clId="{1CB5D186-DF0D-44EC-A390-55FD6CF549E0}" dt="2022-09-02T01:45:21.147" v="233" actId="164"/>
          <ac:spMkLst>
            <pc:docMk/>
            <pc:sldMk cId="3665419169" sldId="377"/>
            <ac:spMk id="15" creationId="{0C4BB0D7-A3C4-5F6C-4DF1-C58861E4CCFF}"/>
          </ac:spMkLst>
        </pc:spChg>
        <pc:spChg chg="del mod topLvl">
          <ac:chgData name="Luc Paoli" userId="28bcbf778cf7ff89" providerId="LiveId" clId="{1CB5D186-DF0D-44EC-A390-55FD6CF549E0}" dt="2022-09-01T06:05:37.956" v="69" actId="478"/>
          <ac:spMkLst>
            <pc:docMk/>
            <pc:sldMk cId="3665419169" sldId="377"/>
            <ac:spMk id="20" creationId="{52A38D84-5819-FA9E-44FE-6BE13F18E305}"/>
          </ac:spMkLst>
        </pc:spChg>
        <pc:spChg chg="del mod topLvl">
          <ac:chgData name="Luc Paoli" userId="28bcbf778cf7ff89" providerId="LiveId" clId="{1CB5D186-DF0D-44EC-A390-55FD6CF549E0}" dt="2022-09-01T06:05:51.425" v="77" actId="478"/>
          <ac:spMkLst>
            <pc:docMk/>
            <pc:sldMk cId="3665419169" sldId="377"/>
            <ac:spMk id="23" creationId="{94B93B96-80CE-59AF-60DA-17E92980EF7C}"/>
          </ac:spMkLst>
        </pc:spChg>
        <pc:spChg chg="mod topLvl">
          <ac:chgData name="Luc Paoli" userId="28bcbf778cf7ff89" providerId="LiveId" clId="{1CB5D186-DF0D-44EC-A390-55FD6CF549E0}" dt="2022-09-02T01:45:34.937" v="235" actId="164"/>
          <ac:spMkLst>
            <pc:docMk/>
            <pc:sldMk cId="3665419169" sldId="377"/>
            <ac:spMk id="26" creationId="{09F5A06D-1708-C82F-0BBB-85FC615B8B71}"/>
          </ac:spMkLst>
        </pc:spChg>
        <pc:spChg chg="mod">
          <ac:chgData name="Luc Paoli" userId="28bcbf778cf7ff89" providerId="LiveId" clId="{1CB5D186-DF0D-44EC-A390-55FD6CF549E0}" dt="2022-09-01T06:05:08.040" v="62" actId="165"/>
          <ac:spMkLst>
            <pc:docMk/>
            <pc:sldMk cId="3665419169" sldId="377"/>
            <ac:spMk id="43" creationId="{3FEA41D5-E199-6124-EC33-A806885D80CB}"/>
          </ac:spMkLst>
        </pc:spChg>
        <pc:spChg chg="mod">
          <ac:chgData name="Luc Paoli" userId="28bcbf778cf7ff89" providerId="LiveId" clId="{1CB5D186-DF0D-44EC-A390-55FD6CF549E0}" dt="2022-09-01T06:05:08.040" v="62" actId="165"/>
          <ac:spMkLst>
            <pc:docMk/>
            <pc:sldMk cId="3665419169" sldId="377"/>
            <ac:spMk id="47" creationId="{1BC6B17D-6ADD-3A93-7E91-B65B6047A2D0}"/>
          </ac:spMkLst>
        </pc:spChg>
        <pc:spChg chg="mod">
          <ac:chgData name="Luc Paoli" userId="28bcbf778cf7ff89" providerId="LiveId" clId="{1CB5D186-DF0D-44EC-A390-55FD6CF549E0}" dt="2022-09-01T06:05:08.040" v="62" actId="165"/>
          <ac:spMkLst>
            <pc:docMk/>
            <pc:sldMk cId="3665419169" sldId="377"/>
            <ac:spMk id="53" creationId="{C45CD7DD-FF13-1D3E-1E04-D9D0C32A91F6}"/>
          </ac:spMkLst>
        </pc:spChg>
        <pc:spChg chg="mod">
          <ac:chgData name="Luc Paoli" userId="28bcbf778cf7ff89" providerId="LiveId" clId="{1CB5D186-DF0D-44EC-A390-55FD6CF549E0}" dt="2022-09-01T06:05:08.040" v="62" actId="165"/>
          <ac:spMkLst>
            <pc:docMk/>
            <pc:sldMk cId="3665419169" sldId="377"/>
            <ac:spMk id="56" creationId="{62406D96-0412-2063-6D50-64F46601E328}"/>
          </ac:spMkLst>
        </pc:spChg>
        <pc:spChg chg="mod">
          <ac:chgData name="Luc Paoli" userId="28bcbf778cf7ff89" providerId="LiveId" clId="{1CB5D186-DF0D-44EC-A390-55FD6CF549E0}" dt="2022-09-01T06:05:08.040" v="62" actId="165"/>
          <ac:spMkLst>
            <pc:docMk/>
            <pc:sldMk cId="3665419169" sldId="377"/>
            <ac:spMk id="65" creationId="{0447071A-126E-6E73-8CED-2259DEADE662}"/>
          </ac:spMkLst>
        </pc:spChg>
        <pc:spChg chg="del">
          <ac:chgData name="Luc Paoli" userId="28bcbf778cf7ff89" providerId="LiveId" clId="{1CB5D186-DF0D-44EC-A390-55FD6CF549E0}" dt="2022-09-01T06:04:03.986" v="0" actId="478"/>
          <ac:spMkLst>
            <pc:docMk/>
            <pc:sldMk cId="3665419169" sldId="377"/>
            <ac:spMk id="67" creationId="{D9655010-DCF9-4AC2-18E0-8CBD2A2E5FF4}"/>
          </ac:spMkLst>
        </pc:spChg>
        <pc:spChg chg="del">
          <ac:chgData name="Luc Paoli" userId="28bcbf778cf7ff89" providerId="LiveId" clId="{1CB5D186-DF0D-44EC-A390-55FD6CF549E0}" dt="2022-09-01T06:04:03.986" v="0" actId="478"/>
          <ac:spMkLst>
            <pc:docMk/>
            <pc:sldMk cId="3665419169" sldId="377"/>
            <ac:spMk id="68" creationId="{E475A339-F31A-95C5-00C5-714639695513}"/>
          </ac:spMkLst>
        </pc:spChg>
        <pc:spChg chg="mod">
          <ac:chgData name="Luc Paoli" userId="28bcbf778cf7ff89" providerId="LiveId" clId="{1CB5D186-DF0D-44EC-A390-55FD6CF549E0}" dt="2022-09-01T06:05:08.040" v="62" actId="165"/>
          <ac:spMkLst>
            <pc:docMk/>
            <pc:sldMk cId="3665419169" sldId="377"/>
            <ac:spMk id="69" creationId="{96A17BFD-54BD-7845-9841-B435D47F5807}"/>
          </ac:spMkLst>
        </pc:spChg>
        <pc:spChg chg="mod">
          <ac:chgData name="Luc Paoli" userId="28bcbf778cf7ff89" providerId="LiveId" clId="{1CB5D186-DF0D-44EC-A390-55FD6CF549E0}" dt="2022-09-01T06:05:08.040" v="62" actId="165"/>
          <ac:spMkLst>
            <pc:docMk/>
            <pc:sldMk cId="3665419169" sldId="377"/>
            <ac:spMk id="70" creationId="{3999D0D5-7993-EBB4-16BD-8746EA0B92CC}"/>
          </ac:spMkLst>
        </pc:spChg>
        <pc:spChg chg="mod">
          <ac:chgData name="Luc Paoli" userId="28bcbf778cf7ff89" providerId="LiveId" clId="{1CB5D186-DF0D-44EC-A390-55FD6CF549E0}" dt="2022-09-01T06:05:08.040" v="62" actId="165"/>
          <ac:spMkLst>
            <pc:docMk/>
            <pc:sldMk cId="3665419169" sldId="377"/>
            <ac:spMk id="71" creationId="{9F6C5EBD-4FB4-2940-54C5-B5C00E2FCEF9}"/>
          </ac:spMkLst>
        </pc:spChg>
        <pc:spChg chg="mod">
          <ac:chgData name="Luc Paoli" userId="28bcbf778cf7ff89" providerId="LiveId" clId="{1CB5D186-DF0D-44EC-A390-55FD6CF549E0}" dt="2022-09-01T06:05:08.040" v="62" actId="165"/>
          <ac:spMkLst>
            <pc:docMk/>
            <pc:sldMk cId="3665419169" sldId="377"/>
            <ac:spMk id="72" creationId="{ABDA194C-9809-C52F-8084-9F072B2B5B87}"/>
          </ac:spMkLst>
        </pc:spChg>
        <pc:spChg chg="mod">
          <ac:chgData name="Luc Paoli" userId="28bcbf778cf7ff89" providerId="LiveId" clId="{1CB5D186-DF0D-44EC-A390-55FD6CF549E0}" dt="2022-09-01T06:05:08.040" v="62" actId="165"/>
          <ac:spMkLst>
            <pc:docMk/>
            <pc:sldMk cId="3665419169" sldId="377"/>
            <ac:spMk id="73" creationId="{84665E73-BDD5-89F8-C62F-5FF979515215}"/>
          </ac:spMkLst>
        </pc:spChg>
        <pc:spChg chg="mod">
          <ac:chgData name="Luc Paoli" userId="28bcbf778cf7ff89" providerId="LiveId" clId="{1CB5D186-DF0D-44EC-A390-55FD6CF549E0}" dt="2022-09-01T06:05:08.040" v="62" actId="165"/>
          <ac:spMkLst>
            <pc:docMk/>
            <pc:sldMk cId="3665419169" sldId="377"/>
            <ac:spMk id="74" creationId="{0E2060AA-6963-253C-6326-43578609384A}"/>
          </ac:spMkLst>
        </pc:spChg>
        <pc:spChg chg="mod">
          <ac:chgData name="Luc Paoli" userId="28bcbf778cf7ff89" providerId="LiveId" clId="{1CB5D186-DF0D-44EC-A390-55FD6CF549E0}" dt="2022-09-01T06:05:08.040" v="62" actId="165"/>
          <ac:spMkLst>
            <pc:docMk/>
            <pc:sldMk cId="3665419169" sldId="377"/>
            <ac:spMk id="75" creationId="{4DAB73B0-D596-D3F1-9CEB-2A01D195BE3B}"/>
          </ac:spMkLst>
        </pc:spChg>
        <pc:spChg chg="del">
          <ac:chgData name="Luc Paoli" userId="28bcbf778cf7ff89" providerId="LiveId" clId="{1CB5D186-DF0D-44EC-A390-55FD6CF549E0}" dt="2022-09-01T06:04:03.986" v="0" actId="478"/>
          <ac:spMkLst>
            <pc:docMk/>
            <pc:sldMk cId="3665419169" sldId="377"/>
            <ac:spMk id="76" creationId="{507552B8-DC2B-3958-903F-ABC42591B1DF}"/>
          </ac:spMkLst>
        </pc:spChg>
        <pc:spChg chg="mod">
          <ac:chgData name="Luc Paoli" userId="28bcbf778cf7ff89" providerId="LiveId" clId="{1CB5D186-DF0D-44EC-A390-55FD6CF549E0}" dt="2022-09-01T06:05:08.040" v="62" actId="165"/>
          <ac:spMkLst>
            <pc:docMk/>
            <pc:sldMk cId="3665419169" sldId="377"/>
            <ac:spMk id="77" creationId="{F3F65F19-0C3E-3DA8-6B56-2B99A9281549}"/>
          </ac:spMkLst>
        </pc:spChg>
        <pc:spChg chg="mod">
          <ac:chgData name="Luc Paoli" userId="28bcbf778cf7ff89" providerId="LiveId" clId="{1CB5D186-DF0D-44EC-A390-55FD6CF549E0}" dt="2022-09-01T06:05:08.040" v="62" actId="165"/>
          <ac:spMkLst>
            <pc:docMk/>
            <pc:sldMk cId="3665419169" sldId="377"/>
            <ac:spMk id="78" creationId="{238C347E-8F40-99C5-1EDF-20DF5F4083B3}"/>
          </ac:spMkLst>
        </pc:spChg>
        <pc:spChg chg="mod">
          <ac:chgData name="Luc Paoli" userId="28bcbf778cf7ff89" providerId="LiveId" clId="{1CB5D186-DF0D-44EC-A390-55FD6CF549E0}" dt="2022-09-01T06:05:08.040" v="62" actId="165"/>
          <ac:spMkLst>
            <pc:docMk/>
            <pc:sldMk cId="3665419169" sldId="377"/>
            <ac:spMk id="79" creationId="{9C8E35B2-878F-0B28-372A-97EC9BF3D3A3}"/>
          </ac:spMkLst>
        </pc:spChg>
        <pc:spChg chg="mod">
          <ac:chgData name="Luc Paoli" userId="28bcbf778cf7ff89" providerId="LiveId" clId="{1CB5D186-DF0D-44EC-A390-55FD6CF549E0}" dt="2022-09-01T06:05:08.040" v="62" actId="165"/>
          <ac:spMkLst>
            <pc:docMk/>
            <pc:sldMk cId="3665419169" sldId="377"/>
            <ac:spMk id="80" creationId="{26CAEA03-223C-5FFE-FE6F-FB20DA32344A}"/>
          </ac:spMkLst>
        </pc:spChg>
        <pc:spChg chg="mod">
          <ac:chgData name="Luc Paoli" userId="28bcbf778cf7ff89" providerId="LiveId" clId="{1CB5D186-DF0D-44EC-A390-55FD6CF549E0}" dt="2022-09-01T06:05:08.040" v="62" actId="165"/>
          <ac:spMkLst>
            <pc:docMk/>
            <pc:sldMk cId="3665419169" sldId="377"/>
            <ac:spMk id="81" creationId="{77FE8E6A-ECDD-A47E-5EB4-8EFDC0384077}"/>
          </ac:spMkLst>
        </pc:spChg>
        <pc:spChg chg="mod">
          <ac:chgData name="Luc Paoli" userId="28bcbf778cf7ff89" providerId="LiveId" clId="{1CB5D186-DF0D-44EC-A390-55FD6CF549E0}" dt="2022-09-01T06:05:08.040" v="62" actId="165"/>
          <ac:spMkLst>
            <pc:docMk/>
            <pc:sldMk cId="3665419169" sldId="377"/>
            <ac:spMk id="82" creationId="{8D45C7DD-8247-AC27-2071-122AC79D40FB}"/>
          </ac:spMkLst>
        </pc:spChg>
        <pc:spChg chg="mod">
          <ac:chgData name="Luc Paoli" userId="28bcbf778cf7ff89" providerId="LiveId" clId="{1CB5D186-DF0D-44EC-A390-55FD6CF549E0}" dt="2022-09-01T06:05:08.040" v="62" actId="165"/>
          <ac:spMkLst>
            <pc:docMk/>
            <pc:sldMk cId="3665419169" sldId="377"/>
            <ac:spMk id="83" creationId="{764A812A-A954-1529-AD89-ECD5B568243A}"/>
          </ac:spMkLst>
        </pc:spChg>
        <pc:spChg chg="mod">
          <ac:chgData name="Luc Paoli" userId="28bcbf778cf7ff89" providerId="LiveId" clId="{1CB5D186-DF0D-44EC-A390-55FD6CF549E0}" dt="2022-09-01T06:05:08.040" v="62" actId="165"/>
          <ac:spMkLst>
            <pc:docMk/>
            <pc:sldMk cId="3665419169" sldId="377"/>
            <ac:spMk id="84" creationId="{5264CB65-8166-C516-788C-AD796435777E}"/>
          </ac:spMkLst>
        </pc:spChg>
        <pc:spChg chg="mod">
          <ac:chgData name="Luc Paoli" userId="28bcbf778cf7ff89" providerId="LiveId" clId="{1CB5D186-DF0D-44EC-A390-55FD6CF549E0}" dt="2022-09-01T06:05:08.040" v="62" actId="165"/>
          <ac:spMkLst>
            <pc:docMk/>
            <pc:sldMk cId="3665419169" sldId="377"/>
            <ac:spMk id="86" creationId="{F460BF84-2C8F-99C4-0093-2F8F114F708B}"/>
          </ac:spMkLst>
        </pc:spChg>
        <pc:spChg chg="mod">
          <ac:chgData name="Luc Paoli" userId="28bcbf778cf7ff89" providerId="LiveId" clId="{1CB5D186-DF0D-44EC-A390-55FD6CF549E0}" dt="2022-09-01T06:05:08.040" v="62" actId="165"/>
          <ac:spMkLst>
            <pc:docMk/>
            <pc:sldMk cId="3665419169" sldId="377"/>
            <ac:spMk id="87" creationId="{B5850EAA-5F7E-9FBC-EE46-99B154E34E21}"/>
          </ac:spMkLst>
        </pc:spChg>
        <pc:spChg chg="mod">
          <ac:chgData name="Luc Paoli" userId="28bcbf778cf7ff89" providerId="LiveId" clId="{1CB5D186-DF0D-44EC-A390-55FD6CF549E0}" dt="2022-09-01T06:05:08.040" v="62" actId="165"/>
          <ac:spMkLst>
            <pc:docMk/>
            <pc:sldMk cId="3665419169" sldId="377"/>
            <ac:spMk id="88" creationId="{1E1AA78B-CFB6-919B-B929-697E0E1ACA65}"/>
          </ac:spMkLst>
        </pc:spChg>
        <pc:spChg chg="mod">
          <ac:chgData name="Luc Paoli" userId="28bcbf778cf7ff89" providerId="LiveId" clId="{1CB5D186-DF0D-44EC-A390-55FD6CF549E0}" dt="2022-09-01T06:05:08.040" v="62" actId="165"/>
          <ac:spMkLst>
            <pc:docMk/>
            <pc:sldMk cId="3665419169" sldId="377"/>
            <ac:spMk id="89" creationId="{49C8046F-40B2-197A-567B-2FD113945480}"/>
          </ac:spMkLst>
        </pc:spChg>
        <pc:spChg chg="mod">
          <ac:chgData name="Luc Paoli" userId="28bcbf778cf7ff89" providerId="LiveId" clId="{1CB5D186-DF0D-44EC-A390-55FD6CF549E0}" dt="2022-09-01T06:05:08.040" v="62" actId="165"/>
          <ac:spMkLst>
            <pc:docMk/>
            <pc:sldMk cId="3665419169" sldId="377"/>
            <ac:spMk id="90" creationId="{70616DA8-05DB-0755-FEB9-DEA9CD5C9691}"/>
          </ac:spMkLst>
        </pc:spChg>
        <pc:spChg chg="mod">
          <ac:chgData name="Luc Paoli" userId="28bcbf778cf7ff89" providerId="LiveId" clId="{1CB5D186-DF0D-44EC-A390-55FD6CF549E0}" dt="2022-09-01T06:05:08.040" v="62" actId="165"/>
          <ac:spMkLst>
            <pc:docMk/>
            <pc:sldMk cId="3665419169" sldId="377"/>
            <ac:spMk id="91" creationId="{B418374D-458D-3480-9B58-AE2A1D08BC0F}"/>
          </ac:spMkLst>
        </pc:spChg>
        <pc:spChg chg="mod">
          <ac:chgData name="Luc Paoli" userId="28bcbf778cf7ff89" providerId="LiveId" clId="{1CB5D186-DF0D-44EC-A390-55FD6CF549E0}" dt="2022-09-01T06:05:08.040" v="62" actId="165"/>
          <ac:spMkLst>
            <pc:docMk/>
            <pc:sldMk cId="3665419169" sldId="377"/>
            <ac:spMk id="92" creationId="{CB6B963D-ED5D-0AD0-43F2-FD16B291A4E7}"/>
          </ac:spMkLst>
        </pc:spChg>
        <pc:spChg chg="mod">
          <ac:chgData name="Luc Paoli" userId="28bcbf778cf7ff89" providerId="LiveId" clId="{1CB5D186-DF0D-44EC-A390-55FD6CF549E0}" dt="2022-09-01T06:05:08.040" v="62" actId="165"/>
          <ac:spMkLst>
            <pc:docMk/>
            <pc:sldMk cId="3665419169" sldId="377"/>
            <ac:spMk id="93" creationId="{339E5779-40B7-2FFA-70B5-57377AAE3915}"/>
          </ac:spMkLst>
        </pc:spChg>
        <pc:spChg chg="mod">
          <ac:chgData name="Luc Paoli" userId="28bcbf778cf7ff89" providerId="LiveId" clId="{1CB5D186-DF0D-44EC-A390-55FD6CF549E0}" dt="2022-09-01T06:05:08.040" v="62" actId="165"/>
          <ac:spMkLst>
            <pc:docMk/>
            <pc:sldMk cId="3665419169" sldId="377"/>
            <ac:spMk id="94" creationId="{6D84B667-81A3-2382-EACB-E3D26FB0475E}"/>
          </ac:spMkLst>
        </pc:spChg>
        <pc:spChg chg="mod">
          <ac:chgData name="Luc Paoli" userId="28bcbf778cf7ff89" providerId="LiveId" clId="{1CB5D186-DF0D-44EC-A390-55FD6CF549E0}" dt="2022-09-01T06:05:08.040" v="62" actId="165"/>
          <ac:spMkLst>
            <pc:docMk/>
            <pc:sldMk cId="3665419169" sldId="377"/>
            <ac:spMk id="95" creationId="{987C4904-3BF4-98C8-73AC-F47F5707C8F4}"/>
          </ac:spMkLst>
        </pc:spChg>
        <pc:spChg chg="mod">
          <ac:chgData name="Luc Paoli" userId="28bcbf778cf7ff89" providerId="LiveId" clId="{1CB5D186-DF0D-44EC-A390-55FD6CF549E0}" dt="2022-09-01T06:05:08.040" v="62" actId="165"/>
          <ac:spMkLst>
            <pc:docMk/>
            <pc:sldMk cId="3665419169" sldId="377"/>
            <ac:spMk id="96" creationId="{37D38249-45A9-2217-4DE7-C56079025240}"/>
          </ac:spMkLst>
        </pc:spChg>
        <pc:spChg chg="mod">
          <ac:chgData name="Luc Paoli" userId="28bcbf778cf7ff89" providerId="LiveId" clId="{1CB5D186-DF0D-44EC-A390-55FD6CF549E0}" dt="2022-09-01T06:05:08.040" v="62" actId="165"/>
          <ac:spMkLst>
            <pc:docMk/>
            <pc:sldMk cId="3665419169" sldId="377"/>
            <ac:spMk id="97" creationId="{60A132DA-AE64-C2D6-1DCB-C76F94C4D480}"/>
          </ac:spMkLst>
        </pc:spChg>
        <pc:spChg chg="mod">
          <ac:chgData name="Luc Paoli" userId="28bcbf778cf7ff89" providerId="LiveId" clId="{1CB5D186-DF0D-44EC-A390-55FD6CF549E0}" dt="2022-09-01T06:05:08.040" v="62" actId="165"/>
          <ac:spMkLst>
            <pc:docMk/>
            <pc:sldMk cId="3665419169" sldId="377"/>
            <ac:spMk id="98" creationId="{A6D18BB9-51D1-F947-B2FC-ED45A141BC11}"/>
          </ac:spMkLst>
        </pc:spChg>
        <pc:spChg chg="mod">
          <ac:chgData name="Luc Paoli" userId="28bcbf778cf7ff89" providerId="LiveId" clId="{1CB5D186-DF0D-44EC-A390-55FD6CF549E0}" dt="2022-09-01T06:05:08.040" v="62" actId="165"/>
          <ac:spMkLst>
            <pc:docMk/>
            <pc:sldMk cId="3665419169" sldId="377"/>
            <ac:spMk id="99" creationId="{3CCD631B-EB17-AFA3-E9D5-476B69D50AA0}"/>
          </ac:spMkLst>
        </pc:spChg>
        <pc:spChg chg="mod">
          <ac:chgData name="Luc Paoli" userId="28bcbf778cf7ff89" providerId="LiveId" clId="{1CB5D186-DF0D-44EC-A390-55FD6CF549E0}" dt="2022-09-01T06:05:08.040" v="62" actId="165"/>
          <ac:spMkLst>
            <pc:docMk/>
            <pc:sldMk cId="3665419169" sldId="377"/>
            <ac:spMk id="100" creationId="{D1495192-E530-6488-99CE-C2267F295777}"/>
          </ac:spMkLst>
        </pc:spChg>
        <pc:spChg chg="mod">
          <ac:chgData name="Luc Paoli" userId="28bcbf778cf7ff89" providerId="LiveId" clId="{1CB5D186-DF0D-44EC-A390-55FD6CF549E0}" dt="2022-09-01T06:05:08.040" v="62" actId="165"/>
          <ac:spMkLst>
            <pc:docMk/>
            <pc:sldMk cId="3665419169" sldId="377"/>
            <ac:spMk id="101" creationId="{D59FC5CA-CA53-1F04-F6F6-06025F3EDFCA}"/>
          </ac:spMkLst>
        </pc:spChg>
        <pc:spChg chg="mod">
          <ac:chgData name="Luc Paoli" userId="28bcbf778cf7ff89" providerId="LiveId" clId="{1CB5D186-DF0D-44EC-A390-55FD6CF549E0}" dt="2022-09-01T06:05:08.040" v="62" actId="165"/>
          <ac:spMkLst>
            <pc:docMk/>
            <pc:sldMk cId="3665419169" sldId="377"/>
            <ac:spMk id="102" creationId="{0E00934E-688F-CB4C-2168-4556F0F95DBE}"/>
          </ac:spMkLst>
        </pc:spChg>
        <pc:spChg chg="add mod">
          <ac:chgData name="Luc Paoli" userId="28bcbf778cf7ff89" providerId="LiveId" clId="{1CB5D186-DF0D-44EC-A390-55FD6CF549E0}" dt="2022-09-02T01:45:32.418" v="234" actId="164"/>
          <ac:spMkLst>
            <pc:docMk/>
            <pc:sldMk cId="3665419169" sldId="377"/>
            <ac:spMk id="103" creationId="{DE35995C-7674-3A0A-879B-58E1141C501A}"/>
          </ac:spMkLst>
        </pc:spChg>
        <pc:spChg chg="add mod">
          <ac:chgData name="Luc Paoli" userId="28bcbf778cf7ff89" providerId="LiveId" clId="{1CB5D186-DF0D-44EC-A390-55FD6CF549E0}" dt="2022-09-02T01:45:34.937" v="235" actId="164"/>
          <ac:spMkLst>
            <pc:docMk/>
            <pc:sldMk cId="3665419169" sldId="377"/>
            <ac:spMk id="104" creationId="{E3F4F8D5-1D79-B615-04D6-AE0309A04137}"/>
          </ac:spMkLst>
        </pc:spChg>
        <pc:grpChg chg="add del mod">
          <ac:chgData name="Luc Paoli" userId="28bcbf778cf7ff89" providerId="LiveId" clId="{1CB5D186-DF0D-44EC-A390-55FD6CF549E0}" dt="2022-09-01T06:05:08.040" v="62" actId="165"/>
          <ac:grpSpMkLst>
            <pc:docMk/>
            <pc:sldMk cId="3665419169" sldId="377"/>
            <ac:grpSpMk id="6" creationId="{D0849952-F327-D081-57DE-FE87A195CAAC}"/>
          </ac:grpSpMkLst>
        </pc:grpChg>
        <pc:grpChg chg="mod topLvl">
          <ac:chgData name="Luc Paoli" userId="28bcbf778cf7ff89" providerId="LiveId" clId="{1CB5D186-DF0D-44EC-A390-55FD6CF549E0}" dt="2022-09-02T01:45:32.418" v="234" actId="164"/>
          <ac:grpSpMkLst>
            <pc:docMk/>
            <pc:sldMk cId="3665419169" sldId="377"/>
            <ac:grpSpMk id="14" creationId="{B688DD36-7B8A-D5E5-E006-4EC6C701AF60}"/>
          </ac:grpSpMkLst>
        </pc:grpChg>
        <pc:grpChg chg="mod">
          <ac:chgData name="Luc Paoli" userId="28bcbf778cf7ff89" providerId="LiveId" clId="{1CB5D186-DF0D-44EC-A390-55FD6CF549E0}" dt="2022-09-01T06:05:08.040" v="62" actId="165"/>
          <ac:grpSpMkLst>
            <pc:docMk/>
            <pc:sldMk cId="3665419169" sldId="377"/>
            <ac:grpSpMk id="29" creationId="{2A74C6C9-B03B-BB66-8B45-58E61293BF98}"/>
          </ac:grpSpMkLst>
        </pc:grpChg>
        <pc:grpChg chg="del">
          <ac:chgData name="Luc Paoli" userId="28bcbf778cf7ff89" providerId="LiveId" clId="{1CB5D186-DF0D-44EC-A390-55FD6CF549E0}" dt="2022-09-01T06:04:03.986" v="0" actId="478"/>
          <ac:grpSpMkLst>
            <pc:docMk/>
            <pc:sldMk cId="3665419169" sldId="377"/>
            <ac:grpSpMk id="31" creationId="{9038A6A3-B8FF-A578-1BFD-8786271A46D1}"/>
          </ac:grpSpMkLst>
        </pc:grpChg>
        <pc:grpChg chg="mod">
          <ac:chgData name="Luc Paoli" userId="28bcbf778cf7ff89" providerId="LiveId" clId="{1CB5D186-DF0D-44EC-A390-55FD6CF549E0}" dt="2022-09-01T06:05:08.040" v="62" actId="165"/>
          <ac:grpSpMkLst>
            <pc:docMk/>
            <pc:sldMk cId="3665419169" sldId="377"/>
            <ac:grpSpMk id="32" creationId="{2144C24B-F409-FA96-50E1-A5D874F71EFC}"/>
          </ac:grpSpMkLst>
        </pc:grpChg>
        <pc:grpChg chg="mod">
          <ac:chgData name="Luc Paoli" userId="28bcbf778cf7ff89" providerId="LiveId" clId="{1CB5D186-DF0D-44EC-A390-55FD6CF549E0}" dt="2022-09-01T06:05:08.040" v="62" actId="165"/>
          <ac:grpSpMkLst>
            <pc:docMk/>
            <pc:sldMk cId="3665419169" sldId="377"/>
            <ac:grpSpMk id="33" creationId="{D902DF65-94C5-0289-B324-821D8125B92C}"/>
          </ac:grpSpMkLst>
        </pc:grpChg>
        <pc:grpChg chg="mod">
          <ac:chgData name="Luc Paoli" userId="28bcbf778cf7ff89" providerId="LiveId" clId="{1CB5D186-DF0D-44EC-A390-55FD6CF549E0}" dt="2022-09-01T06:05:08.040" v="62" actId="165"/>
          <ac:grpSpMkLst>
            <pc:docMk/>
            <pc:sldMk cId="3665419169" sldId="377"/>
            <ac:grpSpMk id="34" creationId="{592CBE10-AA90-210A-1CF5-72DC3E494734}"/>
          </ac:grpSpMkLst>
        </pc:grpChg>
        <pc:grpChg chg="mod">
          <ac:chgData name="Luc Paoli" userId="28bcbf778cf7ff89" providerId="LiveId" clId="{1CB5D186-DF0D-44EC-A390-55FD6CF549E0}" dt="2022-09-01T06:05:08.040" v="62" actId="165"/>
          <ac:grpSpMkLst>
            <pc:docMk/>
            <pc:sldMk cId="3665419169" sldId="377"/>
            <ac:grpSpMk id="35" creationId="{B77D7F08-89BA-FDA7-DE07-26226D8B61BD}"/>
          </ac:grpSpMkLst>
        </pc:grpChg>
        <pc:grpChg chg="mod">
          <ac:chgData name="Luc Paoli" userId="28bcbf778cf7ff89" providerId="LiveId" clId="{1CB5D186-DF0D-44EC-A390-55FD6CF549E0}" dt="2022-09-01T06:05:08.040" v="62" actId="165"/>
          <ac:grpSpMkLst>
            <pc:docMk/>
            <pc:sldMk cId="3665419169" sldId="377"/>
            <ac:grpSpMk id="40" creationId="{2C1ADF10-CFCA-73C8-E725-25C9D0A6D681}"/>
          </ac:grpSpMkLst>
        </pc:grpChg>
        <pc:grpChg chg="del">
          <ac:chgData name="Luc Paoli" userId="28bcbf778cf7ff89" providerId="LiveId" clId="{1CB5D186-DF0D-44EC-A390-55FD6CF549E0}" dt="2022-09-01T06:04:03.986" v="0" actId="478"/>
          <ac:grpSpMkLst>
            <pc:docMk/>
            <pc:sldMk cId="3665419169" sldId="377"/>
            <ac:grpSpMk id="66" creationId="{FB652314-638B-95C0-BCAC-950E71D24A07}"/>
          </ac:grpSpMkLst>
        </pc:grpChg>
        <pc:grpChg chg="add mod">
          <ac:chgData name="Luc Paoli" userId="28bcbf778cf7ff89" providerId="LiveId" clId="{1CB5D186-DF0D-44EC-A390-55FD6CF549E0}" dt="2022-09-02T01:45:21.147" v="233" actId="164"/>
          <ac:grpSpMkLst>
            <pc:docMk/>
            <pc:sldMk cId="3665419169" sldId="377"/>
            <ac:grpSpMk id="105" creationId="{FD388CA0-A40A-A058-A2B2-63979992CACD}"/>
          </ac:grpSpMkLst>
        </pc:grpChg>
        <pc:grpChg chg="add mod">
          <ac:chgData name="Luc Paoli" userId="28bcbf778cf7ff89" providerId="LiveId" clId="{1CB5D186-DF0D-44EC-A390-55FD6CF549E0}" dt="2022-09-02T01:45:32.418" v="234" actId="164"/>
          <ac:grpSpMkLst>
            <pc:docMk/>
            <pc:sldMk cId="3665419169" sldId="377"/>
            <ac:grpSpMk id="106" creationId="{AFBCAEB7-ED16-1827-4CA1-5A7BE67F2A04}"/>
          </ac:grpSpMkLst>
        </pc:grpChg>
        <pc:grpChg chg="add mod">
          <ac:chgData name="Luc Paoli" userId="28bcbf778cf7ff89" providerId="LiveId" clId="{1CB5D186-DF0D-44EC-A390-55FD6CF549E0}" dt="2022-09-02T01:45:34.937" v="235" actId="164"/>
          <ac:grpSpMkLst>
            <pc:docMk/>
            <pc:sldMk cId="3665419169" sldId="377"/>
            <ac:grpSpMk id="107" creationId="{393BFAE2-FED1-2447-AF12-89E916D0F76C}"/>
          </ac:grpSpMkLst>
        </pc:grpChg>
        <pc:cxnChg chg="mod">
          <ac:chgData name="Luc Paoli" userId="28bcbf778cf7ff89" providerId="LiveId" clId="{1CB5D186-DF0D-44EC-A390-55FD6CF549E0}" dt="2022-09-01T06:04:03.986" v="0" actId="478"/>
          <ac:cxnSpMkLst>
            <pc:docMk/>
            <pc:sldMk cId="3665419169" sldId="377"/>
            <ac:cxnSpMk id="18" creationId="{EBD2EA9E-2D78-88F3-E9EC-D2F103408613}"/>
          </ac:cxnSpMkLst>
        </pc:cxnChg>
        <pc:cxnChg chg="mod">
          <ac:chgData name="Luc Paoli" userId="28bcbf778cf7ff89" providerId="LiveId" clId="{1CB5D186-DF0D-44EC-A390-55FD6CF549E0}" dt="2022-09-01T06:04:03.986" v="0" actId="478"/>
          <ac:cxnSpMkLst>
            <pc:docMk/>
            <pc:sldMk cId="3665419169" sldId="377"/>
            <ac:cxnSpMk id="24" creationId="{DEDC6F22-5B1B-C5C6-E4E5-BA9B751BE815}"/>
          </ac:cxnSpMkLst>
        </pc:cxnChg>
        <pc:cxnChg chg="mod">
          <ac:chgData name="Luc Paoli" userId="28bcbf778cf7ff89" providerId="LiveId" clId="{1CB5D186-DF0D-44EC-A390-55FD6CF549E0}" dt="2022-09-01T06:04:03.986" v="0" actId="478"/>
          <ac:cxnSpMkLst>
            <pc:docMk/>
            <pc:sldMk cId="3665419169" sldId="377"/>
            <ac:cxnSpMk id="30" creationId="{5D5B87C1-A4E2-41AB-4BEF-1373C9AFA574}"/>
          </ac:cxnSpMkLst>
        </pc:cxnChg>
        <pc:cxnChg chg="mod">
          <ac:chgData name="Luc Paoli" userId="28bcbf778cf7ff89" providerId="LiveId" clId="{1CB5D186-DF0D-44EC-A390-55FD6CF549E0}" dt="2022-09-01T06:04:03.986" v="0" actId="478"/>
          <ac:cxnSpMkLst>
            <pc:docMk/>
            <pc:sldMk cId="3665419169" sldId="377"/>
            <ac:cxnSpMk id="39" creationId="{AE17CBF2-78AC-205C-7438-C09022D056E7}"/>
          </ac:cxnSpMkLst>
        </pc:cxnChg>
        <pc:cxnChg chg="mod">
          <ac:chgData name="Luc Paoli" userId="28bcbf778cf7ff89" providerId="LiveId" clId="{1CB5D186-DF0D-44EC-A390-55FD6CF549E0}" dt="2022-09-01T06:04:03.986" v="0" actId="478"/>
          <ac:cxnSpMkLst>
            <pc:docMk/>
            <pc:sldMk cId="3665419169" sldId="377"/>
            <ac:cxnSpMk id="45" creationId="{CF742B58-90F6-CF0F-CD7C-10BE929425E9}"/>
          </ac:cxnSpMkLst>
        </pc:cxnChg>
        <pc:cxnChg chg="mod">
          <ac:chgData name="Luc Paoli" userId="28bcbf778cf7ff89" providerId="LiveId" clId="{1CB5D186-DF0D-44EC-A390-55FD6CF549E0}" dt="2022-09-01T06:04:03.986" v="0" actId="478"/>
          <ac:cxnSpMkLst>
            <pc:docMk/>
            <pc:sldMk cId="3665419169" sldId="377"/>
            <ac:cxnSpMk id="50" creationId="{D6AA66BC-8908-BC6D-4CBA-645046B83264}"/>
          </ac:cxnSpMkLst>
        </pc:cxnChg>
        <pc:cxnChg chg="mod">
          <ac:chgData name="Luc Paoli" userId="28bcbf778cf7ff89" providerId="LiveId" clId="{1CB5D186-DF0D-44EC-A390-55FD6CF549E0}" dt="2022-09-01T06:04:03.986" v="0" actId="478"/>
          <ac:cxnSpMkLst>
            <pc:docMk/>
            <pc:sldMk cId="3665419169" sldId="377"/>
            <ac:cxnSpMk id="55" creationId="{C90A7011-DF6F-7360-5B02-8D0412E3ADAD}"/>
          </ac:cxnSpMkLst>
        </pc:cxnChg>
        <pc:cxnChg chg="mod">
          <ac:chgData name="Luc Paoli" userId="28bcbf778cf7ff89" providerId="LiveId" clId="{1CB5D186-DF0D-44EC-A390-55FD6CF549E0}" dt="2022-09-01T06:04:03.986" v="0" actId="478"/>
          <ac:cxnSpMkLst>
            <pc:docMk/>
            <pc:sldMk cId="3665419169" sldId="377"/>
            <ac:cxnSpMk id="60" creationId="{58841C3E-6D35-6063-EEF4-2EDB3E8C9703}"/>
          </ac:cxnSpMkLst>
        </pc:cxnChg>
        <pc:cxnChg chg="mod">
          <ac:chgData name="Luc Paoli" userId="28bcbf778cf7ff89" providerId="LiveId" clId="{1CB5D186-DF0D-44EC-A390-55FD6CF549E0}" dt="2022-09-01T06:04:03.986" v="0" actId="478"/>
          <ac:cxnSpMkLst>
            <pc:docMk/>
            <pc:sldMk cId="3665419169" sldId="377"/>
            <ac:cxnSpMk id="64" creationId="{700700C7-F899-94CA-76C7-957A4D510833}"/>
          </ac:cxnSpMkLst>
        </pc:cxnChg>
        <pc:cxnChg chg="mod">
          <ac:chgData name="Luc Paoli" userId="28bcbf778cf7ff89" providerId="LiveId" clId="{1CB5D186-DF0D-44EC-A390-55FD6CF549E0}" dt="2022-09-01T06:04:03.986" v="0" actId="478"/>
          <ac:cxnSpMkLst>
            <pc:docMk/>
            <pc:sldMk cId="3665419169" sldId="377"/>
            <ac:cxnSpMk id="114" creationId="{C7B006F7-37DC-97E1-CF84-F8376F1DA046}"/>
          </ac:cxnSpMkLst>
        </pc:cxnChg>
        <pc:cxnChg chg="mod">
          <ac:chgData name="Luc Paoli" userId="28bcbf778cf7ff89" providerId="LiveId" clId="{1CB5D186-DF0D-44EC-A390-55FD6CF549E0}" dt="2022-09-01T06:04:03.986" v="0" actId="478"/>
          <ac:cxnSpMkLst>
            <pc:docMk/>
            <pc:sldMk cId="3665419169" sldId="377"/>
            <ac:cxnSpMk id="118" creationId="{2FBF597C-61AA-5DC2-4D52-28AE63C0D005}"/>
          </ac:cxnSpMkLst>
        </pc:cxnChg>
        <pc:cxnChg chg="mod">
          <ac:chgData name="Luc Paoli" userId="28bcbf778cf7ff89" providerId="LiveId" clId="{1CB5D186-DF0D-44EC-A390-55FD6CF549E0}" dt="2022-09-01T06:04:03.986" v="0" actId="478"/>
          <ac:cxnSpMkLst>
            <pc:docMk/>
            <pc:sldMk cId="3665419169" sldId="377"/>
            <ac:cxnSpMk id="122" creationId="{E63CFD4F-C740-4D84-40F9-00FCE78424AA}"/>
          </ac:cxnSpMkLst>
        </pc:cxnChg>
      </pc:sldChg>
      <pc:sldChg chg="modNotesTx">
        <pc:chgData name="Luc Paoli" userId="28bcbf778cf7ff89" providerId="LiveId" clId="{1CB5D186-DF0D-44EC-A390-55FD6CF549E0}" dt="2022-09-02T07:53:25.224" v="3442" actId="20577"/>
        <pc:sldMkLst>
          <pc:docMk/>
          <pc:sldMk cId="4108444668" sldId="381"/>
        </pc:sldMkLst>
      </pc:sldChg>
      <pc:sldChg chg="modSp new del mod">
        <pc:chgData name="Luc Paoli" userId="28bcbf778cf7ff89" providerId="LiveId" clId="{1CB5D186-DF0D-44EC-A390-55FD6CF549E0}" dt="2022-09-02T07:52:56.525" v="3440" actId="2696"/>
        <pc:sldMkLst>
          <pc:docMk/>
          <pc:sldMk cId="2705501741" sldId="383"/>
        </pc:sldMkLst>
        <pc:spChg chg="mod">
          <ac:chgData name="Luc Paoli" userId="28bcbf778cf7ff89" providerId="LiveId" clId="{1CB5D186-DF0D-44EC-A390-55FD6CF549E0}" dt="2022-09-02T01:19:24.019" v="131" actId="5793"/>
          <ac:spMkLst>
            <pc:docMk/>
            <pc:sldMk cId="2705501741" sldId="383"/>
            <ac:spMk id="2" creationId="{955EDB14-1DCE-92E2-234C-176371694B4D}"/>
          </ac:spMkLst>
        </pc:spChg>
        <pc:spChg chg="mod">
          <ac:chgData name="Luc Paoli" userId="28bcbf778cf7ff89" providerId="LiveId" clId="{1CB5D186-DF0D-44EC-A390-55FD6CF549E0}" dt="2022-09-02T01:19:34.673" v="162" actId="20577"/>
          <ac:spMkLst>
            <pc:docMk/>
            <pc:sldMk cId="2705501741" sldId="383"/>
            <ac:spMk id="3" creationId="{93BAA88C-418D-54C5-C8A7-83BF26A139F0}"/>
          </ac:spMkLst>
        </pc:spChg>
      </pc:sldChg>
      <pc:sldChg chg="add modNotesTx">
        <pc:chgData name="Luc Paoli" userId="28bcbf778cf7ff89" providerId="LiveId" clId="{1CB5D186-DF0D-44EC-A390-55FD6CF549E0}" dt="2022-09-02T06:28:42.691" v="1418" actId="20577"/>
        <pc:sldMkLst>
          <pc:docMk/>
          <pc:sldMk cId="2732415867" sldId="384"/>
        </pc:sldMkLst>
      </pc:sldChg>
      <pc:sldChg chg="modSp add mod modNotesTx">
        <pc:chgData name="Luc Paoli" userId="28bcbf778cf7ff89" providerId="LiveId" clId="{1CB5D186-DF0D-44EC-A390-55FD6CF549E0}" dt="2022-09-02T06:29:23.835" v="1578" actId="20577"/>
        <pc:sldMkLst>
          <pc:docMk/>
          <pc:sldMk cId="1066432937" sldId="385"/>
        </pc:sldMkLst>
        <pc:spChg chg="mod">
          <ac:chgData name="Luc Paoli" userId="28bcbf778cf7ff89" providerId="LiveId" clId="{1CB5D186-DF0D-44EC-A390-55FD6CF549E0}" dt="2022-09-02T01:48:09.964" v="409" actId="20577"/>
          <ac:spMkLst>
            <pc:docMk/>
            <pc:sldMk cId="1066432937" sldId="385"/>
            <ac:spMk id="6" creationId="{04C3A2C6-FE2A-5CF9-373D-C6A837B130E3}"/>
          </ac:spMkLst>
        </pc:spChg>
      </pc:sldChg>
      <pc:sldChg chg="modSp add mod modNotesTx">
        <pc:chgData name="Luc Paoli" userId="28bcbf778cf7ff89" providerId="LiveId" clId="{1CB5D186-DF0D-44EC-A390-55FD6CF549E0}" dt="2022-09-02T06:33:32.219" v="2012" actId="20577"/>
        <pc:sldMkLst>
          <pc:docMk/>
          <pc:sldMk cId="311249567" sldId="386"/>
        </pc:sldMkLst>
        <pc:spChg chg="mod">
          <ac:chgData name="Luc Paoli" userId="28bcbf778cf7ff89" providerId="LiveId" clId="{1CB5D186-DF0D-44EC-A390-55FD6CF549E0}" dt="2022-09-02T01:49:35.626" v="533" actId="20577"/>
          <ac:spMkLst>
            <pc:docMk/>
            <pc:sldMk cId="311249567" sldId="386"/>
            <ac:spMk id="3" creationId="{EA1C409D-B248-E2D7-6DB0-626ADBFA962A}"/>
          </ac:spMkLst>
        </pc:spChg>
      </pc:sldChg>
      <pc:sldChg chg="modSp add mod modNotesTx">
        <pc:chgData name="Luc Paoli" userId="28bcbf778cf7ff89" providerId="LiveId" clId="{1CB5D186-DF0D-44EC-A390-55FD6CF549E0}" dt="2022-09-02T06:41:33.300" v="2513" actId="20577"/>
        <pc:sldMkLst>
          <pc:docMk/>
          <pc:sldMk cId="3040043135" sldId="387"/>
        </pc:sldMkLst>
        <pc:spChg chg="mod">
          <ac:chgData name="Luc Paoli" userId="28bcbf778cf7ff89" providerId="LiveId" clId="{1CB5D186-DF0D-44EC-A390-55FD6CF549E0}" dt="2022-09-02T01:50:47.680" v="637" actId="20577"/>
          <ac:spMkLst>
            <pc:docMk/>
            <pc:sldMk cId="3040043135" sldId="387"/>
            <ac:spMk id="3" creationId="{87DE340E-8465-0702-6DA6-22CFFD2DFAD5}"/>
          </ac:spMkLst>
        </pc:spChg>
      </pc:sldChg>
      <pc:sldChg chg="modSp add mod modNotesTx">
        <pc:chgData name="Luc Paoli" userId="28bcbf778cf7ff89" providerId="LiveId" clId="{1CB5D186-DF0D-44EC-A390-55FD6CF549E0}" dt="2022-09-02T06:45:11.698" v="2844" actId="5793"/>
        <pc:sldMkLst>
          <pc:docMk/>
          <pc:sldMk cId="2492012609" sldId="388"/>
        </pc:sldMkLst>
        <pc:spChg chg="mod">
          <ac:chgData name="Luc Paoli" userId="28bcbf778cf7ff89" providerId="LiveId" clId="{1CB5D186-DF0D-44EC-A390-55FD6CF549E0}" dt="2022-09-02T06:45:11.698" v="2844" actId="5793"/>
          <ac:spMkLst>
            <pc:docMk/>
            <pc:sldMk cId="2492012609" sldId="388"/>
            <ac:spMk id="3" creationId="{87DE340E-8465-0702-6DA6-22CFFD2DFAD5}"/>
          </ac:spMkLst>
        </pc:spChg>
      </pc:sldChg>
      <pc:sldChg chg="modSp add mod">
        <pc:chgData name="Luc Paoli" userId="28bcbf778cf7ff89" providerId="LiveId" clId="{1CB5D186-DF0D-44EC-A390-55FD6CF549E0}" dt="2022-09-02T06:26:43.119" v="1092" actId="27636"/>
        <pc:sldMkLst>
          <pc:docMk/>
          <pc:sldMk cId="2488007990" sldId="389"/>
        </pc:sldMkLst>
        <pc:spChg chg="mod">
          <ac:chgData name="Luc Paoli" userId="28bcbf778cf7ff89" providerId="LiveId" clId="{1CB5D186-DF0D-44EC-A390-55FD6CF549E0}" dt="2022-09-02T06:26:43.119" v="1092" actId="27636"/>
          <ac:spMkLst>
            <pc:docMk/>
            <pc:sldMk cId="2488007990" sldId="389"/>
            <ac:spMk id="3" creationId="{3EE6E6B6-5CA5-F662-72EF-7D2A45172B54}"/>
          </ac:spMkLst>
        </pc:spChg>
      </pc:sldChg>
      <pc:sldChg chg="modSp add mod">
        <pc:chgData name="Luc Paoli" userId="28bcbf778cf7ff89" providerId="LiveId" clId="{1CB5D186-DF0D-44EC-A390-55FD6CF549E0}" dt="2022-09-02T06:26:32.085" v="1089" actId="20577"/>
        <pc:sldMkLst>
          <pc:docMk/>
          <pc:sldMk cId="3911500873" sldId="390"/>
        </pc:sldMkLst>
        <pc:spChg chg="mod">
          <ac:chgData name="Luc Paoli" userId="28bcbf778cf7ff89" providerId="LiveId" clId="{1CB5D186-DF0D-44EC-A390-55FD6CF549E0}" dt="2022-09-02T06:26:32.085" v="1089" actId="20577"/>
          <ac:spMkLst>
            <pc:docMk/>
            <pc:sldMk cId="3911500873" sldId="390"/>
            <ac:spMk id="3" creationId="{3EE6E6B6-5CA5-F662-72EF-7D2A45172B54}"/>
          </ac:spMkLst>
        </pc:spChg>
      </pc:sldChg>
      <pc:sldChg chg="add">
        <pc:chgData name="Luc Paoli" userId="28bcbf778cf7ff89" providerId="LiveId" clId="{1CB5D186-DF0D-44EC-A390-55FD6CF549E0}" dt="2022-09-02T06:26:37.854" v="1090" actId="2890"/>
        <pc:sldMkLst>
          <pc:docMk/>
          <pc:sldMk cId="3730078226" sldId="391"/>
        </pc:sldMkLst>
      </pc:sldChg>
      <pc:sldChg chg="modSp add mod">
        <pc:chgData name="Luc Paoli" userId="28bcbf778cf7ff89" providerId="LiveId" clId="{1CB5D186-DF0D-44EC-A390-55FD6CF549E0}" dt="2022-09-02T06:26:55.457" v="1095" actId="27636"/>
        <pc:sldMkLst>
          <pc:docMk/>
          <pc:sldMk cId="3113718244" sldId="392"/>
        </pc:sldMkLst>
        <pc:spChg chg="mod">
          <ac:chgData name="Luc Paoli" userId="28bcbf778cf7ff89" providerId="LiveId" clId="{1CB5D186-DF0D-44EC-A390-55FD6CF549E0}" dt="2022-09-02T06:26:55.457" v="1095" actId="27636"/>
          <ac:spMkLst>
            <pc:docMk/>
            <pc:sldMk cId="3113718244" sldId="392"/>
            <ac:spMk id="3" creationId="{3EE6E6B6-5CA5-F662-72EF-7D2A45172B54}"/>
          </ac:spMkLst>
        </pc:spChg>
      </pc:sldChg>
      <pc:sldChg chg="modSp add modNotesTx">
        <pc:chgData name="Luc Paoli" userId="28bcbf778cf7ff89" providerId="LiveId" clId="{1CB5D186-DF0D-44EC-A390-55FD6CF549E0}" dt="2022-09-02T06:33:13.786" v="1970" actId="20577"/>
        <pc:sldMkLst>
          <pc:docMk/>
          <pc:sldMk cId="3150796759" sldId="393"/>
        </pc:sldMkLst>
        <pc:spChg chg="mod">
          <ac:chgData name="Luc Paoli" userId="28bcbf778cf7ff89" providerId="LiveId" clId="{1CB5D186-DF0D-44EC-A390-55FD6CF549E0}" dt="2022-09-02T06:33:13.786" v="1970" actId="20577"/>
          <ac:spMkLst>
            <pc:docMk/>
            <pc:sldMk cId="3150796759" sldId="393"/>
            <ac:spMk id="3" creationId="{EA1C409D-B248-E2D7-6DB0-626ADBFA962A}"/>
          </ac:spMkLst>
        </pc:spChg>
      </pc:sldChg>
      <pc:sldChg chg="modSp add mod modNotesTx">
        <pc:chgData name="Luc Paoli" userId="28bcbf778cf7ff89" providerId="LiveId" clId="{1CB5D186-DF0D-44EC-A390-55FD6CF549E0}" dt="2022-09-02T06:37:43.463" v="2219" actId="20577"/>
        <pc:sldMkLst>
          <pc:docMk/>
          <pc:sldMk cId="2677470911" sldId="394"/>
        </pc:sldMkLst>
        <pc:spChg chg="mod">
          <ac:chgData name="Luc Paoli" userId="28bcbf778cf7ff89" providerId="LiveId" clId="{1CB5D186-DF0D-44EC-A390-55FD6CF549E0}" dt="2022-09-02T06:34:09.530" v="2015" actId="27636"/>
          <ac:spMkLst>
            <pc:docMk/>
            <pc:sldMk cId="2677470911" sldId="394"/>
            <ac:spMk id="3" creationId="{87DE340E-8465-0702-6DA6-22CFFD2DFAD5}"/>
          </ac:spMkLst>
        </pc:spChg>
      </pc:sldChg>
      <pc:sldChg chg="modSp add mod ord modNotesTx">
        <pc:chgData name="Luc Paoli" userId="28bcbf778cf7ff89" providerId="LiveId" clId="{1CB5D186-DF0D-44EC-A390-55FD6CF549E0}" dt="2022-09-02T06:40:59.455" v="2357" actId="20577"/>
        <pc:sldMkLst>
          <pc:docMk/>
          <pc:sldMk cId="408031420" sldId="395"/>
        </pc:sldMkLst>
        <pc:spChg chg="mod">
          <ac:chgData name="Luc Paoli" userId="28bcbf778cf7ff89" providerId="LiveId" clId="{1CB5D186-DF0D-44EC-A390-55FD6CF549E0}" dt="2022-09-02T06:40:09.485" v="2224" actId="27636"/>
          <ac:spMkLst>
            <pc:docMk/>
            <pc:sldMk cId="408031420" sldId="395"/>
            <ac:spMk id="3" creationId="{87DE340E-8465-0702-6DA6-22CFFD2DFAD5}"/>
          </ac:spMkLst>
        </pc:spChg>
      </pc:sldChg>
      <pc:sldChg chg="add del">
        <pc:chgData name="Luc Paoli" userId="28bcbf778cf7ff89" providerId="LiveId" clId="{1CB5D186-DF0D-44EC-A390-55FD6CF549E0}" dt="2022-09-02T06:41:43.560" v="2514" actId="2696"/>
        <pc:sldMkLst>
          <pc:docMk/>
          <pc:sldMk cId="1029565537" sldId="396"/>
        </pc:sldMkLst>
      </pc:sldChg>
      <pc:sldChg chg="new del">
        <pc:chgData name="Luc Paoli" userId="28bcbf778cf7ff89" providerId="LiveId" clId="{1CB5D186-DF0D-44EC-A390-55FD6CF549E0}" dt="2022-09-02T06:39:55.429" v="2222" actId="680"/>
        <pc:sldMkLst>
          <pc:docMk/>
          <pc:sldMk cId="64681126" sldId="397"/>
        </pc:sldMkLst>
      </pc:sldChg>
    </pc:docChg>
  </pc:docChgLst>
  <pc:docChgLst>
    <pc:chgData name="Luc Paoli" userId="28bcbf778cf7ff89" providerId="LiveId" clId="{A51D4D23-08C4-4ECC-82F5-6F788D210A33}"/>
    <pc:docChg chg="undo redo custSel addSld delSld modSld sldOrd addMainMaster delMainMaster modMainMaster">
      <pc:chgData name="Luc Paoli" userId="28bcbf778cf7ff89" providerId="LiveId" clId="{A51D4D23-08C4-4ECC-82F5-6F788D210A33}" dt="2022-08-17T15:51:49.420" v="6700" actId="20577"/>
      <pc:docMkLst>
        <pc:docMk/>
      </pc:docMkLst>
      <pc:sldChg chg="del">
        <pc:chgData name="Luc Paoli" userId="28bcbf778cf7ff89" providerId="LiveId" clId="{A51D4D23-08C4-4ECC-82F5-6F788D210A33}" dt="2022-08-09T22:44:51.920" v="698" actId="2696"/>
        <pc:sldMkLst>
          <pc:docMk/>
          <pc:sldMk cId="2050486948" sldId="362"/>
        </pc:sldMkLst>
      </pc:sldChg>
      <pc:sldChg chg="modSp del mod">
        <pc:chgData name="Luc Paoli" userId="28bcbf778cf7ff89" providerId="LiveId" clId="{A51D4D23-08C4-4ECC-82F5-6F788D210A33}" dt="2022-08-09T22:44:50.538" v="697" actId="2696"/>
        <pc:sldMkLst>
          <pc:docMk/>
          <pc:sldMk cId="4063741020" sldId="363"/>
        </pc:sldMkLst>
        <pc:spChg chg="mod">
          <ac:chgData name="Luc Paoli" userId="28bcbf778cf7ff89" providerId="LiveId" clId="{A51D4D23-08C4-4ECC-82F5-6F788D210A33}" dt="2022-08-09T22:36:58.963" v="40" actId="20577"/>
          <ac:spMkLst>
            <pc:docMk/>
            <pc:sldMk cId="4063741020" sldId="363"/>
            <ac:spMk id="2" creationId="{5DBAED29-B7B2-0110-CD5C-067E9CB5D218}"/>
          </ac:spMkLst>
        </pc:spChg>
        <pc:spChg chg="mod">
          <ac:chgData name="Luc Paoli" userId="28bcbf778cf7ff89" providerId="LiveId" clId="{A51D4D23-08C4-4ECC-82F5-6F788D210A33}" dt="2022-08-09T22:38:59.255" v="415" actId="20577"/>
          <ac:spMkLst>
            <pc:docMk/>
            <pc:sldMk cId="4063741020" sldId="363"/>
            <ac:spMk id="3" creationId="{B2241216-ECC7-484C-5F9A-08F525B1624C}"/>
          </ac:spMkLst>
        </pc:spChg>
      </pc:sldChg>
      <pc:sldChg chg="addSp delSp modSp new mod modClrScheme chgLayout">
        <pc:chgData name="Luc Paoli" userId="28bcbf778cf7ff89" providerId="LiveId" clId="{A51D4D23-08C4-4ECC-82F5-6F788D210A33}" dt="2022-08-09T22:44:11.951" v="584"/>
        <pc:sldMkLst>
          <pc:docMk/>
          <pc:sldMk cId="1780438321" sldId="364"/>
        </pc:sldMkLst>
        <pc:spChg chg="del mod ord">
          <ac:chgData name="Luc Paoli" userId="28bcbf778cf7ff89" providerId="LiveId" clId="{A51D4D23-08C4-4ECC-82F5-6F788D210A33}" dt="2022-08-09T22:44:04.489" v="582" actId="700"/>
          <ac:spMkLst>
            <pc:docMk/>
            <pc:sldMk cId="1780438321" sldId="364"/>
            <ac:spMk id="2" creationId="{717E98ED-BDFC-57CB-CDDD-6A82B67E7E9E}"/>
          </ac:spMkLst>
        </pc:spChg>
        <pc:spChg chg="del mod ord">
          <ac:chgData name="Luc Paoli" userId="28bcbf778cf7ff89" providerId="LiveId" clId="{A51D4D23-08C4-4ECC-82F5-6F788D210A33}" dt="2022-08-09T22:44:04.489" v="582" actId="700"/>
          <ac:spMkLst>
            <pc:docMk/>
            <pc:sldMk cId="1780438321" sldId="364"/>
            <ac:spMk id="3" creationId="{47C0985B-BF22-463D-140E-0643BC34764E}"/>
          </ac:spMkLst>
        </pc:spChg>
        <pc:spChg chg="mod ord">
          <ac:chgData name="Luc Paoli" userId="28bcbf778cf7ff89" providerId="LiveId" clId="{A51D4D23-08C4-4ECC-82F5-6F788D210A33}" dt="2022-08-09T22:44:04.489" v="582" actId="700"/>
          <ac:spMkLst>
            <pc:docMk/>
            <pc:sldMk cId="1780438321" sldId="364"/>
            <ac:spMk id="4" creationId="{C91307F9-C1EC-8CE8-81CD-164AB196F749}"/>
          </ac:spMkLst>
        </pc:spChg>
        <pc:spChg chg="mod ord">
          <ac:chgData name="Luc Paoli" userId="28bcbf778cf7ff89" providerId="LiveId" clId="{A51D4D23-08C4-4ECC-82F5-6F788D210A33}" dt="2022-08-09T22:44:04.489" v="582" actId="700"/>
          <ac:spMkLst>
            <pc:docMk/>
            <pc:sldMk cId="1780438321" sldId="364"/>
            <ac:spMk id="5" creationId="{26092308-E59D-1B66-CDD6-C2631476DC1B}"/>
          </ac:spMkLst>
        </pc:spChg>
        <pc:spChg chg="add mod ord">
          <ac:chgData name="Luc Paoli" userId="28bcbf778cf7ff89" providerId="LiveId" clId="{A51D4D23-08C4-4ECC-82F5-6F788D210A33}" dt="2022-08-09T22:44:08.855" v="583"/>
          <ac:spMkLst>
            <pc:docMk/>
            <pc:sldMk cId="1780438321" sldId="364"/>
            <ac:spMk id="6" creationId="{01BB6557-AF5C-A354-9E78-E964B9EE0F67}"/>
          </ac:spMkLst>
        </pc:spChg>
        <pc:spChg chg="add mod ord">
          <ac:chgData name="Luc Paoli" userId="28bcbf778cf7ff89" providerId="LiveId" clId="{A51D4D23-08C4-4ECC-82F5-6F788D210A33}" dt="2022-08-09T22:44:11.951" v="584"/>
          <ac:spMkLst>
            <pc:docMk/>
            <pc:sldMk cId="1780438321" sldId="364"/>
            <ac:spMk id="7" creationId="{65F4FFD0-590D-EC56-4F7C-2DBB0E74656E}"/>
          </ac:spMkLst>
        </pc:spChg>
      </pc:sldChg>
      <pc:sldChg chg="modSp new mod">
        <pc:chgData name="Luc Paoli" userId="28bcbf778cf7ff89" providerId="LiveId" clId="{A51D4D23-08C4-4ECC-82F5-6F788D210A33}" dt="2022-08-10T00:35:08.552" v="2490" actId="113"/>
        <pc:sldMkLst>
          <pc:docMk/>
          <pc:sldMk cId="4141028454" sldId="365"/>
        </pc:sldMkLst>
        <pc:spChg chg="mod">
          <ac:chgData name="Luc Paoli" userId="28bcbf778cf7ff89" providerId="LiveId" clId="{A51D4D23-08C4-4ECC-82F5-6F788D210A33}" dt="2022-08-09T22:44:47.238" v="696" actId="20577"/>
          <ac:spMkLst>
            <pc:docMk/>
            <pc:sldMk cId="4141028454" sldId="365"/>
            <ac:spMk id="2" creationId="{2A505157-82C7-7351-F7FB-74F34DDAC9C8}"/>
          </ac:spMkLst>
        </pc:spChg>
        <pc:spChg chg="mod">
          <ac:chgData name="Luc Paoli" userId="28bcbf778cf7ff89" providerId="LiveId" clId="{A51D4D23-08C4-4ECC-82F5-6F788D210A33}" dt="2022-08-10T00:35:08.552" v="2490" actId="113"/>
          <ac:spMkLst>
            <pc:docMk/>
            <pc:sldMk cId="4141028454" sldId="365"/>
            <ac:spMk id="3" creationId="{3EE6E6B6-5CA5-F662-72EF-7D2A45172B54}"/>
          </ac:spMkLst>
        </pc:spChg>
      </pc:sldChg>
      <pc:sldChg chg="addSp delSp modSp new mod">
        <pc:chgData name="Luc Paoli" userId="28bcbf778cf7ff89" providerId="LiveId" clId="{A51D4D23-08C4-4ECC-82F5-6F788D210A33}" dt="2022-08-10T22:02:12.852" v="2626" actId="20577"/>
        <pc:sldMkLst>
          <pc:docMk/>
          <pc:sldMk cId="2772920940" sldId="366"/>
        </pc:sldMkLst>
        <pc:spChg chg="mod">
          <ac:chgData name="Luc Paoli" userId="28bcbf778cf7ff89" providerId="LiveId" clId="{A51D4D23-08C4-4ECC-82F5-6F788D210A33}" dt="2022-08-10T22:02:12.852" v="2626" actId="20577"/>
          <ac:spMkLst>
            <pc:docMk/>
            <pc:sldMk cId="2772920940" sldId="366"/>
            <ac:spMk id="2" creationId="{7B8E600C-ED71-DB01-9319-122CDA0B4D10}"/>
          </ac:spMkLst>
        </pc:spChg>
        <pc:spChg chg="mod">
          <ac:chgData name="Luc Paoli" userId="28bcbf778cf7ff89" providerId="LiveId" clId="{A51D4D23-08C4-4ECC-82F5-6F788D210A33}" dt="2022-08-10T00:35:10.324" v="2491" actId="113"/>
          <ac:spMkLst>
            <pc:docMk/>
            <pc:sldMk cId="2772920940" sldId="366"/>
            <ac:spMk id="3" creationId="{B4C10D14-3C69-30BA-73F7-7700B21FC459}"/>
          </ac:spMkLst>
        </pc:spChg>
        <pc:picChg chg="add del mod">
          <ac:chgData name="Luc Paoli" userId="28bcbf778cf7ff89" providerId="LiveId" clId="{A51D4D23-08C4-4ECC-82F5-6F788D210A33}" dt="2022-08-09T23:12:10.408" v="920" actId="478"/>
          <ac:picMkLst>
            <pc:docMk/>
            <pc:sldMk cId="2772920940" sldId="366"/>
            <ac:picMk id="7" creationId="{0FFA5176-C2E6-23DA-60A1-C60D89D53D36}"/>
          </ac:picMkLst>
        </pc:picChg>
        <pc:picChg chg="add del mod">
          <ac:chgData name="Luc Paoli" userId="28bcbf778cf7ff89" providerId="LiveId" clId="{A51D4D23-08C4-4ECC-82F5-6F788D210A33}" dt="2022-08-09T23:13:24.655" v="937" actId="478"/>
          <ac:picMkLst>
            <pc:docMk/>
            <pc:sldMk cId="2772920940" sldId="366"/>
            <ac:picMk id="9" creationId="{BF403AC1-B664-51FC-7152-D82EDFDE5E57}"/>
          </ac:picMkLst>
        </pc:picChg>
        <pc:picChg chg="add del mod">
          <ac:chgData name="Luc Paoli" userId="28bcbf778cf7ff89" providerId="LiveId" clId="{A51D4D23-08C4-4ECC-82F5-6F788D210A33}" dt="2022-08-09T23:12:34.334" v="936" actId="478"/>
          <ac:picMkLst>
            <pc:docMk/>
            <pc:sldMk cId="2772920940" sldId="366"/>
            <ac:picMk id="11" creationId="{D4C031FC-648B-42E4-2BB8-ED7643134F37}"/>
          </ac:picMkLst>
        </pc:picChg>
        <pc:picChg chg="add del mod">
          <ac:chgData name="Luc Paoli" userId="28bcbf778cf7ff89" providerId="LiveId" clId="{A51D4D23-08C4-4ECC-82F5-6F788D210A33}" dt="2022-08-09T23:13:30.404" v="942" actId="478"/>
          <ac:picMkLst>
            <pc:docMk/>
            <pc:sldMk cId="2772920940" sldId="366"/>
            <ac:picMk id="13" creationId="{1A144E5F-C62A-889D-6CE2-3DEED761C4C2}"/>
          </ac:picMkLst>
        </pc:picChg>
        <pc:picChg chg="add del mod">
          <ac:chgData name="Luc Paoli" userId="28bcbf778cf7ff89" providerId="LiveId" clId="{A51D4D23-08C4-4ECC-82F5-6F788D210A33}" dt="2022-08-09T23:19:33.097" v="947" actId="478"/>
          <ac:picMkLst>
            <pc:docMk/>
            <pc:sldMk cId="2772920940" sldId="366"/>
            <ac:picMk id="15" creationId="{92D2B558-A546-5155-0505-051D092FBB52}"/>
          </ac:picMkLst>
        </pc:picChg>
        <pc:picChg chg="add del mod">
          <ac:chgData name="Luc Paoli" userId="28bcbf778cf7ff89" providerId="LiveId" clId="{A51D4D23-08C4-4ECC-82F5-6F788D210A33}" dt="2022-08-09T23:20:23.069" v="954" actId="478"/>
          <ac:picMkLst>
            <pc:docMk/>
            <pc:sldMk cId="2772920940" sldId="366"/>
            <ac:picMk id="17" creationId="{F61AC8DC-22FC-B934-5522-C6ACB6520C93}"/>
          </ac:picMkLst>
        </pc:picChg>
        <pc:picChg chg="add del mod">
          <ac:chgData name="Luc Paoli" userId="28bcbf778cf7ff89" providerId="LiveId" clId="{A51D4D23-08C4-4ECC-82F5-6F788D210A33}" dt="2022-08-09T23:20:32.263" v="958" actId="478"/>
          <ac:picMkLst>
            <pc:docMk/>
            <pc:sldMk cId="2772920940" sldId="366"/>
            <ac:picMk id="19" creationId="{6912FDFE-79A4-A893-91E3-AA96EE24298D}"/>
          </ac:picMkLst>
        </pc:picChg>
        <pc:picChg chg="add del mod">
          <ac:chgData name="Luc Paoli" userId="28bcbf778cf7ff89" providerId="LiveId" clId="{A51D4D23-08C4-4ECC-82F5-6F788D210A33}" dt="2022-08-09T23:22:44.348" v="1168" actId="478"/>
          <ac:picMkLst>
            <pc:docMk/>
            <pc:sldMk cId="2772920940" sldId="366"/>
            <ac:picMk id="21" creationId="{7D086186-D09F-C04B-8E2C-305C99D2025D}"/>
          </ac:picMkLst>
        </pc:picChg>
      </pc:sldChg>
      <pc:sldChg chg="modSp new mod">
        <pc:chgData name="Luc Paoli" userId="28bcbf778cf7ff89" providerId="LiveId" clId="{A51D4D23-08C4-4ECC-82F5-6F788D210A33}" dt="2022-08-10T22:02:15.189" v="2629" actId="20577"/>
        <pc:sldMkLst>
          <pc:docMk/>
          <pc:sldMk cId="1799393121" sldId="367"/>
        </pc:sldMkLst>
        <pc:spChg chg="mod">
          <ac:chgData name="Luc Paoli" userId="28bcbf778cf7ff89" providerId="LiveId" clId="{A51D4D23-08C4-4ECC-82F5-6F788D210A33}" dt="2022-08-10T22:02:15.189" v="2629" actId="20577"/>
          <ac:spMkLst>
            <pc:docMk/>
            <pc:sldMk cId="1799393121" sldId="367"/>
            <ac:spMk id="2" creationId="{7F6C7133-569E-75DD-2DA3-A3FE95752679}"/>
          </ac:spMkLst>
        </pc:spChg>
        <pc:spChg chg="mod">
          <ac:chgData name="Luc Paoli" userId="28bcbf778cf7ff89" providerId="LiveId" clId="{A51D4D23-08C4-4ECC-82F5-6F788D210A33}" dt="2022-08-10T00:35:12.586" v="2492" actId="113"/>
          <ac:spMkLst>
            <pc:docMk/>
            <pc:sldMk cId="1799393121" sldId="367"/>
            <ac:spMk id="3" creationId="{EA1C409D-B248-E2D7-6DB0-626ADBFA962A}"/>
          </ac:spMkLst>
        </pc:spChg>
      </pc:sldChg>
      <pc:sldChg chg="modSp new mod ord">
        <pc:chgData name="Luc Paoli" userId="28bcbf778cf7ff89" providerId="LiveId" clId="{A51D4D23-08C4-4ECC-82F5-6F788D210A33}" dt="2022-08-10T22:10:07.483" v="3226"/>
        <pc:sldMkLst>
          <pc:docMk/>
          <pc:sldMk cId="3808214579" sldId="368"/>
        </pc:sldMkLst>
        <pc:spChg chg="mod">
          <ac:chgData name="Luc Paoli" userId="28bcbf778cf7ff89" providerId="LiveId" clId="{A51D4D23-08C4-4ECC-82F5-6F788D210A33}" dt="2022-08-10T22:02:17.910" v="2630"/>
          <ac:spMkLst>
            <pc:docMk/>
            <pc:sldMk cId="3808214579" sldId="368"/>
            <ac:spMk id="2" creationId="{FCBBF1CE-699F-8C4F-0270-65C219E94730}"/>
          </ac:spMkLst>
        </pc:spChg>
        <pc:spChg chg="mod">
          <ac:chgData name="Luc Paoli" userId="28bcbf778cf7ff89" providerId="LiveId" clId="{A51D4D23-08C4-4ECC-82F5-6F788D210A33}" dt="2022-08-10T22:08:11.468" v="2939" actId="20577"/>
          <ac:spMkLst>
            <pc:docMk/>
            <pc:sldMk cId="3808214579" sldId="368"/>
            <ac:spMk id="3" creationId="{87DE340E-8465-0702-6DA6-22CFFD2DFAD5}"/>
          </ac:spMkLst>
        </pc:spChg>
      </pc:sldChg>
      <pc:sldChg chg="addSp delSp modSp new mod ord">
        <pc:chgData name="Luc Paoli" userId="28bcbf778cf7ff89" providerId="LiveId" clId="{A51D4D23-08C4-4ECC-82F5-6F788D210A33}" dt="2022-08-15T08:51:17.640" v="6631" actId="1076"/>
        <pc:sldMkLst>
          <pc:docMk/>
          <pc:sldMk cId="3116539187" sldId="369"/>
        </pc:sldMkLst>
        <pc:spChg chg="mod">
          <ac:chgData name="Luc Paoli" userId="28bcbf778cf7ff89" providerId="LiveId" clId="{A51D4D23-08C4-4ECC-82F5-6F788D210A33}" dt="2022-08-10T22:02:20.701" v="2631"/>
          <ac:spMkLst>
            <pc:docMk/>
            <pc:sldMk cId="3116539187" sldId="369"/>
            <ac:spMk id="2" creationId="{7E231412-DD3D-DBB1-0811-EC62E840A6D2}"/>
          </ac:spMkLst>
        </pc:spChg>
        <pc:spChg chg="del mod">
          <ac:chgData name="Luc Paoli" userId="28bcbf778cf7ff89" providerId="LiveId" clId="{A51D4D23-08C4-4ECC-82F5-6F788D210A33}" dt="2022-08-10T22:10:33.781" v="3233" actId="478"/>
          <ac:spMkLst>
            <pc:docMk/>
            <pc:sldMk cId="3116539187" sldId="369"/>
            <ac:spMk id="3" creationId="{B02CAB30-F782-602B-4BA4-84163AE3F5C3}"/>
          </ac:spMkLst>
        </pc:spChg>
        <pc:spChg chg="add del mod">
          <ac:chgData name="Luc Paoli" userId="28bcbf778cf7ff89" providerId="LiveId" clId="{A51D4D23-08C4-4ECC-82F5-6F788D210A33}" dt="2022-08-14T01:32:33.480" v="6613" actId="478"/>
          <ac:spMkLst>
            <pc:docMk/>
            <pc:sldMk cId="3116539187" sldId="369"/>
            <ac:spMk id="6" creationId="{DC142C38-4AA9-B715-CF8F-915282F302CA}"/>
          </ac:spMkLst>
        </pc:spChg>
        <pc:spChg chg="add del">
          <ac:chgData name="Luc Paoli" userId="28bcbf778cf7ff89" providerId="LiveId" clId="{A51D4D23-08C4-4ECC-82F5-6F788D210A33}" dt="2022-08-15T08:50:54.886" v="6619"/>
          <ac:spMkLst>
            <pc:docMk/>
            <pc:sldMk cId="3116539187" sldId="369"/>
            <ac:spMk id="8" creationId="{90E51445-102A-DC9C-A8BA-A2EFC13B7867}"/>
          </ac:spMkLst>
        </pc:spChg>
        <pc:spChg chg="add del">
          <ac:chgData name="Luc Paoli" userId="28bcbf778cf7ff89" providerId="LiveId" clId="{A51D4D23-08C4-4ECC-82F5-6F788D210A33}" dt="2022-08-15T08:50:56.913" v="6622"/>
          <ac:spMkLst>
            <pc:docMk/>
            <pc:sldMk cId="3116539187" sldId="369"/>
            <ac:spMk id="9" creationId="{6A5D92E3-20D8-2833-0228-C6C360AC67FA}"/>
          </ac:spMkLst>
        </pc:spChg>
        <pc:spChg chg="add del">
          <ac:chgData name="Luc Paoli" userId="28bcbf778cf7ff89" providerId="LiveId" clId="{A51D4D23-08C4-4ECC-82F5-6F788D210A33}" dt="2022-08-15T08:50:59.487" v="6624"/>
          <ac:spMkLst>
            <pc:docMk/>
            <pc:sldMk cId="3116539187" sldId="369"/>
            <ac:spMk id="10" creationId="{83BCE6BD-194F-486B-D178-069BE74F9C5D}"/>
          </ac:spMkLst>
        </pc:spChg>
        <pc:picChg chg="add del mod">
          <ac:chgData name="Luc Paoli" userId="28bcbf778cf7ff89" providerId="LiveId" clId="{A51D4D23-08C4-4ECC-82F5-6F788D210A33}" dt="2022-08-14T01:32:19.924" v="6603"/>
          <ac:picMkLst>
            <pc:docMk/>
            <pc:sldMk cId="3116539187" sldId="369"/>
            <ac:picMk id="3" creationId="{B409E4D9-A8E7-718C-59FA-12450E8B2EAA}"/>
          </ac:picMkLst>
        </pc:picChg>
        <pc:picChg chg="add del mod">
          <ac:chgData name="Luc Paoli" userId="28bcbf778cf7ff89" providerId="LiveId" clId="{A51D4D23-08C4-4ECC-82F5-6F788D210A33}" dt="2022-08-15T08:50:55.922" v="6620" actId="478"/>
          <ac:picMkLst>
            <pc:docMk/>
            <pc:sldMk cId="3116539187" sldId="369"/>
            <ac:picMk id="7" creationId="{1DD57E58-4DC9-D54D-925B-2301601C6EBE}"/>
          </ac:picMkLst>
        </pc:picChg>
        <pc:picChg chg="add mod">
          <ac:chgData name="Luc Paoli" userId="28bcbf778cf7ff89" providerId="LiveId" clId="{A51D4D23-08C4-4ECC-82F5-6F788D210A33}" dt="2022-08-15T08:51:17.640" v="6631" actId="1076"/>
          <ac:picMkLst>
            <pc:docMk/>
            <pc:sldMk cId="3116539187" sldId="369"/>
            <ac:picMk id="12" creationId="{A32469DF-55A8-91B1-C491-2C8614372141}"/>
          </ac:picMkLst>
        </pc:picChg>
      </pc:sldChg>
      <pc:sldChg chg="modSp new mod">
        <pc:chgData name="Luc Paoli" userId="28bcbf778cf7ff89" providerId="LiveId" clId="{A51D4D23-08C4-4ECC-82F5-6F788D210A33}" dt="2022-08-10T23:34:04.057" v="5067" actId="113"/>
        <pc:sldMkLst>
          <pc:docMk/>
          <pc:sldMk cId="483091164" sldId="370"/>
        </pc:sldMkLst>
        <pc:spChg chg="mod">
          <ac:chgData name="Luc Paoli" userId="28bcbf778cf7ff89" providerId="LiveId" clId="{A51D4D23-08C4-4ECC-82F5-6F788D210A33}" dt="2022-08-10T22:23:11.331" v="4119" actId="20577"/>
          <ac:spMkLst>
            <pc:docMk/>
            <pc:sldMk cId="483091164" sldId="370"/>
            <ac:spMk id="2" creationId="{878AACCE-CD5F-F7FD-2F84-FD73D61D3434}"/>
          </ac:spMkLst>
        </pc:spChg>
        <pc:spChg chg="mod">
          <ac:chgData name="Luc Paoli" userId="28bcbf778cf7ff89" providerId="LiveId" clId="{A51D4D23-08C4-4ECC-82F5-6F788D210A33}" dt="2022-08-10T23:34:04.057" v="5067" actId="113"/>
          <ac:spMkLst>
            <pc:docMk/>
            <pc:sldMk cId="483091164" sldId="370"/>
            <ac:spMk id="3" creationId="{338C0894-1848-AED4-EAA1-56D4EFA7246A}"/>
          </ac:spMkLst>
        </pc:spChg>
      </pc:sldChg>
      <pc:sldChg chg="modSp new mod">
        <pc:chgData name="Luc Paoli" userId="28bcbf778cf7ff89" providerId="LiveId" clId="{A51D4D23-08C4-4ECC-82F5-6F788D210A33}" dt="2022-08-10T22:10:25.740" v="3230" actId="20577"/>
        <pc:sldMkLst>
          <pc:docMk/>
          <pc:sldMk cId="1184057206" sldId="371"/>
        </pc:sldMkLst>
        <pc:spChg chg="mod">
          <ac:chgData name="Luc Paoli" userId="28bcbf778cf7ff89" providerId="LiveId" clId="{A51D4D23-08C4-4ECC-82F5-6F788D210A33}" dt="2022-08-10T22:02:32.555" v="2647" actId="20577"/>
          <ac:spMkLst>
            <pc:docMk/>
            <pc:sldMk cId="1184057206" sldId="371"/>
            <ac:spMk id="2" creationId="{A4E08B75-24E2-9A8F-3670-8DA43910D658}"/>
          </ac:spMkLst>
        </pc:spChg>
        <pc:spChg chg="mod">
          <ac:chgData name="Luc Paoli" userId="28bcbf778cf7ff89" providerId="LiveId" clId="{A51D4D23-08C4-4ECC-82F5-6F788D210A33}" dt="2022-08-10T22:10:25.740" v="3230" actId="20577"/>
          <ac:spMkLst>
            <pc:docMk/>
            <pc:sldMk cId="1184057206" sldId="371"/>
            <ac:spMk id="3" creationId="{6A3B82A3-D687-1F3D-6829-CC068E7A3827}"/>
          </ac:spMkLst>
        </pc:spChg>
      </pc:sldChg>
      <pc:sldChg chg="modSp new mod">
        <pc:chgData name="Luc Paoli" userId="28bcbf778cf7ff89" providerId="LiveId" clId="{A51D4D23-08C4-4ECC-82F5-6F788D210A33}" dt="2022-08-10T23:57:33.266" v="6354" actId="20577"/>
        <pc:sldMkLst>
          <pc:docMk/>
          <pc:sldMk cId="4149829395" sldId="372"/>
        </pc:sldMkLst>
        <pc:spChg chg="mod">
          <ac:chgData name="Luc Paoli" userId="28bcbf778cf7ff89" providerId="LiveId" clId="{A51D4D23-08C4-4ECC-82F5-6F788D210A33}" dt="2022-08-10T22:23:16.881" v="4122" actId="20577"/>
          <ac:spMkLst>
            <pc:docMk/>
            <pc:sldMk cId="4149829395" sldId="372"/>
            <ac:spMk id="2" creationId="{E6BBFF26-53A7-2DDB-8E11-83991195E057}"/>
          </ac:spMkLst>
        </pc:spChg>
        <pc:spChg chg="mod">
          <ac:chgData name="Luc Paoli" userId="28bcbf778cf7ff89" providerId="LiveId" clId="{A51D4D23-08C4-4ECC-82F5-6F788D210A33}" dt="2022-08-10T23:57:33.266" v="6354" actId="20577"/>
          <ac:spMkLst>
            <pc:docMk/>
            <pc:sldMk cId="4149829395" sldId="372"/>
            <ac:spMk id="3" creationId="{890F53C5-BBE4-7451-827F-D7D94195D7A0}"/>
          </ac:spMkLst>
        </pc:spChg>
      </pc:sldChg>
      <pc:sldChg chg="modSp new mod">
        <pc:chgData name="Luc Paoli" userId="28bcbf778cf7ff89" providerId="LiveId" clId="{A51D4D23-08C4-4ECC-82F5-6F788D210A33}" dt="2022-08-10T22:28:16.466" v="4803" actId="20577"/>
        <pc:sldMkLst>
          <pc:docMk/>
          <pc:sldMk cId="2629328339" sldId="373"/>
        </pc:sldMkLst>
        <pc:spChg chg="mod">
          <ac:chgData name="Luc Paoli" userId="28bcbf778cf7ff89" providerId="LiveId" clId="{A51D4D23-08C4-4ECC-82F5-6F788D210A33}" dt="2022-08-10T22:23:21.157" v="4125" actId="20577"/>
          <ac:spMkLst>
            <pc:docMk/>
            <pc:sldMk cId="2629328339" sldId="373"/>
            <ac:spMk id="2" creationId="{011FA65A-C47B-DE55-472E-FEA9DC98B2E3}"/>
          </ac:spMkLst>
        </pc:spChg>
        <pc:spChg chg="mod">
          <ac:chgData name="Luc Paoli" userId="28bcbf778cf7ff89" providerId="LiveId" clId="{A51D4D23-08C4-4ECC-82F5-6F788D210A33}" dt="2022-08-10T22:28:16.466" v="4803" actId="20577"/>
          <ac:spMkLst>
            <pc:docMk/>
            <pc:sldMk cId="2629328339" sldId="373"/>
            <ac:spMk id="3" creationId="{265BAA88-1E04-131D-2758-361C30C68471}"/>
          </ac:spMkLst>
        </pc:spChg>
      </pc:sldChg>
      <pc:sldChg chg="addSp delSp modSp new mod">
        <pc:chgData name="Luc Paoli" userId="28bcbf778cf7ff89" providerId="LiveId" clId="{A51D4D23-08C4-4ECC-82F5-6F788D210A33}" dt="2022-08-14T01:31:23.578" v="6581" actId="1076"/>
        <pc:sldMkLst>
          <pc:docMk/>
          <pc:sldMk cId="2717866649" sldId="374"/>
        </pc:sldMkLst>
        <pc:spChg chg="mod">
          <ac:chgData name="Luc Paoli" userId="28bcbf778cf7ff89" providerId="LiveId" clId="{A51D4D23-08C4-4ECC-82F5-6F788D210A33}" dt="2022-08-10T22:23:49.085" v="4190" actId="20577"/>
          <ac:spMkLst>
            <pc:docMk/>
            <pc:sldMk cId="2717866649" sldId="374"/>
            <ac:spMk id="2" creationId="{AB665672-57A7-D777-7178-5C72E26B15EA}"/>
          </ac:spMkLst>
        </pc:spChg>
        <pc:spChg chg="del mod">
          <ac:chgData name="Luc Paoli" userId="28bcbf778cf7ff89" providerId="LiveId" clId="{A51D4D23-08C4-4ECC-82F5-6F788D210A33}" dt="2022-08-10T23:35:02.184" v="5137" actId="478"/>
          <ac:spMkLst>
            <pc:docMk/>
            <pc:sldMk cId="2717866649" sldId="374"/>
            <ac:spMk id="3" creationId="{9E0B4500-EF4C-2F92-1181-5AB893B616D4}"/>
          </ac:spMkLst>
        </pc:spChg>
        <pc:spChg chg="add del">
          <ac:chgData name="Luc Paoli" userId="28bcbf778cf7ff89" providerId="LiveId" clId="{A51D4D23-08C4-4ECC-82F5-6F788D210A33}" dt="2022-08-14T01:30:49.122" v="6571"/>
          <ac:spMkLst>
            <pc:docMk/>
            <pc:sldMk cId="2717866649" sldId="374"/>
            <ac:spMk id="3" creationId="{C391654B-AEC0-139B-E9C1-AFBA5884100B}"/>
          </ac:spMkLst>
        </pc:spChg>
        <pc:spChg chg="add del mod">
          <ac:chgData name="Luc Paoli" userId="28bcbf778cf7ff89" providerId="LiveId" clId="{A51D4D23-08C4-4ECC-82F5-6F788D210A33}" dt="2022-08-10T23:34:48.138" v="5128" actId="478"/>
          <ac:spMkLst>
            <pc:docMk/>
            <pc:sldMk cId="2717866649" sldId="374"/>
            <ac:spMk id="6" creationId="{1EEAACE3-CC84-A642-FBDF-E7B90A8EFC33}"/>
          </ac:spMkLst>
        </pc:spChg>
        <pc:spChg chg="add del mod">
          <ac:chgData name="Luc Paoli" userId="28bcbf778cf7ff89" providerId="LiveId" clId="{A51D4D23-08C4-4ECC-82F5-6F788D210A33}" dt="2022-08-14T01:31:03.406" v="6572" actId="478"/>
          <ac:spMkLst>
            <pc:docMk/>
            <pc:sldMk cId="2717866649" sldId="374"/>
            <ac:spMk id="7" creationId="{5564F4DE-0B32-905B-C84A-33C19DEF8F9F}"/>
          </ac:spMkLst>
        </pc:spChg>
        <pc:picChg chg="add mod">
          <ac:chgData name="Luc Paoli" userId="28bcbf778cf7ff89" providerId="LiveId" clId="{A51D4D23-08C4-4ECC-82F5-6F788D210A33}" dt="2022-08-14T01:31:12.491" v="6578" actId="1076"/>
          <ac:picMkLst>
            <pc:docMk/>
            <pc:sldMk cId="2717866649" sldId="374"/>
            <ac:picMk id="8" creationId="{8C37EDF2-6DA7-283B-77F2-65C3D9EBE9C4}"/>
          </ac:picMkLst>
        </pc:picChg>
        <pc:picChg chg="add mod">
          <ac:chgData name="Luc Paoli" userId="28bcbf778cf7ff89" providerId="LiveId" clId="{A51D4D23-08C4-4ECC-82F5-6F788D210A33}" dt="2022-08-14T01:31:23.578" v="6581" actId="1076"/>
          <ac:picMkLst>
            <pc:docMk/>
            <pc:sldMk cId="2717866649" sldId="374"/>
            <ac:picMk id="10" creationId="{EB32F24A-F3C7-AA78-80D5-BBAABDBAE5E0}"/>
          </ac:picMkLst>
        </pc:picChg>
      </pc:sldChg>
      <pc:sldChg chg="modSp add mod">
        <pc:chgData name="Luc Paoli" userId="28bcbf778cf7ff89" providerId="LiveId" clId="{A51D4D23-08C4-4ECC-82F5-6F788D210A33}" dt="2022-08-10T23:54:45.902" v="6334" actId="20577"/>
        <pc:sldMkLst>
          <pc:docMk/>
          <pc:sldMk cId="1600369536" sldId="375"/>
        </pc:sldMkLst>
        <pc:spChg chg="mod">
          <ac:chgData name="Luc Paoli" userId="28bcbf778cf7ff89" providerId="LiveId" clId="{A51D4D23-08C4-4ECC-82F5-6F788D210A33}" dt="2022-08-10T23:54:45.902" v="6334" actId="20577"/>
          <ac:spMkLst>
            <pc:docMk/>
            <pc:sldMk cId="1600369536" sldId="375"/>
            <ac:spMk id="3" creationId="{265BAA88-1E04-131D-2758-361C30C68471}"/>
          </ac:spMkLst>
        </pc:spChg>
      </pc:sldChg>
      <pc:sldChg chg="modSp new mod">
        <pc:chgData name="Luc Paoli" userId="28bcbf778cf7ff89" providerId="LiveId" clId="{A51D4D23-08C4-4ECC-82F5-6F788D210A33}" dt="2022-08-10T23:48:50.388" v="6257" actId="20577"/>
        <pc:sldMkLst>
          <pc:docMk/>
          <pc:sldMk cId="3578972884" sldId="376"/>
        </pc:sldMkLst>
        <pc:spChg chg="mod">
          <ac:chgData name="Luc Paoli" userId="28bcbf778cf7ff89" providerId="LiveId" clId="{A51D4D23-08C4-4ECC-82F5-6F788D210A33}" dt="2022-08-10T23:37:15.308" v="5369" actId="20577"/>
          <ac:spMkLst>
            <pc:docMk/>
            <pc:sldMk cId="3578972884" sldId="376"/>
            <ac:spMk id="2" creationId="{099BF66A-29A6-4CDB-FE47-AF59A321B017}"/>
          </ac:spMkLst>
        </pc:spChg>
        <pc:spChg chg="mod">
          <ac:chgData name="Luc Paoli" userId="28bcbf778cf7ff89" providerId="LiveId" clId="{A51D4D23-08C4-4ECC-82F5-6F788D210A33}" dt="2022-08-10T23:48:50.388" v="6257" actId="20577"/>
          <ac:spMkLst>
            <pc:docMk/>
            <pc:sldMk cId="3578972884" sldId="376"/>
            <ac:spMk id="3" creationId="{8804F330-741A-308D-245E-8B225D9FAD07}"/>
          </ac:spMkLst>
        </pc:spChg>
      </pc:sldChg>
      <pc:sldChg chg="addSp delSp modSp new mod">
        <pc:chgData name="Luc Paoli" userId="28bcbf778cf7ff89" providerId="LiveId" clId="{A51D4D23-08C4-4ECC-82F5-6F788D210A33}" dt="2022-08-12T12:30:25.066" v="6569"/>
        <pc:sldMkLst>
          <pc:docMk/>
          <pc:sldMk cId="3665419169" sldId="377"/>
        </pc:sldMkLst>
        <pc:spChg chg="mod">
          <ac:chgData name="Luc Paoli" userId="28bcbf778cf7ff89" providerId="LiveId" clId="{A51D4D23-08C4-4ECC-82F5-6F788D210A33}" dt="2022-08-12T12:30:25.066" v="6569"/>
          <ac:spMkLst>
            <pc:docMk/>
            <pc:sldMk cId="3665419169" sldId="377"/>
            <ac:spMk id="2" creationId="{41359AA3-6B93-3107-163F-E1A76DCDD4E0}"/>
          </ac:spMkLst>
        </pc:spChg>
        <pc:spChg chg="mod">
          <ac:chgData name="Luc Paoli" userId="28bcbf778cf7ff89" providerId="LiveId" clId="{A51D4D23-08C4-4ECC-82F5-6F788D210A33}" dt="2022-08-11T20:42:20.599" v="6540" actId="20577"/>
          <ac:spMkLst>
            <pc:docMk/>
            <pc:sldMk cId="3665419169" sldId="377"/>
            <ac:spMk id="3" creationId="{9A4582D4-38AB-20E6-B74F-29380ECD1176}"/>
          </ac:spMkLst>
        </pc:spChg>
        <pc:spChg chg="del mod">
          <ac:chgData name="Luc Paoli" userId="28bcbf778cf7ff89" providerId="LiveId" clId="{A51D4D23-08C4-4ECC-82F5-6F788D210A33}" dt="2022-08-11T20:41:41.143" v="6471" actId="21"/>
          <ac:spMkLst>
            <pc:docMk/>
            <pc:sldMk cId="3665419169" sldId="377"/>
            <ac:spMk id="6" creationId="{8D8FF776-2B42-80BD-3BBF-B1535A2089B1}"/>
          </ac:spMkLst>
        </pc:spChg>
        <pc:spChg chg="add mod">
          <ac:chgData name="Luc Paoli" userId="28bcbf778cf7ff89" providerId="LiveId" clId="{A51D4D23-08C4-4ECC-82F5-6F788D210A33}" dt="2022-08-11T20:42:25.906" v="6543" actId="1076"/>
          <ac:spMkLst>
            <pc:docMk/>
            <pc:sldMk cId="3665419169" sldId="377"/>
            <ac:spMk id="7" creationId="{DA4FBE79-AAB7-13F1-695E-678F6055FF76}"/>
          </ac:spMkLst>
        </pc:spChg>
      </pc:sldChg>
      <pc:sldChg chg="modSp new mod">
        <pc:chgData name="Luc Paoli" userId="28bcbf778cf7ff89" providerId="LiveId" clId="{A51D4D23-08C4-4ECC-82F5-6F788D210A33}" dt="2022-08-17T15:51:49.420" v="6700" actId="20577"/>
        <pc:sldMkLst>
          <pc:docMk/>
          <pc:sldMk cId="285842640" sldId="378"/>
        </pc:sldMkLst>
        <pc:spChg chg="mod">
          <ac:chgData name="Luc Paoli" userId="28bcbf778cf7ff89" providerId="LiveId" clId="{A51D4D23-08C4-4ECC-82F5-6F788D210A33}" dt="2022-08-10T23:54:26.356" v="6270" actId="20577"/>
          <ac:spMkLst>
            <pc:docMk/>
            <pc:sldMk cId="285842640" sldId="378"/>
            <ac:spMk id="2" creationId="{CB33CA43-6C48-ADA8-2EF0-8961CE8DDC41}"/>
          </ac:spMkLst>
        </pc:spChg>
        <pc:spChg chg="mod">
          <ac:chgData name="Luc Paoli" userId="28bcbf778cf7ff89" providerId="LiveId" clId="{A51D4D23-08C4-4ECC-82F5-6F788D210A33}" dt="2022-08-17T15:51:49.420" v="6700" actId="20577"/>
          <ac:spMkLst>
            <pc:docMk/>
            <pc:sldMk cId="285842640" sldId="378"/>
            <ac:spMk id="3" creationId="{CF2FE4F1-86CF-42C8-4532-3ADE0F1FF112}"/>
          </ac:spMkLst>
        </pc:spChg>
      </pc:sldChg>
      <pc:sldChg chg="modSp new del mod">
        <pc:chgData name="Luc Paoli" userId="28bcbf778cf7ff89" providerId="LiveId" clId="{A51D4D23-08C4-4ECC-82F5-6F788D210A33}" dt="2022-08-11T00:02:16.680" v="6371" actId="2696"/>
        <pc:sldMkLst>
          <pc:docMk/>
          <pc:sldMk cId="1062317922" sldId="379"/>
        </pc:sldMkLst>
        <pc:spChg chg="mod">
          <ac:chgData name="Luc Paoli" userId="28bcbf778cf7ff89" providerId="LiveId" clId="{A51D4D23-08C4-4ECC-82F5-6F788D210A33}" dt="2022-08-11T00:02:05.347" v="6370" actId="20577"/>
          <ac:spMkLst>
            <pc:docMk/>
            <pc:sldMk cId="1062317922" sldId="379"/>
            <ac:spMk id="2" creationId="{6A084677-C256-420C-D6D1-FE5A074E5A7A}"/>
          </ac:spMkLst>
        </pc:spChg>
      </pc:sldChg>
      <pc:sldChg chg="modSp new mod">
        <pc:chgData name="Luc Paoli" userId="28bcbf778cf7ff89" providerId="LiveId" clId="{A51D4D23-08C4-4ECC-82F5-6F788D210A33}" dt="2022-08-11T00:03:23.617" v="6469" actId="20577"/>
        <pc:sldMkLst>
          <pc:docMk/>
          <pc:sldMk cId="2649229343" sldId="379"/>
        </pc:sldMkLst>
        <pc:spChg chg="mod">
          <ac:chgData name="Luc Paoli" userId="28bcbf778cf7ff89" providerId="LiveId" clId="{A51D4D23-08C4-4ECC-82F5-6F788D210A33}" dt="2022-08-11T00:02:25.378" v="6388" actId="20577"/>
          <ac:spMkLst>
            <pc:docMk/>
            <pc:sldMk cId="2649229343" sldId="379"/>
            <ac:spMk id="2" creationId="{6E2BF505-E818-409A-7C51-F93284C10C59}"/>
          </ac:spMkLst>
        </pc:spChg>
        <pc:spChg chg="mod">
          <ac:chgData name="Luc Paoli" userId="28bcbf778cf7ff89" providerId="LiveId" clId="{A51D4D23-08C4-4ECC-82F5-6F788D210A33}" dt="2022-08-11T00:03:23.617" v="6469" actId="20577"/>
          <ac:spMkLst>
            <pc:docMk/>
            <pc:sldMk cId="2649229343" sldId="379"/>
            <ac:spMk id="3" creationId="{4A95DFB6-61DC-088F-5C9F-41AB0C66740F}"/>
          </ac:spMkLst>
        </pc:spChg>
      </pc:sldChg>
      <pc:sldChg chg="addSp delSp modSp mod">
        <pc:chgData name="Luc Paoli" userId="28bcbf778cf7ff89" providerId="LiveId" clId="{A51D4D23-08C4-4ECC-82F5-6F788D210A33}" dt="2022-08-14T01:32:26.394" v="6612" actId="478"/>
        <pc:sldMkLst>
          <pc:docMk/>
          <pc:sldMk cId="4108444668" sldId="381"/>
        </pc:sldMkLst>
        <pc:spChg chg="mod">
          <ac:chgData name="Luc Paoli" userId="28bcbf778cf7ff89" providerId="LiveId" clId="{A51D4D23-08C4-4ECC-82F5-6F788D210A33}" dt="2022-08-14T01:32:24.954" v="6608" actId="14100"/>
          <ac:spMkLst>
            <pc:docMk/>
            <pc:sldMk cId="4108444668" sldId="381"/>
            <ac:spMk id="3" creationId="{A23A7721-0568-01E9-DF37-4FE2DE2253EA}"/>
          </ac:spMkLst>
        </pc:spChg>
        <pc:spChg chg="add del">
          <ac:chgData name="Luc Paoli" userId="28bcbf778cf7ff89" providerId="LiveId" clId="{A51D4D23-08C4-4ECC-82F5-6F788D210A33}" dt="2022-08-14T01:32:26.394" v="6612" actId="478"/>
          <ac:spMkLst>
            <pc:docMk/>
            <pc:sldMk cId="4108444668" sldId="381"/>
            <ac:spMk id="6" creationId="{89E3A34B-9EEE-FA54-9E3B-B96D660375C9}"/>
          </ac:spMkLst>
        </pc:spChg>
        <pc:picChg chg="add del mod">
          <ac:chgData name="Luc Paoli" userId="28bcbf778cf7ff89" providerId="LiveId" clId="{A51D4D23-08C4-4ECC-82F5-6F788D210A33}" dt="2022-08-14T01:32:25.926" v="6611" actId="22"/>
          <ac:picMkLst>
            <pc:docMk/>
            <pc:sldMk cId="4108444668" sldId="381"/>
            <ac:picMk id="8" creationId="{93865C57-8FBA-1832-6136-AEE2C8A392DD}"/>
          </ac:picMkLst>
        </pc:picChg>
      </pc:sldChg>
      <pc:sldChg chg="modSp new mod">
        <pc:chgData name="Luc Paoli" userId="28bcbf778cf7ff89" providerId="LiveId" clId="{A51D4D23-08C4-4ECC-82F5-6F788D210A33}" dt="2022-08-12T12:27:16.001" v="6568" actId="20577"/>
        <pc:sldMkLst>
          <pc:docMk/>
          <pc:sldMk cId="1336955265" sldId="382"/>
        </pc:sldMkLst>
        <pc:spChg chg="mod">
          <ac:chgData name="Luc Paoli" userId="28bcbf778cf7ff89" providerId="LiveId" clId="{A51D4D23-08C4-4ECC-82F5-6F788D210A33}" dt="2022-08-12T12:27:16.001" v="6568" actId="20577"/>
          <ac:spMkLst>
            <pc:docMk/>
            <pc:sldMk cId="1336955265" sldId="382"/>
            <ac:spMk id="2" creationId="{39A776CD-2091-68EB-CB6A-0F8250AD4065}"/>
          </ac:spMkLst>
        </pc:spChg>
      </pc:sldChg>
      <pc:sldChg chg="addSp delSp modSp new del mod">
        <pc:chgData name="Luc Paoli" userId="28bcbf778cf7ff89" providerId="LiveId" clId="{A51D4D23-08C4-4ECC-82F5-6F788D210A33}" dt="2022-08-11T20:42:27.864" v="6544" actId="2696"/>
        <pc:sldMkLst>
          <pc:docMk/>
          <pc:sldMk cId="3112704941" sldId="382"/>
        </pc:sldMkLst>
        <pc:spChg chg="mod">
          <ac:chgData name="Luc Paoli" userId="28bcbf778cf7ff89" providerId="LiveId" clId="{A51D4D23-08C4-4ECC-82F5-6F788D210A33}" dt="2022-08-11T20:41:53.217" v="6496" actId="20577"/>
          <ac:spMkLst>
            <pc:docMk/>
            <pc:sldMk cId="3112704941" sldId="382"/>
            <ac:spMk id="2" creationId="{FA624228-E9D5-A34E-D4C0-BE16830BC8A3}"/>
          </ac:spMkLst>
        </pc:spChg>
        <pc:spChg chg="del">
          <ac:chgData name="Luc Paoli" userId="28bcbf778cf7ff89" providerId="LiveId" clId="{A51D4D23-08C4-4ECC-82F5-6F788D210A33}" dt="2022-08-11T20:41:49.096" v="6475" actId="478"/>
          <ac:spMkLst>
            <pc:docMk/>
            <pc:sldMk cId="3112704941" sldId="382"/>
            <ac:spMk id="3" creationId="{A0099549-A9CA-34FF-3449-33D8BFC43B5E}"/>
          </ac:spMkLst>
        </pc:spChg>
        <pc:spChg chg="add del mod">
          <ac:chgData name="Luc Paoli" userId="28bcbf778cf7ff89" providerId="LiveId" clId="{A51D4D23-08C4-4ECC-82F5-6F788D210A33}" dt="2022-08-11T20:42:23.323" v="6541" actId="21"/>
          <ac:spMkLst>
            <pc:docMk/>
            <pc:sldMk cId="3112704941" sldId="382"/>
            <ac:spMk id="6" creationId="{8C701871-3471-CF7C-BEE6-44D15DC73031}"/>
          </ac:spMkLst>
        </pc:spChg>
      </pc:sldChg>
      <pc:sldChg chg="modSp add del mod">
        <pc:chgData name="Luc Paoli" userId="28bcbf778cf7ff89" providerId="LiveId" clId="{A51D4D23-08C4-4ECC-82F5-6F788D210A33}" dt="2022-08-11T20:42:47.060" v="6555" actId="2696"/>
        <pc:sldMkLst>
          <pc:docMk/>
          <pc:sldMk cId="2938186435" sldId="383"/>
        </pc:sldMkLst>
        <pc:spChg chg="mod">
          <ac:chgData name="Luc Paoli" userId="28bcbf778cf7ff89" providerId="LiveId" clId="{A51D4D23-08C4-4ECC-82F5-6F788D210A33}" dt="2022-08-11T20:42:32.145" v="6554" actId="20577"/>
          <ac:spMkLst>
            <pc:docMk/>
            <pc:sldMk cId="2938186435" sldId="383"/>
            <ac:spMk id="3" creationId="{9A4582D4-38AB-20E6-B74F-29380ECD1176}"/>
          </ac:spMkLst>
        </pc:spChg>
      </pc:sldChg>
      <pc:sldMasterChg chg="addSp delSp modSp mod modSldLayout">
        <pc:chgData name="Luc Paoli" userId="28bcbf778cf7ff89" providerId="LiveId" clId="{A51D4D23-08C4-4ECC-82F5-6F788D210A33}" dt="2022-08-09T22:43:16.907" v="576" actId="20577"/>
        <pc:sldMasterMkLst>
          <pc:docMk/>
          <pc:sldMasterMk cId="0" sldId="2147483648"/>
        </pc:sldMasterMkLst>
        <pc:spChg chg="add del">
          <ac:chgData name="Luc Paoli" userId="28bcbf778cf7ff89" providerId="LiveId" clId="{A51D4D23-08C4-4ECC-82F5-6F788D210A33}" dt="2022-08-09T22:41:13.297" v="496" actId="478"/>
          <ac:spMkLst>
            <pc:docMk/>
            <pc:sldMasterMk cId="0" sldId="2147483648"/>
            <ac:spMk id="8" creationId="{00000000-0000-0000-0000-000000000000}"/>
          </ac:spMkLst>
        </pc:spChg>
        <pc:spChg chg="mod">
          <ac:chgData name="Luc Paoli" userId="28bcbf778cf7ff89" providerId="LiveId" clId="{A51D4D23-08C4-4ECC-82F5-6F788D210A33}" dt="2022-08-09T22:41:24.823" v="509" actId="404"/>
          <ac:spMkLst>
            <pc:docMk/>
            <pc:sldMasterMk cId="0" sldId="2147483648"/>
            <ac:spMk id="12" creationId="{00000000-0000-0000-0000-000000000000}"/>
          </ac:spMkLst>
        </pc:spChg>
        <pc:spChg chg="mod">
          <ac:chgData name="Luc Paoli" userId="28bcbf778cf7ff89" providerId="LiveId" clId="{A51D4D23-08C4-4ECC-82F5-6F788D210A33}" dt="2022-08-09T22:43:16.907" v="576" actId="20577"/>
          <ac:spMkLst>
            <pc:docMk/>
            <pc:sldMasterMk cId="0" sldId="2147483648"/>
            <ac:spMk id="15" creationId="{00000000-0000-0000-0000-000000000000}"/>
          </ac:spMkLst>
        </pc:spChg>
        <pc:sldLayoutChg chg="addSp delSp modSp mod">
          <pc:chgData name="Luc Paoli" userId="28bcbf778cf7ff89" providerId="LiveId" clId="{A51D4D23-08C4-4ECC-82F5-6F788D210A33}" dt="2022-08-09T22:43:13.185" v="573" actId="20577"/>
          <pc:sldLayoutMkLst>
            <pc:docMk/>
            <pc:sldMasterMk cId="0" sldId="2147483648"/>
            <pc:sldLayoutMk cId="0" sldId="2147483649"/>
          </pc:sldLayoutMkLst>
          <pc:spChg chg="add del">
            <ac:chgData name="Luc Paoli" userId="28bcbf778cf7ff89" providerId="LiveId" clId="{A51D4D23-08C4-4ECC-82F5-6F788D210A33}" dt="2022-08-09T22:42:13.050" v="525" actId="11529"/>
            <ac:spMkLst>
              <pc:docMk/>
              <pc:sldMasterMk cId="0" sldId="2147483648"/>
              <pc:sldLayoutMk cId="0" sldId="2147483649"/>
              <ac:spMk id="4" creationId="{0107ED70-950E-6AF7-9BD8-8A8C9A8A5F9D}"/>
            </ac:spMkLst>
          </pc:spChg>
          <pc:spChg chg="add del mod">
            <ac:chgData name="Luc Paoli" userId="28bcbf778cf7ff89" providerId="LiveId" clId="{A51D4D23-08C4-4ECC-82F5-6F788D210A33}" dt="2022-08-09T22:42:13.050" v="525" actId="11529"/>
            <ac:spMkLst>
              <pc:docMk/>
              <pc:sldMasterMk cId="0" sldId="2147483648"/>
              <pc:sldLayoutMk cId="0" sldId="2147483649"/>
              <ac:spMk id="5" creationId="{CDBE2BD6-4C2F-54C0-1AEB-DA54C20EDB7C}"/>
            </ac:spMkLst>
          </pc:spChg>
          <pc:spChg chg="add del">
            <ac:chgData name="Luc Paoli" userId="28bcbf778cf7ff89" providerId="LiveId" clId="{A51D4D23-08C4-4ECC-82F5-6F788D210A33}" dt="2022-08-09T22:41:12.148" v="493" actId="478"/>
            <ac:spMkLst>
              <pc:docMk/>
              <pc:sldMasterMk cId="0" sldId="2147483648"/>
              <pc:sldLayoutMk cId="0" sldId="2147483649"/>
              <ac:spMk id="9" creationId="{00000000-0000-0000-0000-000000000000}"/>
            </ac:spMkLst>
          </pc:spChg>
          <pc:spChg chg="mod">
            <ac:chgData name="Luc Paoli" userId="28bcbf778cf7ff89" providerId="LiveId" clId="{A51D4D23-08C4-4ECC-82F5-6F788D210A33}" dt="2022-08-09T22:43:13.185" v="573" actId="20577"/>
            <ac:spMkLst>
              <pc:docMk/>
              <pc:sldMasterMk cId="0" sldId="2147483648"/>
              <pc:sldLayoutMk cId="0" sldId="2147483649"/>
              <ac:spMk id="10" creationId="{00000000-0000-0000-0000-000000000000}"/>
            </ac:spMkLst>
          </pc:spChg>
        </pc:sldLayoutChg>
        <pc:sldLayoutChg chg="addSp delSp modSp mod">
          <pc:chgData name="Luc Paoli" userId="28bcbf778cf7ff89" providerId="LiveId" clId="{A51D4D23-08C4-4ECC-82F5-6F788D210A33}" dt="2022-08-09T22:43:09.813" v="570" actId="20577"/>
          <pc:sldLayoutMkLst>
            <pc:docMk/>
            <pc:sldMasterMk cId="0" sldId="2147483648"/>
            <pc:sldLayoutMk cId="0" sldId="2147483650"/>
          </pc:sldLayoutMkLst>
          <pc:spChg chg="add del">
            <ac:chgData name="Luc Paoli" userId="28bcbf778cf7ff89" providerId="LiveId" clId="{A51D4D23-08C4-4ECC-82F5-6F788D210A33}" dt="2022-08-09T22:41:03.532" v="485" actId="478"/>
            <ac:spMkLst>
              <pc:docMk/>
              <pc:sldMasterMk cId="0" sldId="2147483648"/>
              <pc:sldLayoutMk cId="0" sldId="2147483650"/>
              <ac:spMk id="10" creationId="{00000000-0000-0000-0000-000000000000}"/>
            </ac:spMkLst>
          </pc:spChg>
          <pc:spChg chg="mod">
            <ac:chgData name="Luc Paoli" userId="28bcbf778cf7ff89" providerId="LiveId" clId="{A51D4D23-08C4-4ECC-82F5-6F788D210A33}" dt="2022-08-09T22:43:09.813" v="570" actId="20577"/>
            <ac:spMkLst>
              <pc:docMk/>
              <pc:sldMasterMk cId="0" sldId="2147483648"/>
              <pc:sldLayoutMk cId="0" sldId="2147483650"/>
              <ac:spMk id="12" creationId="{00000000-0000-0000-0000-000000000000}"/>
            </ac:spMkLst>
          </pc:spChg>
        </pc:sldLayoutChg>
        <pc:sldLayoutChg chg="addSp delSp modSp mod">
          <pc:chgData name="Luc Paoli" userId="28bcbf778cf7ff89" providerId="LiveId" clId="{A51D4D23-08C4-4ECC-82F5-6F788D210A33}" dt="2022-08-09T22:43:02.331" v="564" actId="20577"/>
          <pc:sldLayoutMkLst>
            <pc:docMk/>
            <pc:sldMasterMk cId="0" sldId="2147483648"/>
            <pc:sldLayoutMk cId="0" sldId="2147483651"/>
          </pc:sldLayoutMkLst>
          <pc:spChg chg="add del">
            <ac:chgData name="Luc Paoli" userId="28bcbf778cf7ff89" providerId="LiveId" clId="{A51D4D23-08C4-4ECC-82F5-6F788D210A33}" dt="2022-08-09T22:41:04.036" v="486" actId="478"/>
            <ac:spMkLst>
              <pc:docMk/>
              <pc:sldMasterMk cId="0" sldId="2147483648"/>
              <pc:sldLayoutMk cId="0" sldId="2147483651"/>
              <ac:spMk id="7" creationId="{00000000-0000-0000-0000-000000000000}"/>
            </ac:spMkLst>
          </pc:spChg>
          <pc:spChg chg="mod">
            <ac:chgData name="Luc Paoli" userId="28bcbf778cf7ff89" providerId="LiveId" clId="{A51D4D23-08C4-4ECC-82F5-6F788D210A33}" dt="2022-08-09T22:43:02.331" v="564" actId="20577"/>
            <ac:spMkLst>
              <pc:docMk/>
              <pc:sldMasterMk cId="0" sldId="2147483648"/>
              <pc:sldLayoutMk cId="0" sldId="2147483651"/>
              <ac:spMk id="8" creationId="{00000000-0000-0000-0000-000000000000}"/>
            </ac:spMkLst>
          </pc:spChg>
        </pc:sldLayoutChg>
        <pc:sldLayoutChg chg="modSp mod">
          <pc:chgData name="Luc Paoli" userId="28bcbf778cf7ff89" providerId="LiveId" clId="{A51D4D23-08C4-4ECC-82F5-6F788D210A33}" dt="2022-08-09T22:42:57.425" v="561" actId="20577"/>
          <pc:sldLayoutMkLst>
            <pc:docMk/>
            <pc:sldMasterMk cId="0" sldId="2147483648"/>
            <pc:sldLayoutMk cId="0" sldId="2147483652"/>
          </pc:sldLayoutMkLst>
          <pc:spChg chg="mod">
            <ac:chgData name="Luc Paoli" userId="28bcbf778cf7ff89" providerId="LiveId" clId="{A51D4D23-08C4-4ECC-82F5-6F788D210A33}" dt="2022-08-09T22:42:57.425" v="561" actId="20577"/>
            <ac:spMkLst>
              <pc:docMk/>
              <pc:sldMasterMk cId="0" sldId="2147483648"/>
              <pc:sldLayoutMk cId="0" sldId="2147483652"/>
              <ac:spMk id="9" creationId="{00000000-0000-0000-0000-000000000000}"/>
            </ac:spMkLst>
          </pc:spChg>
        </pc:sldLayoutChg>
        <pc:sldLayoutChg chg="modSp mod">
          <pc:chgData name="Luc Paoli" userId="28bcbf778cf7ff89" providerId="LiveId" clId="{A51D4D23-08C4-4ECC-82F5-6F788D210A33}" dt="2022-08-09T22:42:54.573" v="558" actId="20577"/>
          <pc:sldLayoutMkLst>
            <pc:docMk/>
            <pc:sldMasterMk cId="0" sldId="2147483648"/>
            <pc:sldLayoutMk cId="0" sldId="2147483653"/>
          </pc:sldLayoutMkLst>
          <pc:spChg chg="mod">
            <ac:chgData name="Luc Paoli" userId="28bcbf778cf7ff89" providerId="LiveId" clId="{A51D4D23-08C4-4ECC-82F5-6F788D210A33}" dt="2022-08-09T22:42:54.573" v="558" actId="20577"/>
            <ac:spMkLst>
              <pc:docMk/>
              <pc:sldMasterMk cId="0" sldId="2147483648"/>
              <pc:sldLayoutMk cId="0" sldId="2147483653"/>
              <ac:spMk id="11" creationId="{00000000-0000-0000-0000-000000000000}"/>
            </ac:spMkLst>
          </pc:spChg>
        </pc:sldLayoutChg>
        <pc:sldLayoutChg chg="modSp mod">
          <pc:chgData name="Luc Paoli" userId="28bcbf778cf7ff89" providerId="LiveId" clId="{A51D4D23-08C4-4ECC-82F5-6F788D210A33}" dt="2022-08-09T22:42:51.363" v="555" actId="20577"/>
          <pc:sldLayoutMkLst>
            <pc:docMk/>
            <pc:sldMasterMk cId="0" sldId="2147483648"/>
            <pc:sldLayoutMk cId="0" sldId="2147483654"/>
          </pc:sldLayoutMkLst>
          <pc:spChg chg="mod">
            <ac:chgData name="Luc Paoli" userId="28bcbf778cf7ff89" providerId="LiveId" clId="{A51D4D23-08C4-4ECC-82F5-6F788D210A33}" dt="2022-08-09T22:42:51.363" v="555" actId="20577"/>
            <ac:spMkLst>
              <pc:docMk/>
              <pc:sldMasterMk cId="0" sldId="2147483648"/>
              <pc:sldLayoutMk cId="0" sldId="2147483654"/>
              <ac:spMk id="7" creationId="{00000000-0000-0000-0000-000000000000}"/>
            </ac:spMkLst>
          </pc:spChg>
        </pc:sldLayoutChg>
        <pc:sldLayoutChg chg="modSp mod">
          <pc:chgData name="Luc Paoli" userId="28bcbf778cf7ff89" providerId="LiveId" clId="{A51D4D23-08C4-4ECC-82F5-6F788D210A33}" dt="2022-08-09T22:42:47.179" v="552" actId="20577"/>
          <pc:sldLayoutMkLst>
            <pc:docMk/>
            <pc:sldMasterMk cId="0" sldId="2147483648"/>
            <pc:sldLayoutMk cId="0" sldId="2147483655"/>
          </pc:sldLayoutMkLst>
          <pc:spChg chg="mod">
            <ac:chgData name="Luc Paoli" userId="28bcbf778cf7ff89" providerId="LiveId" clId="{A51D4D23-08C4-4ECC-82F5-6F788D210A33}" dt="2022-08-09T22:42:47.179" v="552" actId="20577"/>
            <ac:spMkLst>
              <pc:docMk/>
              <pc:sldMasterMk cId="0" sldId="2147483648"/>
              <pc:sldLayoutMk cId="0" sldId="2147483655"/>
              <ac:spMk id="6" creationId="{00000000-0000-0000-0000-000000000000}"/>
            </ac:spMkLst>
          </pc:spChg>
        </pc:sldLayoutChg>
        <pc:sldLayoutChg chg="modSp mod">
          <pc:chgData name="Luc Paoli" userId="28bcbf778cf7ff89" providerId="LiveId" clId="{A51D4D23-08C4-4ECC-82F5-6F788D210A33}" dt="2022-08-09T22:42:43.826" v="549" actId="20577"/>
          <pc:sldLayoutMkLst>
            <pc:docMk/>
            <pc:sldMasterMk cId="0" sldId="2147483648"/>
            <pc:sldLayoutMk cId="0" sldId="2147483656"/>
          </pc:sldLayoutMkLst>
          <pc:spChg chg="mod">
            <ac:chgData name="Luc Paoli" userId="28bcbf778cf7ff89" providerId="LiveId" clId="{A51D4D23-08C4-4ECC-82F5-6F788D210A33}" dt="2022-08-09T22:42:43.826" v="549" actId="20577"/>
            <ac:spMkLst>
              <pc:docMk/>
              <pc:sldMasterMk cId="0" sldId="2147483648"/>
              <pc:sldLayoutMk cId="0" sldId="2147483656"/>
              <ac:spMk id="9" creationId="{00000000-0000-0000-0000-000000000000}"/>
            </ac:spMkLst>
          </pc:spChg>
        </pc:sldLayoutChg>
        <pc:sldLayoutChg chg="modSp mod">
          <pc:chgData name="Luc Paoli" userId="28bcbf778cf7ff89" providerId="LiveId" clId="{A51D4D23-08C4-4ECC-82F5-6F788D210A33}" dt="2022-08-09T22:42:39.003" v="546" actId="20577"/>
          <pc:sldLayoutMkLst>
            <pc:docMk/>
            <pc:sldMasterMk cId="0" sldId="2147483648"/>
            <pc:sldLayoutMk cId="0" sldId="2147483657"/>
          </pc:sldLayoutMkLst>
          <pc:spChg chg="mod">
            <ac:chgData name="Luc Paoli" userId="28bcbf778cf7ff89" providerId="LiveId" clId="{A51D4D23-08C4-4ECC-82F5-6F788D210A33}" dt="2022-08-09T22:42:39.003" v="546" actId="20577"/>
            <ac:spMkLst>
              <pc:docMk/>
              <pc:sldMasterMk cId="0" sldId="2147483648"/>
              <pc:sldLayoutMk cId="0" sldId="2147483657"/>
              <ac:spMk id="9" creationId="{00000000-0000-0000-0000-000000000000}"/>
            </ac:spMkLst>
          </pc:spChg>
        </pc:sldLayoutChg>
        <pc:sldLayoutChg chg="modSp mod">
          <pc:chgData name="Luc Paoli" userId="28bcbf778cf7ff89" providerId="LiveId" clId="{A51D4D23-08C4-4ECC-82F5-6F788D210A33}" dt="2022-08-09T22:42:31.626" v="540" actId="20577"/>
          <pc:sldLayoutMkLst>
            <pc:docMk/>
            <pc:sldMasterMk cId="0" sldId="2147483648"/>
            <pc:sldLayoutMk cId="0" sldId="2147483658"/>
          </pc:sldLayoutMkLst>
          <pc:spChg chg="mod">
            <ac:chgData name="Luc Paoli" userId="28bcbf778cf7ff89" providerId="LiveId" clId="{A51D4D23-08C4-4ECC-82F5-6F788D210A33}" dt="2022-08-09T22:42:31.626" v="540" actId="20577"/>
            <ac:spMkLst>
              <pc:docMk/>
              <pc:sldMasterMk cId="0" sldId="2147483648"/>
              <pc:sldLayoutMk cId="0" sldId="2147483658"/>
              <ac:spMk id="8" creationId="{00000000-0000-0000-0000-000000000000}"/>
            </ac:spMkLst>
          </pc:spChg>
        </pc:sldLayoutChg>
        <pc:sldLayoutChg chg="modSp mod">
          <pc:chgData name="Luc Paoli" userId="28bcbf778cf7ff89" providerId="LiveId" clId="{A51D4D23-08C4-4ECC-82F5-6F788D210A33}" dt="2022-08-09T22:42:34.903" v="543" actId="20577"/>
          <pc:sldLayoutMkLst>
            <pc:docMk/>
            <pc:sldMasterMk cId="0" sldId="2147483648"/>
            <pc:sldLayoutMk cId="0" sldId="2147483659"/>
          </pc:sldLayoutMkLst>
          <pc:spChg chg="mod">
            <ac:chgData name="Luc Paoli" userId="28bcbf778cf7ff89" providerId="LiveId" clId="{A51D4D23-08C4-4ECC-82F5-6F788D210A33}" dt="2022-08-09T22:42:34.903" v="543" actId="20577"/>
            <ac:spMkLst>
              <pc:docMk/>
              <pc:sldMasterMk cId="0" sldId="2147483648"/>
              <pc:sldLayoutMk cId="0" sldId="2147483659"/>
              <ac:spMk id="8" creationId="{00000000-0000-0000-0000-000000000000}"/>
            </ac:spMkLst>
          </pc:spChg>
        </pc:sldLayoutChg>
        <pc:sldLayoutChg chg="modSp mod">
          <pc:chgData name="Luc Paoli" userId="28bcbf778cf7ff89" providerId="LiveId" clId="{A51D4D23-08C4-4ECC-82F5-6F788D210A33}" dt="2022-08-09T22:43:05.973" v="567" actId="20577"/>
          <pc:sldLayoutMkLst>
            <pc:docMk/>
            <pc:sldMasterMk cId="0" sldId="2147483648"/>
            <pc:sldLayoutMk cId="0" sldId="2147483660"/>
          </pc:sldLayoutMkLst>
          <pc:spChg chg="mod">
            <ac:chgData name="Luc Paoli" userId="28bcbf778cf7ff89" providerId="LiveId" clId="{A51D4D23-08C4-4ECC-82F5-6F788D210A33}" dt="2022-08-09T22:43:05.973" v="567" actId="20577"/>
            <ac:spMkLst>
              <pc:docMk/>
              <pc:sldMasterMk cId="0" sldId="2147483648"/>
              <pc:sldLayoutMk cId="0" sldId="2147483660"/>
              <ac:spMk id="5" creationId="{00000000-0000-0000-0000-000000000000}"/>
            </ac:spMkLst>
          </pc:spChg>
        </pc:sldLayoutChg>
      </pc:sldMasterChg>
      <pc:sldMasterChg chg="new del mod addSldLayout delSldLayout">
        <pc:chgData name="Luc Paoli" userId="28bcbf778cf7ff89" providerId="LiveId" clId="{A51D4D23-08C4-4ECC-82F5-6F788D210A33}" dt="2022-08-09T22:43:44.015" v="578" actId="6938"/>
        <pc:sldMasterMkLst>
          <pc:docMk/>
          <pc:sldMasterMk cId="341001162" sldId="2147483661"/>
        </pc:sldMasterMkLst>
        <pc:sldLayoutChg chg="new del replId">
          <pc:chgData name="Luc Paoli" userId="28bcbf778cf7ff89" providerId="LiveId" clId="{A51D4D23-08C4-4ECC-82F5-6F788D210A33}" dt="2022-08-09T22:43:44.015" v="578" actId="6938"/>
          <pc:sldLayoutMkLst>
            <pc:docMk/>
            <pc:sldMasterMk cId="341001162" sldId="2147483661"/>
            <pc:sldLayoutMk cId="3593858983" sldId="2147483662"/>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3932575045" sldId="2147483663"/>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2755409653" sldId="2147483664"/>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978057001" sldId="2147483665"/>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1314712730" sldId="2147483666"/>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3408692756" sldId="2147483667"/>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284432205" sldId="2147483668"/>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2676516171" sldId="2147483669"/>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2706259013" sldId="2147483670"/>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330311114" sldId="2147483671"/>
          </pc:sldLayoutMkLst>
        </pc:sldLayoutChg>
        <pc:sldLayoutChg chg="new del replId">
          <pc:chgData name="Luc Paoli" userId="28bcbf778cf7ff89" providerId="LiveId" clId="{A51D4D23-08C4-4ECC-82F5-6F788D210A33}" dt="2022-08-09T22:43:44.015" v="578" actId="6938"/>
          <pc:sldLayoutMkLst>
            <pc:docMk/>
            <pc:sldMasterMk cId="341001162" sldId="2147483661"/>
            <pc:sldLayoutMk cId="1676585297" sldId="2147483672"/>
          </pc:sldLayoutMkLst>
        </pc:sldLayoutChg>
      </pc:sldMasterChg>
      <pc:sldMasterChg chg="new del mod addSldLayout delSldLayout">
        <pc:chgData name="Luc Paoli" userId="28bcbf778cf7ff89" providerId="LiveId" clId="{A51D4D23-08C4-4ECC-82F5-6F788D210A33}" dt="2022-08-09T22:43:46.607" v="580" actId="6938"/>
        <pc:sldMasterMkLst>
          <pc:docMk/>
          <pc:sldMasterMk cId="435371976" sldId="2147483661"/>
        </pc:sldMasterMkLst>
        <pc:sldLayoutChg chg="new del replId">
          <pc:chgData name="Luc Paoli" userId="28bcbf778cf7ff89" providerId="LiveId" clId="{A51D4D23-08C4-4ECC-82F5-6F788D210A33}" dt="2022-08-09T22:43:46.607" v="580" actId="6938"/>
          <pc:sldLayoutMkLst>
            <pc:docMk/>
            <pc:sldMasterMk cId="435371976" sldId="2147483661"/>
            <pc:sldLayoutMk cId="926575379" sldId="2147483662"/>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3989173493" sldId="2147483663"/>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3033699781" sldId="2147483664"/>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337240493" sldId="2147483665"/>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1434719488" sldId="2147483666"/>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72242484" sldId="2147483667"/>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2618902140" sldId="2147483668"/>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4173356913" sldId="2147483669"/>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2717848004" sldId="2147483670"/>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2823524818" sldId="2147483671"/>
          </pc:sldLayoutMkLst>
        </pc:sldLayoutChg>
        <pc:sldLayoutChg chg="new del replId">
          <pc:chgData name="Luc Paoli" userId="28bcbf778cf7ff89" providerId="LiveId" clId="{A51D4D23-08C4-4ECC-82F5-6F788D210A33}" dt="2022-08-09T22:43:46.607" v="580" actId="6938"/>
          <pc:sldLayoutMkLst>
            <pc:docMk/>
            <pc:sldMasterMk cId="435371976" sldId="2147483661"/>
            <pc:sldLayoutMk cId="492805731" sldId="2147483672"/>
          </pc:sldLayoutMkLst>
        </pc:sldLayoutChg>
      </pc:sldMasterChg>
    </pc:docChg>
  </pc:docChgLst>
  <pc:docChgLst>
    <pc:chgData name="Luc Paoli" userId="28bcbf778cf7ff89" providerId="LiveId" clId="{62069B7B-D563-4C92-ADDF-0E587AE5C401}"/>
    <pc:docChg chg="undo custSel addSld delSld modSld">
      <pc:chgData name="Luc Paoli" userId="28bcbf778cf7ff89" providerId="LiveId" clId="{62069B7B-D563-4C92-ADDF-0E587AE5C401}" dt="2022-08-09T22:27:55.992" v="183" actId="20577"/>
      <pc:docMkLst>
        <pc:docMk/>
      </pc:docMkLst>
      <pc:sldChg chg="modSp add del mod">
        <pc:chgData name="Luc Paoli" userId="28bcbf778cf7ff89" providerId="LiveId" clId="{62069B7B-D563-4C92-ADDF-0E587AE5C401}" dt="2022-08-09T22:27:55.992" v="183" actId="20577"/>
        <pc:sldMkLst>
          <pc:docMk/>
          <pc:sldMk cId="2050486948" sldId="362"/>
        </pc:sldMkLst>
        <pc:spChg chg="mod">
          <ac:chgData name="Luc Paoli" userId="28bcbf778cf7ff89" providerId="LiveId" clId="{62069B7B-D563-4C92-ADDF-0E587AE5C401}" dt="2022-08-09T22:27:55.992" v="183" actId="20577"/>
          <ac:spMkLst>
            <pc:docMk/>
            <pc:sldMk cId="2050486948" sldId="362"/>
            <ac:spMk id="3" creationId="{00000000-0000-0000-0000-000000000000}"/>
          </ac:spMkLst>
        </pc:spChg>
        <pc:spChg chg="mod">
          <ac:chgData name="Luc Paoli" userId="28bcbf778cf7ff89" providerId="LiveId" clId="{62069B7B-D563-4C92-ADDF-0E587AE5C401}" dt="2022-08-09T22:27:43.515" v="141" actId="20577"/>
          <ac:spMkLst>
            <pc:docMk/>
            <pc:sldMk cId="2050486948" sldId="362"/>
            <ac:spMk id="6" creationId="{00000000-0000-0000-0000-000000000000}"/>
          </ac:spMkLst>
        </pc:spChg>
      </pc:sldChg>
      <pc:sldChg chg="new">
        <pc:chgData name="Luc Paoli" userId="28bcbf778cf7ff89" providerId="LiveId" clId="{62069B7B-D563-4C92-ADDF-0E587AE5C401}" dt="2022-08-09T22:27:28.951" v="82" actId="680"/>
        <pc:sldMkLst>
          <pc:docMk/>
          <pc:sldMk cId="4063741020" sldId="363"/>
        </pc:sldMkLst>
      </pc:sldChg>
      <pc:sldChg chg="del">
        <pc:chgData name="Luc Paoli" userId="28bcbf778cf7ff89" providerId="LiveId" clId="{62069B7B-D563-4C92-ADDF-0E587AE5C401}" dt="2022-08-09T22:27:00.850" v="0" actId="2696"/>
        <pc:sldMkLst>
          <pc:docMk/>
          <pc:sldMk cId="2431838022" sldId="367"/>
        </pc:sldMkLst>
      </pc:sldChg>
      <pc:sldChg chg="del">
        <pc:chgData name="Luc Paoli" userId="28bcbf778cf7ff89" providerId="LiveId" clId="{62069B7B-D563-4C92-ADDF-0E587AE5C401}" dt="2022-08-09T22:27:02.424" v="1" actId="2696"/>
        <pc:sldMkLst>
          <pc:docMk/>
          <pc:sldMk cId="465449979" sldId="369"/>
        </pc:sldMkLst>
      </pc:sldChg>
      <pc:sldChg chg="del">
        <pc:chgData name="Luc Paoli" userId="28bcbf778cf7ff89" providerId="LiveId" clId="{62069B7B-D563-4C92-ADDF-0E587AE5C401}" dt="2022-08-09T22:27:04.136" v="2" actId="2696"/>
        <pc:sldMkLst>
          <pc:docMk/>
          <pc:sldMk cId="2637185417" sldId="370"/>
        </pc:sldMkLst>
      </pc:sldChg>
      <pc:sldChg chg="del">
        <pc:chgData name="Luc Paoli" userId="28bcbf778cf7ff89" providerId="LiveId" clId="{62069B7B-D563-4C92-ADDF-0E587AE5C401}" dt="2022-08-09T22:27:05.569" v="3" actId="2696"/>
        <pc:sldMkLst>
          <pc:docMk/>
          <pc:sldMk cId="1944686318" sldId="371"/>
        </pc:sldMkLst>
      </pc:sldChg>
      <pc:sldChg chg="del">
        <pc:chgData name="Luc Paoli" userId="28bcbf778cf7ff89" providerId="LiveId" clId="{62069B7B-D563-4C92-ADDF-0E587AE5C401}" dt="2022-08-09T22:27:08.800" v="5" actId="2696"/>
        <pc:sldMkLst>
          <pc:docMk/>
          <pc:sldMk cId="2703864808" sldId="372"/>
        </pc:sldMkLst>
      </pc:sldChg>
      <pc:sldChg chg="del">
        <pc:chgData name="Luc Paoli" userId="28bcbf778cf7ff89" providerId="LiveId" clId="{62069B7B-D563-4C92-ADDF-0E587AE5C401}" dt="2022-08-09T22:27:14.234" v="6" actId="2696"/>
        <pc:sldMkLst>
          <pc:docMk/>
          <pc:sldMk cId="1778099271" sldId="373"/>
        </pc:sldMkLst>
      </pc:sldChg>
      <pc:sldChg chg="del">
        <pc:chgData name="Luc Paoli" userId="28bcbf778cf7ff89" providerId="LiveId" clId="{62069B7B-D563-4C92-ADDF-0E587AE5C401}" dt="2022-08-09T22:27:07.224" v="4" actId="2696"/>
        <pc:sldMkLst>
          <pc:docMk/>
          <pc:sldMk cId="2598103428" sldId="374"/>
        </pc:sldMkLst>
      </pc:sldChg>
      <pc:sldChg chg="del">
        <pc:chgData name="Luc Paoli" userId="28bcbf778cf7ff89" providerId="LiveId" clId="{62069B7B-D563-4C92-ADDF-0E587AE5C401}" dt="2022-08-09T22:27:16.189" v="9" actId="47"/>
        <pc:sldMkLst>
          <pc:docMk/>
          <pc:sldMk cId="2506860238" sldId="379"/>
        </pc:sldMkLst>
      </pc:sldChg>
      <pc:sldChg chg="del">
        <pc:chgData name="Luc Paoli" userId="28bcbf778cf7ff89" providerId="LiveId" clId="{62069B7B-D563-4C92-ADDF-0E587AE5C401}" dt="2022-08-09T22:27:16.220" v="10" actId="47"/>
        <pc:sldMkLst>
          <pc:docMk/>
          <pc:sldMk cId="907565743" sldId="380"/>
        </pc:sldMkLst>
      </pc:sldChg>
      <pc:sldChg chg="del">
        <pc:chgData name="Luc Paoli" userId="28bcbf778cf7ff89" providerId="LiveId" clId="{62069B7B-D563-4C92-ADDF-0E587AE5C401}" dt="2022-08-09T22:27:16.236" v="11" actId="47"/>
        <pc:sldMkLst>
          <pc:docMk/>
          <pc:sldMk cId="2001628497" sldId="382"/>
        </pc:sldMkLst>
      </pc:sldChg>
      <pc:sldChg chg="del">
        <pc:chgData name="Luc Paoli" userId="28bcbf778cf7ff89" providerId="LiveId" clId="{62069B7B-D563-4C92-ADDF-0E587AE5C401}" dt="2022-08-09T22:27:16.274" v="12" actId="47"/>
        <pc:sldMkLst>
          <pc:docMk/>
          <pc:sldMk cId="1731896434" sldId="383"/>
        </pc:sldMkLst>
      </pc:sldChg>
      <pc:sldChg chg="del">
        <pc:chgData name="Luc Paoli" userId="28bcbf778cf7ff89" providerId="LiveId" clId="{62069B7B-D563-4C92-ADDF-0E587AE5C401}" dt="2022-08-09T22:27:16.367" v="13" actId="47"/>
        <pc:sldMkLst>
          <pc:docMk/>
          <pc:sldMk cId="545243998" sldId="384"/>
        </pc:sldMkLst>
      </pc:sldChg>
      <pc:sldChg chg="del">
        <pc:chgData name="Luc Paoli" userId="28bcbf778cf7ff89" providerId="LiveId" clId="{62069B7B-D563-4C92-ADDF-0E587AE5C401}" dt="2022-08-09T22:27:17.825" v="26" actId="47"/>
        <pc:sldMkLst>
          <pc:docMk/>
          <pc:sldMk cId="787689237" sldId="385"/>
        </pc:sldMkLst>
      </pc:sldChg>
      <pc:sldChg chg="del">
        <pc:chgData name="Luc Paoli" userId="28bcbf778cf7ff89" providerId="LiveId" clId="{62069B7B-D563-4C92-ADDF-0E587AE5C401}" dt="2022-08-09T22:27:17.894" v="28" actId="47"/>
        <pc:sldMkLst>
          <pc:docMk/>
          <pc:sldMk cId="3265749882" sldId="386"/>
        </pc:sldMkLst>
      </pc:sldChg>
      <pc:sldChg chg="del">
        <pc:chgData name="Luc Paoli" userId="28bcbf778cf7ff89" providerId="LiveId" clId="{62069B7B-D563-4C92-ADDF-0E587AE5C401}" dt="2022-08-09T22:27:18.542" v="31" actId="47"/>
        <pc:sldMkLst>
          <pc:docMk/>
          <pc:sldMk cId="1433052975" sldId="387"/>
        </pc:sldMkLst>
      </pc:sldChg>
      <pc:sldChg chg="del">
        <pc:chgData name="Luc Paoli" userId="28bcbf778cf7ff89" providerId="LiveId" clId="{62069B7B-D563-4C92-ADDF-0E587AE5C401}" dt="2022-08-09T22:27:19.027" v="32" actId="47"/>
        <pc:sldMkLst>
          <pc:docMk/>
          <pc:sldMk cId="319285524" sldId="388"/>
        </pc:sldMkLst>
      </pc:sldChg>
      <pc:sldChg chg="del">
        <pc:chgData name="Luc Paoli" userId="28bcbf778cf7ff89" providerId="LiveId" clId="{62069B7B-D563-4C92-ADDF-0E587AE5C401}" dt="2022-08-09T22:27:19.096" v="33" actId="47"/>
        <pc:sldMkLst>
          <pc:docMk/>
          <pc:sldMk cId="1357533975" sldId="389"/>
        </pc:sldMkLst>
      </pc:sldChg>
      <pc:sldChg chg="del">
        <pc:chgData name="Luc Paoli" userId="28bcbf778cf7ff89" providerId="LiveId" clId="{62069B7B-D563-4C92-ADDF-0E587AE5C401}" dt="2022-08-09T22:27:19.159" v="35" actId="47"/>
        <pc:sldMkLst>
          <pc:docMk/>
          <pc:sldMk cId="1583716722" sldId="390"/>
        </pc:sldMkLst>
      </pc:sldChg>
      <pc:sldChg chg="del">
        <pc:chgData name="Luc Paoli" userId="28bcbf778cf7ff89" providerId="LiveId" clId="{62069B7B-D563-4C92-ADDF-0E587AE5C401}" dt="2022-08-09T22:27:19.197" v="36" actId="47"/>
        <pc:sldMkLst>
          <pc:docMk/>
          <pc:sldMk cId="3566571552" sldId="391"/>
        </pc:sldMkLst>
      </pc:sldChg>
      <pc:sldChg chg="del">
        <pc:chgData name="Luc Paoli" userId="28bcbf778cf7ff89" providerId="LiveId" clId="{62069B7B-D563-4C92-ADDF-0E587AE5C401}" dt="2022-08-09T22:27:19.228" v="37" actId="47"/>
        <pc:sldMkLst>
          <pc:docMk/>
          <pc:sldMk cId="3484543306" sldId="392"/>
        </pc:sldMkLst>
      </pc:sldChg>
      <pc:sldChg chg="del">
        <pc:chgData name="Luc Paoli" userId="28bcbf778cf7ff89" providerId="LiveId" clId="{62069B7B-D563-4C92-ADDF-0E587AE5C401}" dt="2022-08-09T22:27:19.259" v="38" actId="47"/>
        <pc:sldMkLst>
          <pc:docMk/>
          <pc:sldMk cId="965634292" sldId="393"/>
        </pc:sldMkLst>
      </pc:sldChg>
      <pc:sldChg chg="del">
        <pc:chgData name="Luc Paoli" userId="28bcbf778cf7ff89" providerId="LiveId" clId="{62069B7B-D563-4C92-ADDF-0E587AE5C401}" dt="2022-08-09T22:27:19.281" v="39" actId="47"/>
        <pc:sldMkLst>
          <pc:docMk/>
          <pc:sldMk cId="2412592991" sldId="394"/>
        </pc:sldMkLst>
      </pc:sldChg>
      <pc:sldChg chg="del">
        <pc:chgData name="Luc Paoli" userId="28bcbf778cf7ff89" providerId="LiveId" clId="{62069B7B-D563-4C92-ADDF-0E587AE5C401}" dt="2022-08-09T22:27:19.313" v="40" actId="47"/>
        <pc:sldMkLst>
          <pc:docMk/>
          <pc:sldMk cId="2027922058" sldId="395"/>
        </pc:sldMkLst>
      </pc:sldChg>
      <pc:sldChg chg="del">
        <pc:chgData name="Luc Paoli" userId="28bcbf778cf7ff89" providerId="LiveId" clId="{62069B7B-D563-4C92-ADDF-0E587AE5C401}" dt="2022-08-09T22:27:19.873" v="41" actId="47"/>
        <pc:sldMkLst>
          <pc:docMk/>
          <pc:sldMk cId="3961069681" sldId="396"/>
        </pc:sldMkLst>
      </pc:sldChg>
      <pc:sldChg chg="del">
        <pc:chgData name="Luc Paoli" userId="28bcbf778cf7ff89" providerId="LiveId" clId="{62069B7B-D563-4C92-ADDF-0E587AE5C401}" dt="2022-08-09T22:27:20.351" v="42" actId="47"/>
        <pc:sldMkLst>
          <pc:docMk/>
          <pc:sldMk cId="4080786461" sldId="397"/>
        </pc:sldMkLst>
      </pc:sldChg>
      <pc:sldChg chg="del">
        <pc:chgData name="Luc Paoli" userId="28bcbf778cf7ff89" providerId="LiveId" clId="{62069B7B-D563-4C92-ADDF-0E587AE5C401}" dt="2022-08-09T22:27:20.405" v="43" actId="47"/>
        <pc:sldMkLst>
          <pc:docMk/>
          <pc:sldMk cId="2937415134" sldId="398"/>
        </pc:sldMkLst>
      </pc:sldChg>
      <pc:sldChg chg="del">
        <pc:chgData name="Luc Paoli" userId="28bcbf778cf7ff89" providerId="LiveId" clId="{62069B7B-D563-4C92-ADDF-0E587AE5C401}" dt="2022-08-09T22:27:20.436" v="44" actId="47"/>
        <pc:sldMkLst>
          <pc:docMk/>
          <pc:sldMk cId="3770542179" sldId="399"/>
        </pc:sldMkLst>
      </pc:sldChg>
      <pc:sldChg chg="del">
        <pc:chgData name="Luc Paoli" userId="28bcbf778cf7ff89" providerId="LiveId" clId="{62069B7B-D563-4C92-ADDF-0E587AE5C401}" dt="2022-08-09T22:27:20.467" v="45" actId="47"/>
        <pc:sldMkLst>
          <pc:docMk/>
          <pc:sldMk cId="1642505301" sldId="400"/>
        </pc:sldMkLst>
      </pc:sldChg>
      <pc:sldChg chg="del">
        <pc:chgData name="Luc Paoli" userId="28bcbf778cf7ff89" providerId="LiveId" clId="{62069B7B-D563-4C92-ADDF-0E587AE5C401}" dt="2022-08-09T22:27:20.489" v="46" actId="47"/>
        <pc:sldMkLst>
          <pc:docMk/>
          <pc:sldMk cId="3137822369" sldId="401"/>
        </pc:sldMkLst>
      </pc:sldChg>
      <pc:sldChg chg="del">
        <pc:chgData name="Luc Paoli" userId="28bcbf778cf7ff89" providerId="LiveId" clId="{62069B7B-D563-4C92-ADDF-0E587AE5C401}" dt="2022-08-09T22:27:20.552" v="48" actId="47"/>
        <pc:sldMkLst>
          <pc:docMk/>
          <pc:sldMk cId="1681603322" sldId="402"/>
        </pc:sldMkLst>
      </pc:sldChg>
      <pc:sldChg chg="del">
        <pc:chgData name="Luc Paoli" userId="28bcbf778cf7ff89" providerId="LiveId" clId="{62069B7B-D563-4C92-ADDF-0E587AE5C401}" dt="2022-08-09T22:27:20.574" v="49" actId="47"/>
        <pc:sldMkLst>
          <pc:docMk/>
          <pc:sldMk cId="555638859" sldId="403"/>
        </pc:sldMkLst>
      </pc:sldChg>
      <pc:sldChg chg="del">
        <pc:chgData name="Luc Paoli" userId="28bcbf778cf7ff89" providerId="LiveId" clId="{62069B7B-D563-4C92-ADDF-0E587AE5C401}" dt="2022-08-09T22:27:20.621" v="50" actId="47"/>
        <pc:sldMkLst>
          <pc:docMk/>
          <pc:sldMk cId="3132362609" sldId="404"/>
        </pc:sldMkLst>
      </pc:sldChg>
      <pc:sldChg chg="del">
        <pc:chgData name="Luc Paoli" userId="28bcbf778cf7ff89" providerId="LiveId" clId="{62069B7B-D563-4C92-ADDF-0E587AE5C401}" dt="2022-08-09T22:27:20.652" v="51" actId="47"/>
        <pc:sldMkLst>
          <pc:docMk/>
          <pc:sldMk cId="1098033813" sldId="405"/>
        </pc:sldMkLst>
      </pc:sldChg>
      <pc:sldChg chg="del">
        <pc:chgData name="Luc Paoli" userId="28bcbf778cf7ff89" providerId="LiveId" clId="{62069B7B-D563-4C92-ADDF-0E587AE5C401}" dt="2022-08-09T22:27:21.176" v="52" actId="47"/>
        <pc:sldMkLst>
          <pc:docMk/>
          <pc:sldMk cId="3624031898" sldId="406"/>
        </pc:sldMkLst>
      </pc:sldChg>
      <pc:sldChg chg="del">
        <pc:chgData name="Luc Paoli" userId="28bcbf778cf7ff89" providerId="LiveId" clId="{62069B7B-D563-4C92-ADDF-0E587AE5C401}" dt="2022-08-09T22:27:21.708" v="54" actId="47"/>
        <pc:sldMkLst>
          <pc:docMk/>
          <pc:sldMk cId="3694380514" sldId="407"/>
        </pc:sldMkLst>
      </pc:sldChg>
      <pc:sldChg chg="del">
        <pc:chgData name="Luc Paoli" userId="28bcbf778cf7ff89" providerId="LiveId" clId="{62069B7B-D563-4C92-ADDF-0E587AE5C401}" dt="2022-08-09T22:27:21.739" v="55" actId="47"/>
        <pc:sldMkLst>
          <pc:docMk/>
          <pc:sldMk cId="756478522" sldId="408"/>
        </pc:sldMkLst>
      </pc:sldChg>
      <pc:sldChg chg="del">
        <pc:chgData name="Luc Paoli" userId="28bcbf778cf7ff89" providerId="LiveId" clId="{62069B7B-D563-4C92-ADDF-0E587AE5C401}" dt="2022-08-09T22:27:21.800" v="57" actId="47"/>
        <pc:sldMkLst>
          <pc:docMk/>
          <pc:sldMk cId="286354481" sldId="409"/>
        </pc:sldMkLst>
      </pc:sldChg>
      <pc:sldChg chg="del">
        <pc:chgData name="Luc Paoli" userId="28bcbf778cf7ff89" providerId="LiveId" clId="{62069B7B-D563-4C92-ADDF-0E587AE5C401}" dt="2022-08-09T22:27:21.863" v="58" actId="47"/>
        <pc:sldMkLst>
          <pc:docMk/>
          <pc:sldMk cId="4108938321" sldId="410"/>
        </pc:sldMkLst>
      </pc:sldChg>
      <pc:sldChg chg="del">
        <pc:chgData name="Luc Paoli" userId="28bcbf778cf7ff89" providerId="LiveId" clId="{62069B7B-D563-4C92-ADDF-0E587AE5C401}" dt="2022-08-09T22:27:22.372" v="60" actId="47"/>
        <pc:sldMkLst>
          <pc:docMk/>
          <pc:sldMk cId="1567210742" sldId="411"/>
        </pc:sldMkLst>
      </pc:sldChg>
      <pc:sldChg chg="del">
        <pc:chgData name="Luc Paoli" userId="28bcbf778cf7ff89" providerId="LiveId" clId="{62069B7B-D563-4C92-ADDF-0E587AE5C401}" dt="2022-08-09T22:27:22.858" v="61" actId="47"/>
        <pc:sldMkLst>
          <pc:docMk/>
          <pc:sldMk cId="666569991" sldId="412"/>
        </pc:sldMkLst>
      </pc:sldChg>
      <pc:sldChg chg="del">
        <pc:chgData name="Luc Paoli" userId="28bcbf778cf7ff89" providerId="LiveId" clId="{62069B7B-D563-4C92-ADDF-0E587AE5C401}" dt="2022-08-09T22:27:22.927" v="62" actId="47"/>
        <pc:sldMkLst>
          <pc:docMk/>
          <pc:sldMk cId="1211758178" sldId="413"/>
        </pc:sldMkLst>
      </pc:sldChg>
      <pc:sldChg chg="del">
        <pc:chgData name="Luc Paoli" userId="28bcbf778cf7ff89" providerId="LiveId" clId="{62069B7B-D563-4C92-ADDF-0E587AE5C401}" dt="2022-08-09T22:27:22.980" v="63" actId="47"/>
        <pc:sldMkLst>
          <pc:docMk/>
          <pc:sldMk cId="2707119693" sldId="414"/>
        </pc:sldMkLst>
      </pc:sldChg>
      <pc:sldChg chg="del">
        <pc:chgData name="Luc Paoli" userId="28bcbf778cf7ff89" providerId="LiveId" clId="{62069B7B-D563-4C92-ADDF-0E587AE5C401}" dt="2022-08-09T22:27:23.011" v="64" actId="47"/>
        <pc:sldMkLst>
          <pc:docMk/>
          <pc:sldMk cId="245512006" sldId="415"/>
        </pc:sldMkLst>
      </pc:sldChg>
      <pc:sldChg chg="del">
        <pc:chgData name="Luc Paoli" userId="28bcbf778cf7ff89" providerId="LiveId" clId="{62069B7B-D563-4C92-ADDF-0E587AE5C401}" dt="2022-08-09T22:27:23.058" v="65" actId="47"/>
        <pc:sldMkLst>
          <pc:docMk/>
          <pc:sldMk cId="1194314849" sldId="416"/>
        </pc:sldMkLst>
      </pc:sldChg>
      <pc:sldChg chg="del">
        <pc:chgData name="Luc Paoli" userId="28bcbf778cf7ff89" providerId="LiveId" clId="{62069B7B-D563-4C92-ADDF-0E587AE5C401}" dt="2022-08-09T22:27:23.096" v="66" actId="47"/>
        <pc:sldMkLst>
          <pc:docMk/>
          <pc:sldMk cId="2639749979" sldId="417"/>
        </pc:sldMkLst>
      </pc:sldChg>
      <pc:sldChg chg="del">
        <pc:chgData name="Luc Paoli" userId="28bcbf778cf7ff89" providerId="LiveId" clId="{62069B7B-D563-4C92-ADDF-0E587AE5C401}" dt="2022-08-09T22:27:23.512" v="67" actId="47"/>
        <pc:sldMkLst>
          <pc:docMk/>
          <pc:sldMk cId="1670667011" sldId="418"/>
        </pc:sldMkLst>
      </pc:sldChg>
      <pc:sldChg chg="del">
        <pc:chgData name="Luc Paoli" userId="28bcbf778cf7ff89" providerId="LiveId" clId="{62069B7B-D563-4C92-ADDF-0E587AE5C401}" dt="2022-08-09T22:27:24.029" v="68" actId="47"/>
        <pc:sldMkLst>
          <pc:docMk/>
          <pc:sldMk cId="2423072061" sldId="419"/>
        </pc:sldMkLst>
      </pc:sldChg>
      <pc:sldChg chg="del">
        <pc:chgData name="Luc Paoli" userId="28bcbf778cf7ff89" providerId="LiveId" clId="{62069B7B-D563-4C92-ADDF-0E587AE5C401}" dt="2022-08-09T22:27:24.076" v="69" actId="47"/>
        <pc:sldMkLst>
          <pc:docMk/>
          <pc:sldMk cId="893630889" sldId="420"/>
        </pc:sldMkLst>
      </pc:sldChg>
      <pc:sldChg chg="del">
        <pc:chgData name="Luc Paoli" userId="28bcbf778cf7ff89" providerId="LiveId" clId="{62069B7B-D563-4C92-ADDF-0E587AE5C401}" dt="2022-08-09T22:27:24.114" v="70" actId="47"/>
        <pc:sldMkLst>
          <pc:docMk/>
          <pc:sldMk cId="3046736718" sldId="421"/>
        </pc:sldMkLst>
      </pc:sldChg>
      <pc:sldChg chg="del">
        <pc:chgData name="Luc Paoli" userId="28bcbf778cf7ff89" providerId="LiveId" clId="{62069B7B-D563-4C92-ADDF-0E587AE5C401}" dt="2022-08-09T22:27:24.145" v="71" actId="47"/>
        <pc:sldMkLst>
          <pc:docMk/>
          <pc:sldMk cId="475573927" sldId="422"/>
        </pc:sldMkLst>
      </pc:sldChg>
      <pc:sldChg chg="del">
        <pc:chgData name="Luc Paoli" userId="28bcbf778cf7ff89" providerId="LiveId" clId="{62069B7B-D563-4C92-ADDF-0E587AE5C401}" dt="2022-08-09T22:27:17.925" v="29" actId="47"/>
        <pc:sldMkLst>
          <pc:docMk/>
          <pc:sldMk cId="845700775" sldId="423"/>
        </pc:sldMkLst>
      </pc:sldChg>
      <pc:sldChg chg="del">
        <pc:chgData name="Luc Paoli" userId="28bcbf778cf7ff89" providerId="LiveId" clId="{62069B7B-D563-4C92-ADDF-0E587AE5C401}" dt="2022-08-09T22:27:25.348" v="79" actId="47"/>
        <pc:sldMkLst>
          <pc:docMk/>
          <pc:sldMk cId="983442347" sldId="425"/>
        </pc:sldMkLst>
      </pc:sldChg>
      <pc:sldChg chg="del">
        <pc:chgData name="Luc Paoli" userId="28bcbf778cf7ff89" providerId="LiveId" clId="{62069B7B-D563-4C92-ADDF-0E587AE5C401}" dt="2022-08-09T22:27:24.784" v="76" actId="47"/>
        <pc:sldMkLst>
          <pc:docMk/>
          <pc:sldMk cId="4168239029" sldId="427"/>
        </pc:sldMkLst>
      </pc:sldChg>
      <pc:sldChg chg="del">
        <pc:chgData name="Luc Paoli" userId="28bcbf778cf7ff89" providerId="LiveId" clId="{62069B7B-D563-4C92-ADDF-0E587AE5C401}" dt="2022-08-09T22:27:25.263" v="77" actId="47"/>
        <pc:sldMkLst>
          <pc:docMk/>
          <pc:sldMk cId="3956210618" sldId="428"/>
        </pc:sldMkLst>
      </pc:sldChg>
      <pc:sldChg chg="del">
        <pc:chgData name="Luc Paoli" userId="28bcbf778cf7ff89" providerId="LiveId" clId="{62069B7B-D563-4C92-ADDF-0E587AE5C401}" dt="2022-08-09T22:27:25.332" v="78" actId="47"/>
        <pc:sldMkLst>
          <pc:docMk/>
          <pc:sldMk cId="2594387519" sldId="429"/>
        </pc:sldMkLst>
      </pc:sldChg>
      <pc:sldChg chg="del">
        <pc:chgData name="Luc Paoli" userId="28bcbf778cf7ff89" providerId="LiveId" clId="{62069B7B-D563-4C92-ADDF-0E587AE5C401}" dt="2022-08-09T22:27:19.128" v="34" actId="47"/>
        <pc:sldMkLst>
          <pc:docMk/>
          <pc:sldMk cId="1177542939" sldId="430"/>
        </pc:sldMkLst>
      </pc:sldChg>
      <pc:sldChg chg="del">
        <pc:chgData name="Luc Paoli" userId="28bcbf778cf7ff89" providerId="LiveId" clId="{62069B7B-D563-4C92-ADDF-0E587AE5C401}" dt="2022-08-09T22:27:20.521" v="47" actId="47"/>
        <pc:sldMkLst>
          <pc:docMk/>
          <pc:sldMk cId="4095555428" sldId="431"/>
        </pc:sldMkLst>
      </pc:sldChg>
      <pc:sldChg chg="del">
        <pc:chgData name="Luc Paoli" userId="28bcbf778cf7ff89" providerId="LiveId" clId="{62069B7B-D563-4C92-ADDF-0E587AE5C401}" dt="2022-08-09T22:27:21.670" v="53" actId="47"/>
        <pc:sldMkLst>
          <pc:docMk/>
          <pc:sldMk cId="1835672251" sldId="432"/>
        </pc:sldMkLst>
      </pc:sldChg>
      <pc:sldChg chg="del">
        <pc:chgData name="Luc Paoli" userId="28bcbf778cf7ff89" providerId="LiveId" clId="{62069B7B-D563-4C92-ADDF-0E587AE5C401}" dt="2022-08-09T22:27:15.688" v="8" actId="47"/>
        <pc:sldMkLst>
          <pc:docMk/>
          <pc:sldMk cId="392909150" sldId="433"/>
        </pc:sldMkLst>
      </pc:sldChg>
      <pc:sldChg chg="del">
        <pc:chgData name="Luc Paoli" userId="28bcbf778cf7ff89" providerId="LiveId" clId="{62069B7B-D563-4C92-ADDF-0E587AE5C401}" dt="2022-08-09T22:27:17.856" v="27" actId="47"/>
        <pc:sldMkLst>
          <pc:docMk/>
          <pc:sldMk cId="2208822849" sldId="434"/>
        </pc:sldMkLst>
      </pc:sldChg>
      <pc:sldChg chg="del">
        <pc:chgData name="Luc Paoli" userId="28bcbf778cf7ff89" providerId="LiveId" clId="{62069B7B-D563-4C92-ADDF-0E587AE5C401}" dt="2022-08-09T22:27:21.877" v="59" actId="47"/>
        <pc:sldMkLst>
          <pc:docMk/>
          <pc:sldMk cId="1322779535" sldId="435"/>
        </pc:sldMkLst>
      </pc:sldChg>
      <pc:sldChg chg="del">
        <pc:chgData name="Luc Paoli" userId="28bcbf778cf7ff89" providerId="LiveId" clId="{62069B7B-D563-4C92-ADDF-0E587AE5C401}" dt="2022-08-09T22:27:15.271" v="7" actId="47"/>
        <pc:sldMkLst>
          <pc:docMk/>
          <pc:sldMk cId="2677231765" sldId="436"/>
        </pc:sldMkLst>
      </pc:sldChg>
      <pc:sldChg chg="del">
        <pc:chgData name="Luc Paoli" userId="28bcbf778cf7ff89" providerId="LiveId" clId="{62069B7B-D563-4C92-ADDF-0E587AE5C401}" dt="2022-08-09T22:27:21.777" v="56" actId="47"/>
        <pc:sldMkLst>
          <pc:docMk/>
          <pc:sldMk cId="1274537066" sldId="437"/>
        </pc:sldMkLst>
      </pc:sldChg>
      <pc:sldChg chg="del">
        <pc:chgData name="Luc Paoli" userId="28bcbf778cf7ff89" providerId="LiveId" clId="{62069B7B-D563-4C92-ADDF-0E587AE5C401}" dt="2022-08-09T22:27:16.405" v="14" actId="47"/>
        <pc:sldMkLst>
          <pc:docMk/>
          <pc:sldMk cId="2636197977" sldId="438"/>
        </pc:sldMkLst>
      </pc:sldChg>
      <pc:sldChg chg="del">
        <pc:chgData name="Luc Paoli" userId="28bcbf778cf7ff89" providerId="LiveId" clId="{62069B7B-D563-4C92-ADDF-0E587AE5C401}" dt="2022-08-09T22:27:16.452" v="15" actId="47"/>
        <pc:sldMkLst>
          <pc:docMk/>
          <pc:sldMk cId="2325287253" sldId="439"/>
        </pc:sldMkLst>
      </pc:sldChg>
      <pc:sldChg chg="del">
        <pc:chgData name="Luc Paoli" userId="28bcbf778cf7ff89" providerId="LiveId" clId="{62069B7B-D563-4C92-ADDF-0E587AE5C401}" dt="2022-08-09T22:27:16.490" v="16" actId="47"/>
        <pc:sldMkLst>
          <pc:docMk/>
          <pc:sldMk cId="177807207" sldId="440"/>
        </pc:sldMkLst>
      </pc:sldChg>
      <pc:sldChg chg="del">
        <pc:chgData name="Luc Paoli" userId="28bcbf778cf7ff89" providerId="LiveId" clId="{62069B7B-D563-4C92-ADDF-0E587AE5C401}" dt="2022-08-09T22:27:16.521" v="17" actId="47"/>
        <pc:sldMkLst>
          <pc:docMk/>
          <pc:sldMk cId="3333659810" sldId="441"/>
        </pc:sldMkLst>
      </pc:sldChg>
      <pc:sldChg chg="del">
        <pc:chgData name="Luc Paoli" userId="28bcbf778cf7ff89" providerId="LiveId" clId="{62069B7B-D563-4C92-ADDF-0E587AE5C401}" dt="2022-08-09T22:27:16.575" v="18" actId="47"/>
        <pc:sldMkLst>
          <pc:docMk/>
          <pc:sldMk cId="3057941394" sldId="442"/>
        </pc:sldMkLst>
      </pc:sldChg>
      <pc:sldChg chg="del">
        <pc:chgData name="Luc Paoli" userId="28bcbf778cf7ff89" providerId="LiveId" clId="{62069B7B-D563-4C92-ADDF-0E587AE5C401}" dt="2022-08-09T22:27:16.621" v="19" actId="47"/>
        <pc:sldMkLst>
          <pc:docMk/>
          <pc:sldMk cId="1336152469" sldId="443"/>
        </pc:sldMkLst>
      </pc:sldChg>
      <pc:sldChg chg="del">
        <pc:chgData name="Luc Paoli" userId="28bcbf778cf7ff89" providerId="LiveId" clId="{62069B7B-D563-4C92-ADDF-0E587AE5C401}" dt="2022-08-09T22:27:17.192" v="20" actId="47"/>
        <pc:sldMkLst>
          <pc:docMk/>
          <pc:sldMk cId="3714358319" sldId="444"/>
        </pc:sldMkLst>
      </pc:sldChg>
      <pc:sldChg chg="del">
        <pc:chgData name="Luc Paoli" userId="28bcbf778cf7ff89" providerId="LiveId" clId="{62069B7B-D563-4C92-ADDF-0E587AE5C401}" dt="2022-08-09T22:27:17.656" v="21" actId="47"/>
        <pc:sldMkLst>
          <pc:docMk/>
          <pc:sldMk cId="1090900583" sldId="445"/>
        </pc:sldMkLst>
      </pc:sldChg>
      <pc:sldChg chg="del">
        <pc:chgData name="Luc Paoli" userId="28bcbf778cf7ff89" providerId="LiveId" clId="{62069B7B-D563-4C92-ADDF-0E587AE5C401}" dt="2022-08-09T22:27:17.725" v="22" actId="47"/>
        <pc:sldMkLst>
          <pc:docMk/>
          <pc:sldMk cId="302862406" sldId="446"/>
        </pc:sldMkLst>
      </pc:sldChg>
      <pc:sldChg chg="del">
        <pc:chgData name="Luc Paoli" userId="28bcbf778cf7ff89" providerId="LiveId" clId="{62069B7B-D563-4C92-ADDF-0E587AE5C401}" dt="2022-08-09T22:27:24.183" v="72" actId="47"/>
        <pc:sldMkLst>
          <pc:docMk/>
          <pc:sldMk cId="1410409764" sldId="447"/>
        </pc:sldMkLst>
      </pc:sldChg>
      <pc:sldChg chg="del">
        <pc:chgData name="Luc Paoli" userId="28bcbf778cf7ff89" providerId="LiveId" clId="{62069B7B-D563-4C92-ADDF-0E587AE5C401}" dt="2022-08-09T22:27:24.230" v="73" actId="47"/>
        <pc:sldMkLst>
          <pc:docMk/>
          <pc:sldMk cId="3702001572" sldId="448"/>
        </pc:sldMkLst>
      </pc:sldChg>
      <pc:sldChg chg="del">
        <pc:chgData name="Luc Paoli" userId="28bcbf778cf7ff89" providerId="LiveId" clId="{62069B7B-D563-4C92-ADDF-0E587AE5C401}" dt="2022-08-09T22:27:24.245" v="74" actId="47"/>
        <pc:sldMkLst>
          <pc:docMk/>
          <pc:sldMk cId="3289923769" sldId="449"/>
        </pc:sldMkLst>
      </pc:sldChg>
      <pc:sldChg chg="del">
        <pc:chgData name="Luc Paoli" userId="28bcbf778cf7ff89" providerId="LiveId" clId="{62069B7B-D563-4C92-ADDF-0E587AE5C401}" dt="2022-08-09T22:27:24.277" v="75" actId="47"/>
        <pc:sldMkLst>
          <pc:docMk/>
          <pc:sldMk cId="3502784950" sldId="450"/>
        </pc:sldMkLst>
      </pc:sldChg>
      <pc:sldChg chg="del">
        <pc:chgData name="Luc Paoli" userId="28bcbf778cf7ff89" providerId="LiveId" clId="{62069B7B-D563-4C92-ADDF-0E587AE5C401}" dt="2022-08-09T22:27:17.756" v="23" actId="47"/>
        <pc:sldMkLst>
          <pc:docMk/>
          <pc:sldMk cId="2426500321" sldId="451"/>
        </pc:sldMkLst>
      </pc:sldChg>
      <pc:sldChg chg="del">
        <pc:chgData name="Luc Paoli" userId="28bcbf778cf7ff89" providerId="LiveId" clId="{62069B7B-D563-4C92-ADDF-0E587AE5C401}" dt="2022-08-09T22:27:17.794" v="24" actId="47"/>
        <pc:sldMkLst>
          <pc:docMk/>
          <pc:sldMk cId="3835057336" sldId="452"/>
        </pc:sldMkLst>
      </pc:sldChg>
      <pc:sldChg chg="del">
        <pc:chgData name="Luc Paoli" userId="28bcbf778cf7ff89" providerId="LiveId" clId="{62069B7B-D563-4C92-ADDF-0E587AE5C401}" dt="2022-08-09T22:27:17.809" v="25" actId="47"/>
        <pc:sldMkLst>
          <pc:docMk/>
          <pc:sldMk cId="681308524" sldId="453"/>
        </pc:sldMkLst>
      </pc:sldChg>
      <pc:sldChg chg="del">
        <pc:chgData name="Luc Paoli" userId="28bcbf778cf7ff89" providerId="LiveId" clId="{62069B7B-D563-4C92-ADDF-0E587AE5C401}" dt="2022-08-09T22:27:18.157" v="30" actId="47"/>
        <pc:sldMkLst>
          <pc:docMk/>
          <pc:sldMk cId="1543582243" sldId="4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2CC9D1-B559-0843-AD36-897B157130C2}" type="datetimeFigureOut">
              <a:rPr lang="en-US" smtClean="0"/>
              <a:t>9/2/2022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0BE3DA-05F6-7D40-B990-E4632CD53BEC}" type="slidenum">
              <a:rPr lang="en-US" smtClean="0"/>
              <a:t>‹#›</a:t>
            </a:fld>
            <a:endParaRPr lang="en-US"/>
          </a:p>
        </p:txBody>
      </p:sp>
    </p:spTree>
    <p:extLst>
      <p:ext uri="{BB962C8B-B14F-4D97-AF65-F5344CB8AC3E}">
        <p14:creationId xmlns:p14="http://schemas.microsoft.com/office/powerpoint/2010/main" val="1330173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7F8B-42E5-8848-9418-61648E606395}" type="datetimeFigureOut">
              <a:rPr lang="en-US" smtClean="0"/>
              <a:pPr/>
              <a:t>9/2/2022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52605-0564-D447-8592-4B3916BD2E72}" type="slidenum">
              <a:rPr lang="en-US" smtClean="0"/>
              <a:pPr/>
              <a:t>‹#›</a:t>
            </a:fld>
            <a:endParaRPr lang="en-US"/>
          </a:p>
        </p:txBody>
      </p:sp>
    </p:spTree>
    <p:extLst>
      <p:ext uri="{BB962C8B-B14F-4D97-AF65-F5344CB8AC3E}">
        <p14:creationId xmlns:p14="http://schemas.microsoft.com/office/powerpoint/2010/main" val="27824763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3652605-0564-D447-8592-4B3916BD2E72}" type="slidenum">
              <a:rPr lang="en-US" smtClean="0"/>
              <a:pPr/>
              <a:t>1</a:t>
            </a:fld>
            <a:endParaRPr lang="en-US"/>
          </a:p>
        </p:txBody>
      </p:sp>
    </p:spTree>
    <p:extLst>
      <p:ext uri="{BB962C8B-B14F-4D97-AF65-F5344CB8AC3E}">
        <p14:creationId xmlns:p14="http://schemas.microsoft.com/office/powerpoint/2010/main" val="81813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multiply through by the denominators of each fraction, (highlight movement with pen), and tidy up a little by collecting some terms, we see the familiar shape of a cubic polynomial appear</a:t>
            </a:r>
          </a:p>
        </p:txBody>
      </p:sp>
      <p:sp>
        <p:nvSpPr>
          <p:cNvPr id="4" name="Slide Number Placeholder 3"/>
          <p:cNvSpPr>
            <a:spLocks noGrp="1"/>
          </p:cNvSpPr>
          <p:nvPr>
            <p:ph type="sldNum" sz="quarter" idx="5"/>
          </p:nvPr>
        </p:nvSpPr>
        <p:spPr/>
        <p:txBody>
          <a:bodyPr/>
          <a:lstStyle/>
          <a:p>
            <a:fld id="{03652605-0564-D447-8592-4B3916BD2E72}" type="slidenum">
              <a:rPr lang="en-US" smtClean="0"/>
              <a:pPr/>
              <a:t>10</a:t>
            </a:fld>
            <a:endParaRPr lang="en-US"/>
          </a:p>
        </p:txBody>
      </p:sp>
    </p:spTree>
    <p:extLst>
      <p:ext uri="{BB962C8B-B14F-4D97-AF65-F5344CB8AC3E}">
        <p14:creationId xmlns:p14="http://schemas.microsoft.com/office/powerpoint/2010/main" val="90981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now be solved for v analytically!</a:t>
            </a:r>
          </a:p>
        </p:txBody>
      </p:sp>
      <p:sp>
        <p:nvSpPr>
          <p:cNvPr id="4" name="Slide Number Placeholder 3"/>
          <p:cNvSpPr>
            <a:spLocks noGrp="1"/>
          </p:cNvSpPr>
          <p:nvPr>
            <p:ph type="sldNum" sz="quarter" idx="5"/>
          </p:nvPr>
        </p:nvSpPr>
        <p:spPr/>
        <p:txBody>
          <a:bodyPr/>
          <a:lstStyle/>
          <a:p>
            <a:fld id="{03652605-0564-D447-8592-4B3916BD2E72}" type="slidenum">
              <a:rPr lang="en-US" smtClean="0"/>
              <a:pPr/>
              <a:t>11</a:t>
            </a:fld>
            <a:endParaRPr lang="en-US"/>
          </a:p>
        </p:txBody>
      </p:sp>
    </p:spTree>
    <p:extLst>
      <p:ext uri="{BB962C8B-B14F-4D97-AF65-F5344CB8AC3E}">
        <p14:creationId xmlns:p14="http://schemas.microsoft.com/office/powerpoint/2010/main" val="106397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Often, we express this polynomial in terms of the compressibility factor, where the compressibility factor is a dimensionless expression describing the deviation from ideal gas behaviour</a:t>
            </a:r>
          </a:p>
        </p:txBody>
      </p:sp>
      <p:sp>
        <p:nvSpPr>
          <p:cNvPr id="4" name="Slide Number Placeholder 3"/>
          <p:cNvSpPr>
            <a:spLocks noGrp="1"/>
          </p:cNvSpPr>
          <p:nvPr>
            <p:ph type="sldNum" sz="quarter" idx="5"/>
          </p:nvPr>
        </p:nvSpPr>
        <p:spPr/>
        <p:txBody>
          <a:bodyPr/>
          <a:lstStyle/>
          <a:p>
            <a:fld id="{03652605-0564-D447-8592-4B3916BD2E72}" type="slidenum">
              <a:rPr lang="en-US" smtClean="0"/>
              <a:pPr/>
              <a:t>12</a:t>
            </a:fld>
            <a:endParaRPr lang="en-US"/>
          </a:p>
        </p:txBody>
      </p:sp>
    </p:spTree>
    <p:extLst>
      <p:ext uri="{BB962C8B-B14F-4D97-AF65-F5344CB8AC3E}">
        <p14:creationId xmlns:p14="http://schemas.microsoft.com/office/powerpoint/2010/main" val="166285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when we substitute into our expression, we get this. Still clearly Cubic, but no longer explicit in volume.</a:t>
            </a:r>
          </a:p>
        </p:txBody>
      </p:sp>
      <p:sp>
        <p:nvSpPr>
          <p:cNvPr id="4" name="Slide Number Placeholder 3"/>
          <p:cNvSpPr>
            <a:spLocks noGrp="1"/>
          </p:cNvSpPr>
          <p:nvPr>
            <p:ph type="sldNum" sz="quarter" idx="5"/>
          </p:nvPr>
        </p:nvSpPr>
        <p:spPr/>
        <p:txBody>
          <a:bodyPr/>
          <a:lstStyle/>
          <a:p>
            <a:fld id="{03652605-0564-D447-8592-4B3916BD2E72}" type="slidenum">
              <a:rPr lang="en-US" smtClean="0"/>
              <a:pPr/>
              <a:t>13</a:t>
            </a:fld>
            <a:endParaRPr lang="en-US"/>
          </a:p>
        </p:txBody>
      </p:sp>
    </p:spTree>
    <p:extLst>
      <p:ext uri="{BB962C8B-B14F-4D97-AF65-F5344CB8AC3E}">
        <p14:creationId xmlns:p14="http://schemas.microsoft.com/office/powerpoint/2010/main" val="4017015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the expression is somewhat messy, it is common to tidy this up by defining two constants, capital A and capital B.</a:t>
            </a:r>
          </a:p>
        </p:txBody>
      </p:sp>
      <p:sp>
        <p:nvSpPr>
          <p:cNvPr id="4" name="Slide Number Placeholder 3"/>
          <p:cNvSpPr>
            <a:spLocks noGrp="1"/>
          </p:cNvSpPr>
          <p:nvPr>
            <p:ph type="sldNum" sz="quarter" idx="5"/>
          </p:nvPr>
        </p:nvSpPr>
        <p:spPr/>
        <p:txBody>
          <a:bodyPr/>
          <a:lstStyle/>
          <a:p>
            <a:fld id="{03652605-0564-D447-8592-4B3916BD2E72}" type="slidenum">
              <a:rPr lang="en-US" smtClean="0"/>
              <a:pPr/>
              <a:t>14</a:t>
            </a:fld>
            <a:endParaRPr lang="en-US"/>
          </a:p>
        </p:txBody>
      </p:sp>
    </p:spTree>
    <p:extLst>
      <p:ext uri="{BB962C8B-B14F-4D97-AF65-F5344CB8AC3E}">
        <p14:creationId xmlns:p14="http://schemas.microsoft.com/office/powerpoint/2010/main" val="170257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read any textbooks or literature about cubic equations of state, and they discuss the solving of them, this will usually be the form you see</a:t>
            </a:r>
          </a:p>
        </p:txBody>
      </p:sp>
      <p:sp>
        <p:nvSpPr>
          <p:cNvPr id="4" name="Slide Number Placeholder 3"/>
          <p:cNvSpPr>
            <a:spLocks noGrp="1"/>
          </p:cNvSpPr>
          <p:nvPr>
            <p:ph type="sldNum" sz="quarter" idx="5"/>
          </p:nvPr>
        </p:nvSpPr>
        <p:spPr/>
        <p:txBody>
          <a:bodyPr/>
          <a:lstStyle/>
          <a:p>
            <a:fld id="{03652605-0564-D447-8592-4B3916BD2E72}" type="slidenum">
              <a:rPr lang="en-US" smtClean="0"/>
              <a:pPr/>
              <a:t>15</a:t>
            </a:fld>
            <a:endParaRPr lang="en-US"/>
          </a:p>
        </p:txBody>
      </p:sp>
    </p:spTree>
    <p:extLst>
      <p:ext uri="{BB962C8B-B14F-4D97-AF65-F5344CB8AC3E}">
        <p14:creationId xmlns:p14="http://schemas.microsoft.com/office/powerpoint/2010/main" val="169927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thing to note is that when three real roots are found, the middle root is always unphysical. Then, if the point we are evaluated is saturated, the smallest volume root represents the liquid state and the largest volume root represents the vapour state.</a:t>
            </a:r>
          </a:p>
          <a:p>
            <a:endParaRPr lang="en-GB" dirty="0"/>
          </a:p>
          <a:p>
            <a:r>
              <a:rPr lang="en-GB" dirty="0"/>
              <a:t>Another important feature is the maxwell equal-area construction. Under this </a:t>
            </a:r>
          </a:p>
        </p:txBody>
      </p:sp>
      <p:sp>
        <p:nvSpPr>
          <p:cNvPr id="4" name="Slide Number Placeholder 3"/>
          <p:cNvSpPr>
            <a:spLocks noGrp="1"/>
          </p:cNvSpPr>
          <p:nvPr>
            <p:ph type="sldNum" sz="quarter" idx="5"/>
          </p:nvPr>
        </p:nvSpPr>
        <p:spPr/>
        <p:txBody>
          <a:bodyPr/>
          <a:lstStyle/>
          <a:p>
            <a:fld id="{03652605-0564-D447-8592-4B3916BD2E72}" type="slidenum">
              <a:rPr lang="en-US" smtClean="0"/>
              <a:pPr/>
              <a:t>16</a:t>
            </a:fld>
            <a:endParaRPr lang="en-US"/>
          </a:p>
        </p:txBody>
      </p:sp>
    </p:spTree>
    <p:extLst>
      <p:ext uri="{BB962C8B-B14F-4D97-AF65-F5344CB8AC3E}">
        <p14:creationId xmlns:p14="http://schemas.microsoft.com/office/powerpoint/2010/main" val="1973625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poly </a:t>
            </a:r>
            <a:r>
              <a:rPr lang="en-GB" dirty="0"/>
              <a:t>= [-A*B, A, -(1+B), 1.0] # Polynomial coefficients</a:t>
            </a:r>
          </a:p>
          <a:p>
            <a:r>
              <a:rPr lang="en-GB" dirty="0" err="1"/>
              <a:t>Zvec</a:t>
            </a:r>
            <a:r>
              <a:rPr lang="en-GB" dirty="0"/>
              <a:t> = roots(poly) # Solve polynomial for Z</a:t>
            </a:r>
          </a:p>
          <a:p>
            <a:r>
              <a:rPr lang="en-GB" dirty="0" err="1"/>
              <a:t>Vvec</a:t>
            </a:r>
            <a:r>
              <a:rPr lang="en-GB" dirty="0"/>
              <a:t> = </a:t>
            </a:r>
            <a:r>
              <a:rPr lang="en-GB" dirty="0" err="1"/>
              <a:t>Zvec</a:t>
            </a:r>
            <a:r>
              <a:rPr lang="en-GB" dirty="0"/>
              <a:t>.*(R*T/p) # Transform to volume</a:t>
            </a:r>
          </a:p>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18</a:t>
            </a:fld>
            <a:endParaRPr lang="en-US"/>
          </a:p>
        </p:txBody>
      </p:sp>
    </p:spTree>
    <p:extLst>
      <p:ext uri="{BB962C8B-B14F-4D97-AF65-F5344CB8AC3E}">
        <p14:creationId xmlns:p14="http://schemas.microsoft.com/office/powerpoint/2010/main" val="126150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2</a:t>
            </a:fld>
            <a:endParaRPr lang="en-US"/>
          </a:p>
        </p:txBody>
      </p:sp>
    </p:spTree>
    <p:extLst>
      <p:ext uri="{BB962C8B-B14F-4D97-AF65-F5344CB8AC3E}">
        <p14:creationId xmlns:p14="http://schemas.microsoft.com/office/powerpoint/2010/main" val="131793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3</a:t>
            </a:fld>
            <a:endParaRPr lang="en-US"/>
          </a:p>
        </p:txBody>
      </p:sp>
    </p:spTree>
    <p:extLst>
      <p:ext uri="{BB962C8B-B14F-4D97-AF65-F5344CB8AC3E}">
        <p14:creationId xmlns:p14="http://schemas.microsoft.com/office/powerpoint/2010/main" val="381120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4</a:t>
            </a:fld>
            <a:endParaRPr lang="en-US"/>
          </a:p>
        </p:txBody>
      </p:sp>
    </p:spTree>
    <p:extLst>
      <p:ext uri="{BB962C8B-B14F-4D97-AF65-F5344CB8AC3E}">
        <p14:creationId xmlns:p14="http://schemas.microsoft.com/office/powerpoint/2010/main" val="54008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5</a:t>
            </a:fld>
            <a:endParaRPr lang="en-US"/>
          </a:p>
        </p:txBody>
      </p:sp>
    </p:spTree>
    <p:extLst>
      <p:ext uri="{BB962C8B-B14F-4D97-AF65-F5344CB8AC3E}">
        <p14:creationId xmlns:p14="http://schemas.microsoft.com/office/powerpoint/2010/main" val="382392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begin with the simplest class of equations of state capable of capturing phase equilibria: the </a:t>
            </a:r>
            <a:r>
              <a:rPr lang="en-GB" dirty="0" err="1"/>
              <a:t>cubics</a:t>
            </a:r>
            <a:r>
              <a:rPr lang="en-GB" dirty="0"/>
              <a:t>. Frequently, these are worked with in this form, [NEXT SLIDE]</a:t>
            </a:r>
          </a:p>
        </p:txBody>
      </p:sp>
      <p:sp>
        <p:nvSpPr>
          <p:cNvPr id="4" name="Slide Number Placeholder 3"/>
          <p:cNvSpPr>
            <a:spLocks noGrp="1"/>
          </p:cNvSpPr>
          <p:nvPr>
            <p:ph type="sldNum" sz="quarter" idx="5"/>
          </p:nvPr>
        </p:nvSpPr>
        <p:spPr/>
        <p:txBody>
          <a:bodyPr/>
          <a:lstStyle/>
          <a:p>
            <a:fld id="{03652605-0564-D447-8592-4B3916BD2E72}" type="slidenum">
              <a:rPr lang="en-US" smtClean="0"/>
              <a:pPr/>
              <a:t>6</a:t>
            </a:fld>
            <a:endParaRPr lang="en-US"/>
          </a:p>
        </p:txBody>
      </p:sp>
    </p:spTree>
    <p:extLst>
      <p:ext uri="{BB962C8B-B14F-4D97-AF65-F5344CB8AC3E}">
        <p14:creationId xmlns:p14="http://schemas.microsoft.com/office/powerpoint/2010/main" val="334403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values of delta_1 and delta_2 depending on the equation of state</a:t>
            </a:r>
          </a:p>
        </p:txBody>
      </p:sp>
      <p:sp>
        <p:nvSpPr>
          <p:cNvPr id="4" name="Slide Number Placeholder 3"/>
          <p:cNvSpPr>
            <a:spLocks noGrp="1"/>
          </p:cNvSpPr>
          <p:nvPr>
            <p:ph type="sldNum" sz="quarter" idx="5"/>
          </p:nvPr>
        </p:nvSpPr>
        <p:spPr/>
        <p:txBody>
          <a:bodyPr/>
          <a:lstStyle/>
          <a:p>
            <a:fld id="{03652605-0564-D447-8592-4B3916BD2E72}" type="slidenum">
              <a:rPr lang="en-US" smtClean="0"/>
              <a:pPr/>
              <a:t>7</a:t>
            </a:fld>
            <a:endParaRPr lang="en-US"/>
          </a:p>
        </p:txBody>
      </p:sp>
    </p:spTree>
    <p:extLst>
      <p:ext uri="{BB962C8B-B14F-4D97-AF65-F5344CB8AC3E}">
        <p14:creationId xmlns:p14="http://schemas.microsoft.com/office/powerpoint/2010/main" val="204420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Unless you have prior experience working with these, it is not usually obvious why we consider this to be a “cubic”, or why that even matters!</a:t>
            </a:r>
          </a:p>
        </p:txBody>
      </p:sp>
      <p:sp>
        <p:nvSpPr>
          <p:cNvPr id="4" name="Slide Number Placeholder 3"/>
          <p:cNvSpPr>
            <a:spLocks noGrp="1"/>
          </p:cNvSpPr>
          <p:nvPr>
            <p:ph type="sldNum" sz="quarter" idx="5"/>
          </p:nvPr>
        </p:nvSpPr>
        <p:spPr/>
        <p:txBody>
          <a:bodyPr/>
          <a:lstStyle/>
          <a:p>
            <a:fld id="{03652605-0564-D447-8592-4B3916BD2E72}" type="slidenum">
              <a:rPr lang="en-US" smtClean="0"/>
              <a:pPr/>
              <a:t>8</a:t>
            </a:fld>
            <a:endParaRPr lang="en-US"/>
          </a:p>
        </p:txBody>
      </p:sp>
    </p:spTree>
    <p:extLst>
      <p:ext uri="{BB962C8B-B14F-4D97-AF65-F5344CB8AC3E}">
        <p14:creationId xmlns:p14="http://schemas.microsoft.com/office/powerpoint/2010/main" val="347158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the sake of clarity, let us work with the van der Waals equation of state. Here, delta is 0, and our alpha-function is just 1.</a:t>
            </a:r>
          </a:p>
        </p:txBody>
      </p:sp>
      <p:sp>
        <p:nvSpPr>
          <p:cNvPr id="4" name="Slide Number Placeholder 3"/>
          <p:cNvSpPr>
            <a:spLocks noGrp="1"/>
          </p:cNvSpPr>
          <p:nvPr>
            <p:ph type="sldNum" sz="quarter" idx="5"/>
          </p:nvPr>
        </p:nvSpPr>
        <p:spPr/>
        <p:txBody>
          <a:bodyPr/>
          <a:lstStyle/>
          <a:p>
            <a:fld id="{03652605-0564-D447-8592-4B3916BD2E72}" type="slidenum">
              <a:rPr lang="en-US" smtClean="0"/>
              <a:pPr/>
              <a:t>9</a:t>
            </a:fld>
            <a:endParaRPr lang="en-US"/>
          </a:p>
        </p:txBody>
      </p:sp>
    </p:spTree>
    <p:extLst>
      <p:ext uri="{BB962C8B-B14F-4D97-AF65-F5344CB8AC3E}">
        <p14:creationId xmlns:p14="http://schemas.microsoft.com/office/powerpoint/2010/main" val="7070197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401" y="2130425"/>
            <a:ext cx="8331199" cy="1891242"/>
          </a:xfrm>
          <a:ln w="25400" cap="flat" cmpd="sng" algn="ctr">
            <a:solidFill>
              <a:schemeClr val="accent1">
                <a:lumMod val="75000"/>
              </a:schemeClr>
            </a:solidFill>
            <a:prstDash val="solid"/>
            <a:round/>
            <a:headEnd type="none" w="med" len="med"/>
            <a:tailEnd type="none" w="med" len="med"/>
          </a:ln>
        </p:spPr>
        <p:txBody>
          <a:bodyPr tIns="187200" bIns="187200"/>
          <a:lstStyle>
            <a:lvl1pPr>
              <a:spcBef>
                <a:spcPts val="0"/>
              </a:spcBef>
              <a:spcAft>
                <a:spcPts val="0"/>
              </a:spcAft>
              <a:defRPr b="1">
                <a:solidFill>
                  <a:schemeClr val="tx2"/>
                </a:solidFill>
                <a:latin typeface="Arial"/>
                <a:cs typeface="Arial"/>
              </a:defRPr>
            </a:lvl1pPr>
          </a:lstStyle>
          <a:p>
            <a:r>
              <a:rPr lang="en-GB"/>
              <a:t>Click to edit Master title style</a:t>
            </a:r>
            <a:endParaRPr lang="en-US"/>
          </a:p>
        </p:txBody>
      </p:sp>
      <p:sp>
        <p:nvSpPr>
          <p:cNvPr id="3" name="Subtitle 2"/>
          <p:cNvSpPr>
            <a:spLocks noGrp="1"/>
          </p:cNvSpPr>
          <p:nvPr>
            <p:ph type="subTitle" idx="1"/>
          </p:nvPr>
        </p:nvSpPr>
        <p:spPr>
          <a:xfrm>
            <a:off x="505354" y="4436532"/>
            <a:ext cx="8133292" cy="1202267"/>
          </a:xfrm>
        </p:spPr>
        <p:txBody>
          <a:bodyPr>
            <a:normAutofit/>
          </a:bodyPr>
          <a:lstStyle>
            <a:lvl1pPr marL="0" indent="0" algn="ctr">
              <a:buNone/>
              <a:defRPr sz="2800" b="1"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pic>
        <p:nvPicPr>
          <p:cNvPr id="21"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22" name="Picture 21" descr="MSE logo LR.jpg"/>
          <p:cNvPicPr>
            <a:picLocks noChangeAspect="1"/>
          </p:cNvPicPr>
          <p:nvPr userDrawn="1"/>
        </p:nvPicPr>
        <p:blipFill>
          <a:blip r:embed="rId3"/>
          <a:stretch>
            <a:fillRect/>
          </a:stretch>
        </p:blipFill>
        <p:spPr>
          <a:xfrm>
            <a:off x="176235" y="867254"/>
            <a:ext cx="2013585" cy="514731"/>
          </a:xfrm>
          <a:prstGeom prst="rect">
            <a:avLst/>
          </a:prstGeom>
        </p:spPr>
      </p:pic>
      <p:sp>
        <p:nvSpPr>
          <p:cNvPr id="9"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0"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457199" y="1600200"/>
            <a:ext cx="8415867" cy="4818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8" name="Picture 7" descr="MSE logo LR.jpg"/>
          <p:cNvPicPr>
            <a:picLocks noChangeAspect="1"/>
          </p:cNvPicPr>
          <p:nvPr userDrawn="1"/>
        </p:nvPicPr>
        <p:blipFill>
          <a:blip r:embed="rId3"/>
          <a:stretch>
            <a:fillRect/>
          </a:stretch>
        </p:blipFill>
        <p:spPr>
          <a:xfrm>
            <a:off x="167770" y="765651"/>
            <a:ext cx="1617133" cy="413386"/>
          </a:xfrm>
          <a:prstGeom prst="rect">
            <a:avLst/>
          </a:prstGeom>
        </p:spPr>
      </p:pic>
      <p:sp>
        <p:nvSpPr>
          <p:cNvPr id="10"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2"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266"/>
            <a:ext cx="8407400" cy="6417733"/>
          </a:xfrm>
        </p:spPr>
        <p:txBody>
          <a:bodyPr>
            <a:normAutofit/>
          </a:bodyPr>
          <a:lstStyle>
            <a:lvl1pPr>
              <a:defRPr sz="2800" b="1"/>
            </a:lvl1pPr>
            <a:lvl2pPr>
              <a:defRPr sz="2400" b="1"/>
            </a:lvl2pPr>
            <a:lvl3pPr>
              <a:defRPr sz="20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76235" y="867254"/>
            <a:ext cx="2013585" cy="5147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1"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2" name="Picture 11"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Rectangle 4"/>
          <p:cNvSpPr>
            <a:spLocks noGrp="1" noChangeArrowheads="1"/>
          </p:cNvSpPr>
          <p:nvPr>
            <p:ph type="ftr" sz="quarter" idx="10"/>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1" name="Rectangle 5"/>
          <p:cNvSpPr>
            <a:spLocks noGrp="1" noChangeArrowheads="1"/>
          </p:cNvSpPr>
          <p:nvPr>
            <p:ph type="sldNum" sz="quarter" idx="11"/>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3"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4" name="Picture 13"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6"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7"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9"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0" name="Picture 9"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6" name="Slide Number Placeholder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8"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3532" y="274638"/>
            <a:ext cx="6849535" cy="904399"/>
          </a:xfrm>
          <a:prstGeom prst="rect">
            <a:avLst/>
          </a:prstGeom>
          <a:ln w="31750" cap="flat" cmpd="sng" algn="ctr">
            <a:solidFill>
              <a:srgbClr val="1E5792"/>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41586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bwMode="auto">
          <a:xfrm>
            <a:off x="0" y="6434667"/>
            <a:ext cx="9144000" cy="423333"/>
          </a:xfrm>
          <a:prstGeom prst="rect">
            <a:avLst/>
          </a:prstGeom>
          <a:gradFill flip="none" rotWithShape="1">
            <a:gsLst>
              <a:gs pos="0">
                <a:schemeClr val="accent1"/>
              </a:gs>
              <a:gs pos="100000">
                <a:srgbClr val="FFFFFF"/>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rgbClr val="FE9914"/>
              </a:solidFill>
              <a:effectLst/>
              <a:latin typeface="Arial" charset="0"/>
            </a:endParaRP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10" name="Line 23"/>
          <p:cNvSpPr>
            <a:spLocks noChangeShapeType="1"/>
          </p:cNvSpPr>
          <p:nvPr userDrawn="1"/>
        </p:nvSpPr>
        <p:spPr bwMode="auto">
          <a:xfrm>
            <a:off x="-3175" y="6430663"/>
            <a:ext cx="9144000" cy="0"/>
          </a:xfrm>
          <a:prstGeom prst="line">
            <a:avLst/>
          </a:prstGeom>
          <a:noFill/>
          <a:ln w="9525">
            <a:solidFill>
              <a:srgbClr val="1E5792"/>
            </a:solidFill>
            <a:round/>
            <a:headEnd/>
            <a:tailEnd/>
          </a:ln>
          <a:effectLst/>
        </p:spPr>
        <p:txBody>
          <a:bodyPr wrap="none" anchor="ctr">
            <a:prstTxWarp prst="textNoShape">
              <a:avLst/>
            </a:prstTxWarp>
          </a:bodyPr>
          <a:lstStyle/>
          <a:p>
            <a:endParaRPr lang="en-US"/>
          </a:p>
        </p:txBody>
      </p:sp>
      <p:sp>
        <p:nvSpPr>
          <p:cNvPr id="12" name="TextBox 11"/>
          <p:cNvSpPr txBox="1"/>
          <p:nvPr userDrawn="1"/>
        </p:nvSpPr>
        <p:spPr>
          <a:xfrm>
            <a:off x="167771" y="6527802"/>
            <a:ext cx="3864677" cy="215444"/>
          </a:xfrm>
          <a:prstGeom prst="rect">
            <a:avLst/>
          </a:prstGeom>
          <a:noFill/>
          <a:ln>
            <a:noFill/>
          </a:ln>
        </p:spPr>
        <p:txBody>
          <a:bodyPr wrap="square" tIns="0" bIns="0" rtlCol="0">
            <a:spAutoFit/>
          </a:bodyPr>
          <a:lstStyle/>
          <a:p>
            <a:r>
              <a:rPr lang="en-US" sz="1400" b="1" i="0" dirty="0">
                <a:solidFill>
                  <a:schemeClr val="tx2"/>
                </a:solidFill>
                <a:latin typeface="Arial"/>
                <a:cs typeface="Arial"/>
              </a:rPr>
              <a:t>Intro to Computational Thermodynamics</a:t>
            </a:r>
            <a:endParaRPr lang="en-US" sz="1200" b="0" i="0" dirty="0">
              <a:solidFill>
                <a:schemeClr val="tx2"/>
              </a:solidFill>
              <a:latin typeface="Arial"/>
              <a:cs typeface="Arial"/>
            </a:endParaRPr>
          </a:p>
        </p:txBody>
      </p:sp>
      <p:sp>
        <p:nvSpPr>
          <p:cNvPr id="1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B6557-AF5C-A354-9E78-E964B9EE0F67}"/>
              </a:ext>
            </a:extLst>
          </p:cNvPr>
          <p:cNvSpPr>
            <a:spLocks noGrp="1"/>
          </p:cNvSpPr>
          <p:nvPr>
            <p:ph type="ctrTitle"/>
          </p:nvPr>
        </p:nvSpPr>
        <p:spPr/>
        <p:txBody>
          <a:bodyPr/>
          <a:lstStyle/>
          <a:p>
            <a:r>
              <a:rPr lang="en-US" dirty="0"/>
              <a:t>Introduction to Computational Thermodynamics</a:t>
            </a:r>
            <a:endParaRPr lang="en-GB" dirty="0"/>
          </a:p>
        </p:txBody>
      </p:sp>
      <p:sp>
        <p:nvSpPr>
          <p:cNvPr id="7" name="Subtitle 6">
            <a:extLst>
              <a:ext uri="{FF2B5EF4-FFF2-40B4-BE49-F238E27FC236}">
                <a16:creationId xmlns:a16="http://schemas.microsoft.com/office/drawing/2014/main" id="{65F4FFD0-590D-EC56-4F7C-2DBB0E74656E}"/>
              </a:ext>
            </a:extLst>
          </p:cNvPr>
          <p:cNvSpPr>
            <a:spLocks noGrp="1"/>
          </p:cNvSpPr>
          <p:nvPr>
            <p:ph type="subTitle" idx="1"/>
          </p:nvPr>
        </p:nvSpPr>
        <p:spPr/>
        <p:txBody>
          <a:bodyPr/>
          <a:lstStyle/>
          <a:p>
            <a:r>
              <a:rPr lang="en-US" dirty="0"/>
              <a:t>Section 3.1</a:t>
            </a:r>
          </a:p>
          <a:p>
            <a:r>
              <a:rPr lang="en-US" dirty="0"/>
              <a:t>Pressure and Volume Solvers</a:t>
            </a:r>
          </a:p>
          <a:p>
            <a:endParaRPr lang="en-GB" dirty="0"/>
          </a:p>
        </p:txBody>
      </p:sp>
      <p:sp>
        <p:nvSpPr>
          <p:cNvPr id="4" name="Footer Placeholder 3">
            <a:extLst>
              <a:ext uri="{FF2B5EF4-FFF2-40B4-BE49-F238E27FC236}">
                <a16:creationId xmlns:a16="http://schemas.microsoft.com/office/drawing/2014/main" id="{C91307F9-C1EC-8CE8-81CD-164AB196F74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6092308-E59D-1B66-CDD6-C2631476DC1B}"/>
              </a:ext>
            </a:extLst>
          </p:cNvPr>
          <p:cNvSpPr>
            <a:spLocks noGrp="1"/>
          </p:cNvSpPr>
          <p:nvPr>
            <p:ph type="sldNum" sz="quarter" idx="4"/>
          </p:nvPr>
        </p:nvSpPr>
        <p:spPr/>
        <p:txBody>
          <a:bodyPr/>
          <a:lstStyle/>
          <a:p>
            <a:pPr algn="ctr"/>
            <a:r>
              <a:rPr lang="en-US"/>
              <a:t>Slide </a:t>
            </a:r>
            <a:fld id="{3C70A08B-371D-5A4D-978C-9F5470823ED6}" type="slidenum">
              <a:rPr lang="en-US" smtClean="0"/>
              <a:pPr algn="ctr"/>
              <a:t>1</a:t>
            </a:fld>
            <a:endParaRPr lang="en-US" dirty="0"/>
          </a:p>
        </p:txBody>
      </p:sp>
    </p:spTree>
    <p:extLst>
      <p:ext uri="{BB962C8B-B14F-4D97-AF65-F5344CB8AC3E}">
        <p14:creationId xmlns:p14="http://schemas.microsoft.com/office/powerpoint/2010/main" val="178043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7133-569E-75DD-2DA3-A3FE95752679}"/>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C409D-B248-E2D7-6DB0-626ADBFA962A}"/>
                  </a:ext>
                </a:extLst>
              </p:cNvPr>
              <p:cNvSpPr>
                <a:spLocks noGrp="1"/>
              </p:cNvSpPr>
              <p:nvPr>
                <p:ph idx="1"/>
              </p:nvPr>
            </p:nvSpPr>
            <p:spPr>
              <a:xfrm>
                <a:off x="457199" y="1600200"/>
                <a:ext cx="8588610" cy="4818599"/>
              </a:xfrm>
            </p:spPr>
            <p:txBody>
              <a:bodyPr/>
              <a:lstStyle/>
              <a:p>
                <a:r>
                  <a:rPr lang="en-GB" b="0" dirty="0"/>
                  <a:t>For simplicity, we will consider the case of van der Waals, where </a:t>
                </a:r>
                <a14:m>
                  <m:oMath xmlns:m="http://schemas.openxmlformats.org/officeDocument/2006/math">
                    <m:r>
                      <a:rPr lang="en-GB" b="0" i="1" smtClean="0">
                        <a:latin typeface="Cambria Math" panose="02040503050406030204" pitchFamily="18" charset="0"/>
                      </a:rPr>
                      <m:t>𝛿</m:t>
                    </m:r>
                    <m:r>
                      <a:rPr lang="en-GB" b="0" i="1" smtClean="0">
                        <a:latin typeface="Cambria Math" panose="02040503050406030204" pitchFamily="18" charset="0"/>
                      </a:rPr>
                      <m:t>=0</m:t>
                    </m:r>
                  </m:oMath>
                </a14:m>
                <a:r>
                  <a:rPr lang="en-GB" b="0" dirty="0"/>
                  <a:t> and</a:t>
                </a:r>
                <a14:m>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𝛼</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r>
                      <a:rPr lang="en-GB" b="0" i="1" smtClean="0">
                        <a:latin typeface="Cambria Math" panose="02040503050406030204" pitchFamily="18" charset="0"/>
                      </a:rPr>
                      <m:t>=1</m:t>
                    </m:r>
                  </m:oMath>
                </a14:m>
                <a:br>
                  <a:rPr lang="en-GB" b="0" dirty="0"/>
                </a:br>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den>
                      </m:f>
                    </m:oMath>
                  </m:oMathPara>
                </a14:m>
                <a:endParaRPr lang="en-GB" b="0" dirty="0"/>
              </a:p>
              <a:p>
                <a:pPr marL="0" indent="0">
                  <a:buNone/>
                </a:pPr>
                <a:endParaRPr lang="en-GB" b="0" dirty="0"/>
              </a:p>
              <a:p>
                <a:r>
                  <a:rPr lang="en-GB" b="0" dirty="0"/>
                  <a:t>We can then multiply through by the denominators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𝑏𝑝</m:t>
                          </m:r>
                          <m:r>
                            <a:rPr lang="en-GB" b="0" i="1" smtClean="0">
                              <a:latin typeface="Cambria Math" panose="02040503050406030204" pitchFamily="18" charset="0"/>
                            </a:rPr>
                            <m:t>+</m:t>
                          </m:r>
                          <m:r>
                            <a:rPr lang="en-GB" b="0" i="1" smtClean="0">
                              <a:latin typeface="Cambria Math" panose="02040503050406030204" pitchFamily="18" charset="0"/>
                            </a:rPr>
                            <m:t>𝑅𝑇</m:t>
                          </m:r>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𝑎𝑣</m:t>
                      </m:r>
                      <m:r>
                        <a:rPr lang="en-GB" b="0" i="1" smtClean="0">
                          <a:latin typeface="Cambria Math" panose="02040503050406030204" pitchFamily="18" charset="0"/>
                        </a:rPr>
                        <m:t> −</m:t>
                      </m:r>
                      <m:r>
                        <a:rPr lang="en-GB" b="0" i="1" smtClean="0">
                          <a:latin typeface="Cambria Math" panose="02040503050406030204" pitchFamily="18" charset="0"/>
                        </a:rPr>
                        <m:t>𝑎𝑏</m:t>
                      </m:r>
                      <m:r>
                        <a:rPr lang="en-GB" b="0" i="1" smtClean="0">
                          <a:latin typeface="Cambria Math" panose="02040503050406030204" pitchFamily="18" charset="0"/>
                        </a:rPr>
                        <m:t>=0</m:t>
                      </m:r>
                    </m:oMath>
                  </m:oMathPara>
                </a14:m>
                <a:endParaRPr lang="en-GB" b="0" dirty="0"/>
              </a:p>
            </p:txBody>
          </p:sp>
        </mc:Choice>
        <mc:Fallback>
          <p:sp>
            <p:nvSpPr>
              <p:cNvPr id="3" name="Content Placeholder 2">
                <a:extLst>
                  <a:ext uri="{FF2B5EF4-FFF2-40B4-BE49-F238E27FC236}">
                    <a16:creationId xmlns:a16="http://schemas.microsoft.com/office/drawing/2014/main" id="{EA1C409D-B248-E2D7-6DB0-626ADBFA962A}"/>
                  </a:ext>
                </a:extLst>
              </p:cNvPr>
              <p:cNvSpPr>
                <a:spLocks noGrp="1" noRot="1" noChangeAspect="1" noMove="1" noResize="1" noEditPoints="1" noAdjustHandles="1" noChangeArrowheads="1" noChangeShapeType="1" noTextEdit="1"/>
              </p:cNvSpPr>
              <p:nvPr>
                <p:ph idx="1"/>
              </p:nvPr>
            </p:nvSpPr>
            <p:spPr>
              <a:xfrm>
                <a:off x="457199" y="1600200"/>
                <a:ext cx="8588610" cy="4818599"/>
              </a:xfrm>
              <a:blipFill>
                <a:blip r:embed="rId3"/>
                <a:stretch>
                  <a:fillRect l="-1278" t="-1392" r="-284"/>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E09D1C4-FC7D-A9D3-FDCD-FF5310766E3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FF383D4-1DEA-062E-7023-CA5FAAF60BD8}"/>
              </a:ext>
            </a:extLst>
          </p:cNvPr>
          <p:cNvSpPr>
            <a:spLocks noGrp="1"/>
          </p:cNvSpPr>
          <p:nvPr>
            <p:ph type="sldNum" sz="quarter" idx="4"/>
          </p:nvPr>
        </p:nvSpPr>
        <p:spPr/>
        <p:txBody>
          <a:bodyPr/>
          <a:lstStyle/>
          <a:p>
            <a:pPr algn="ctr"/>
            <a:r>
              <a:rPr lang="en-US"/>
              <a:t>Slide </a:t>
            </a:r>
            <a:fld id="{3C70A08B-371D-5A4D-978C-9F5470823ED6}" type="slidenum">
              <a:rPr lang="en-US" smtClean="0"/>
              <a:pPr algn="ctr"/>
              <a:t>10</a:t>
            </a:fld>
            <a:endParaRPr lang="en-US" dirty="0"/>
          </a:p>
        </p:txBody>
      </p:sp>
    </p:spTree>
    <p:extLst>
      <p:ext uri="{BB962C8B-B14F-4D97-AF65-F5344CB8AC3E}">
        <p14:creationId xmlns:p14="http://schemas.microsoft.com/office/powerpoint/2010/main" val="315079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7133-569E-75DD-2DA3-A3FE95752679}"/>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1C409D-B248-E2D7-6DB0-626ADBFA962A}"/>
                  </a:ext>
                </a:extLst>
              </p:cNvPr>
              <p:cNvSpPr>
                <a:spLocks noGrp="1"/>
              </p:cNvSpPr>
              <p:nvPr>
                <p:ph idx="1"/>
              </p:nvPr>
            </p:nvSpPr>
            <p:spPr>
              <a:xfrm>
                <a:off x="457199" y="1600200"/>
                <a:ext cx="8588610" cy="4818599"/>
              </a:xfrm>
            </p:spPr>
            <p:txBody>
              <a:bodyPr/>
              <a:lstStyle/>
              <a:p>
                <a:r>
                  <a:rPr lang="en-GB" b="0" dirty="0"/>
                  <a:t>We can then multiply through by the denominators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𝑏𝑝</m:t>
                          </m:r>
                          <m:r>
                            <a:rPr lang="en-GB" b="0" i="1" smtClean="0">
                              <a:latin typeface="Cambria Math" panose="02040503050406030204" pitchFamily="18" charset="0"/>
                            </a:rPr>
                            <m:t>+</m:t>
                          </m:r>
                          <m:r>
                            <a:rPr lang="en-GB" b="0" i="1" smtClean="0">
                              <a:latin typeface="Cambria Math" panose="02040503050406030204" pitchFamily="18" charset="0"/>
                            </a:rPr>
                            <m:t>𝑅𝑇</m:t>
                          </m:r>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𝑎𝑣</m:t>
                      </m:r>
                      <m:r>
                        <a:rPr lang="en-GB" b="0" i="1" smtClean="0">
                          <a:latin typeface="Cambria Math" panose="02040503050406030204" pitchFamily="18" charset="0"/>
                        </a:rPr>
                        <m:t> −</m:t>
                      </m:r>
                      <m:r>
                        <a:rPr lang="en-GB" b="0" i="1" smtClean="0">
                          <a:latin typeface="Cambria Math" panose="02040503050406030204" pitchFamily="18" charset="0"/>
                        </a:rPr>
                        <m:t>𝑎𝑏</m:t>
                      </m:r>
                      <m:r>
                        <a:rPr lang="en-GB" b="0" i="1" smtClean="0">
                          <a:latin typeface="Cambria Math" panose="02040503050406030204" pitchFamily="18" charset="0"/>
                        </a:rPr>
                        <m:t>=0</m:t>
                      </m:r>
                    </m:oMath>
                  </m:oMathPara>
                </a14:m>
                <a:endParaRPr lang="en-GB" b="0" dirty="0"/>
              </a:p>
              <a:p>
                <a:r>
                  <a:rPr lang="en-GB" b="0" dirty="0"/>
                  <a:t>Giving us a cubic equation we can solve for </a:t>
                </a:r>
                <a14:m>
                  <m:oMath xmlns:m="http://schemas.openxmlformats.org/officeDocument/2006/math">
                    <m:r>
                      <a:rPr lang="en-GB" b="0" i="1" smtClean="0">
                        <a:latin typeface="Cambria Math" panose="02040503050406030204" pitchFamily="18" charset="0"/>
                      </a:rPr>
                      <m:t>𝑣</m:t>
                    </m:r>
                  </m:oMath>
                </a14:m>
                <a:r>
                  <a:rPr lang="en-GB" b="0" dirty="0"/>
                  <a:t>!</a:t>
                </a:r>
              </a:p>
            </p:txBody>
          </p:sp>
        </mc:Choice>
        <mc:Fallback xmlns="">
          <p:sp>
            <p:nvSpPr>
              <p:cNvPr id="3" name="Content Placeholder 2">
                <a:extLst>
                  <a:ext uri="{FF2B5EF4-FFF2-40B4-BE49-F238E27FC236}">
                    <a16:creationId xmlns:a16="http://schemas.microsoft.com/office/drawing/2014/main" id="{EA1C409D-B248-E2D7-6DB0-626ADBFA962A}"/>
                  </a:ext>
                </a:extLst>
              </p:cNvPr>
              <p:cNvSpPr>
                <a:spLocks noGrp="1" noRot="1" noChangeAspect="1" noMove="1" noResize="1" noEditPoints="1" noAdjustHandles="1" noChangeArrowheads="1" noChangeShapeType="1" noTextEdit="1"/>
              </p:cNvSpPr>
              <p:nvPr>
                <p:ph idx="1"/>
              </p:nvPr>
            </p:nvSpPr>
            <p:spPr>
              <a:xfrm>
                <a:off x="457199" y="1600200"/>
                <a:ext cx="8588610" cy="4818599"/>
              </a:xfrm>
              <a:blipFill>
                <a:blip r:embed="rId3"/>
                <a:stretch>
                  <a:fillRect l="-1278"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E09D1C4-FC7D-A9D3-FDCD-FF5310766E3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FF383D4-1DEA-062E-7023-CA5FAAF60BD8}"/>
              </a:ext>
            </a:extLst>
          </p:cNvPr>
          <p:cNvSpPr>
            <a:spLocks noGrp="1"/>
          </p:cNvSpPr>
          <p:nvPr>
            <p:ph type="sldNum" sz="quarter" idx="4"/>
          </p:nvPr>
        </p:nvSpPr>
        <p:spPr/>
        <p:txBody>
          <a:bodyPr/>
          <a:lstStyle/>
          <a:p>
            <a:pPr algn="ctr"/>
            <a:r>
              <a:rPr lang="en-US"/>
              <a:t>Slide </a:t>
            </a:r>
            <a:fld id="{3C70A08B-371D-5A4D-978C-9F5470823ED6}" type="slidenum">
              <a:rPr lang="en-US" smtClean="0"/>
              <a:pPr algn="ctr"/>
              <a:t>11</a:t>
            </a:fld>
            <a:endParaRPr lang="en-US" dirty="0"/>
          </a:p>
        </p:txBody>
      </p:sp>
    </p:spTree>
    <p:extLst>
      <p:ext uri="{BB962C8B-B14F-4D97-AF65-F5344CB8AC3E}">
        <p14:creationId xmlns:p14="http://schemas.microsoft.com/office/powerpoint/2010/main" val="31124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F1CE-699F-8C4F-0270-65C219E9473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DE340E-8465-0702-6DA6-22CFFD2DFAD5}"/>
                  </a:ext>
                </a:extLst>
              </p:cNvPr>
              <p:cNvSpPr>
                <a:spLocks noGrp="1"/>
              </p:cNvSpPr>
              <p:nvPr>
                <p:ph idx="1"/>
              </p:nvPr>
            </p:nvSpPr>
            <p:spPr/>
            <p:txBody>
              <a:bodyPr>
                <a:normAutofit/>
              </a:bodyPr>
              <a:lstStyle/>
              <a:p>
                <a:r>
                  <a:rPr lang="en-GB" b="0" dirty="0"/>
                  <a:t>Often, this is defined in terms of the compressibility factor</a:t>
                </a:r>
                <a:br>
                  <a:rPr lang="en-GB" b="0" dirty="0"/>
                </a:br>
                <a14:m>
                  <m:oMath xmlns:m="http://schemas.openxmlformats.org/officeDocument/2006/math">
                    <m:r>
                      <a:rPr lang="en-GB" b="0" i="1" smtClean="0">
                        <a:latin typeface="Cambria Math" panose="02040503050406030204" pitchFamily="18" charset="0"/>
                      </a:rPr>
                      <m:t>𝑍</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𝑝𝑣</m:t>
                        </m:r>
                      </m:num>
                      <m:den>
                        <m:r>
                          <a:rPr lang="en-GB" b="0" i="1" smtClean="0">
                            <a:latin typeface="Cambria Math" panose="02040503050406030204" pitchFamily="18" charset="0"/>
                          </a:rPr>
                          <m:t>𝑅𝑇</m:t>
                        </m:r>
                      </m:den>
                    </m:f>
                  </m:oMath>
                </a14:m>
                <a:endParaRPr lang="en-GB" b="0" dirty="0"/>
              </a:p>
            </p:txBody>
          </p:sp>
        </mc:Choice>
        <mc:Fallback>
          <p:sp>
            <p:nvSpPr>
              <p:cNvPr id="3" name="Content Placeholder 2">
                <a:extLst>
                  <a:ext uri="{FF2B5EF4-FFF2-40B4-BE49-F238E27FC236}">
                    <a16:creationId xmlns:a16="http://schemas.microsoft.com/office/drawing/2014/main" id="{87DE340E-8465-0702-6DA6-22CFFD2DFAD5}"/>
                  </a:ext>
                </a:extLst>
              </p:cNvPr>
              <p:cNvSpPr>
                <a:spLocks noGrp="1" noRot="1" noChangeAspect="1" noMove="1" noResize="1" noEditPoints="1" noAdjustHandles="1" noChangeArrowheads="1" noChangeShapeType="1" noTextEdit="1"/>
              </p:cNvSpPr>
              <p:nvPr>
                <p:ph idx="1"/>
              </p:nvPr>
            </p:nvSpPr>
            <p:spPr>
              <a:blipFill>
                <a:blip r:embed="rId3"/>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34774A7-5370-81F5-7CC2-0770218E24C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32F4336-0454-0008-DDBE-FCC9EA6894BB}"/>
              </a:ext>
            </a:extLst>
          </p:cNvPr>
          <p:cNvSpPr>
            <a:spLocks noGrp="1"/>
          </p:cNvSpPr>
          <p:nvPr>
            <p:ph type="sldNum" sz="quarter" idx="4"/>
          </p:nvPr>
        </p:nvSpPr>
        <p:spPr/>
        <p:txBody>
          <a:bodyPr/>
          <a:lstStyle/>
          <a:p>
            <a:pPr algn="ctr"/>
            <a:r>
              <a:rPr lang="en-US"/>
              <a:t>Slide </a:t>
            </a:r>
            <a:fld id="{3C70A08B-371D-5A4D-978C-9F5470823ED6}" type="slidenum">
              <a:rPr lang="en-US" smtClean="0"/>
              <a:pPr algn="ctr"/>
              <a:t>12</a:t>
            </a:fld>
            <a:endParaRPr lang="en-US" dirty="0"/>
          </a:p>
        </p:txBody>
      </p:sp>
    </p:spTree>
    <p:extLst>
      <p:ext uri="{BB962C8B-B14F-4D97-AF65-F5344CB8AC3E}">
        <p14:creationId xmlns:p14="http://schemas.microsoft.com/office/powerpoint/2010/main" val="267747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F1CE-699F-8C4F-0270-65C219E9473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DE340E-8465-0702-6DA6-22CFFD2DFAD5}"/>
                  </a:ext>
                </a:extLst>
              </p:cNvPr>
              <p:cNvSpPr>
                <a:spLocks noGrp="1"/>
              </p:cNvSpPr>
              <p:nvPr>
                <p:ph idx="1"/>
              </p:nvPr>
            </p:nvSpPr>
            <p:spPr/>
            <p:txBody>
              <a:bodyPr>
                <a:normAutofit/>
              </a:bodyPr>
              <a:lstStyle/>
              <a:p>
                <a:r>
                  <a:rPr lang="en-GB" b="0" dirty="0"/>
                  <a:t>Often, this is defined in terms of the compressibility factor</a:t>
                </a:r>
                <a:br>
                  <a:rPr lang="en-GB" b="0" dirty="0"/>
                </a:br>
                <a14:m>
                  <m:oMath xmlns:m="http://schemas.openxmlformats.org/officeDocument/2006/math">
                    <m:r>
                      <a:rPr lang="en-GB" b="0" i="1" smtClean="0">
                        <a:latin typeface="Cambria Math" panose="02040503050406030204" pitchFamily="18" charset="0"/>
                      </a:rPr>
                      <m:t>𝑍</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𝑝𝑣</m:t>
                        </m:r>
                      </m:num>
                      <m:den>
                        <m:r>
                          <a:rPr lang="en-GB" b="0" i="1" smtClean="0">
                            <a:latin typeface="Cambria Math" panose="02040503050406030204" pitchFamily="18" charset="0"/>
                          </a:rPr>
                          <m:t>𝑅𝑇</m:t>
                        </m:r>
                      </m:den>
                    </m:f>
                  </m:oMath>
                </a14:m>
                <a:endParaRPr lang="en-GB" b="0" dirty="0"/>
              </a:p>
              <a:p>
                <a:r>
                  <a:rPr lang="en-GB" b="0" dirty="0"/>
                  <a:t>Which, when substituted into our expression, yields</a:t>
                </a:r>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𝑏𝑝</m:t>
                              </m:r>
                            </m:num>
                            <m:den>
                              <m:r>
                                <a:rPr lang="en-GB" b="0" i="1" smtClean="0">
                                  <a:latin typeface="Cambria Math" panose="02040503050406030204" pitchFamily="18" charset="0"/>
                                </a:rPr>
                                <m:t>𝑅𝑇</m:t>
                              </m:r>
                            </m:den>
                          </m:f>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2</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𝑎𝑝</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𝑅𝑇</m:t>
                                      </m:r>
                                    </m:e>
                                  </m:d>
                                </m:e>
                                <m:sup>
                                  <m:r>
                                    <a:rPr lang="en-GB" b="0" i="1" smtClean="0">
                                      <a:latin typeface="Cambria Math" panose="02040503050406030204" pitchFamily="18" charset="0"/>
                                    </a:rPr>
                                    <m:t>2</m:t>
                                  </m:r>
                                </m:sup>
                              </m:sSup>
                            </m:den>
                          </m:f>
                        </m:e>
                      </m:d>
                      <m:r>
                        <a:rPr lang="en-GB" b="0" i="1" smtClean="0">
                          <a:latin typeface="Cambria Math" panose="02040503050406030204" pitchFamily="18" charset="0"/>
                        </a:rPr>
                        <m:t>𝑍</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𝑅𝑇</m:t>
                                  </m:r>
                                </m:e>
                              </m:d>
                            </m:e>
                            <m:sup>
                              <m:r>
                                <a:rPr lang="en-GB" b="0" i="1" smtClean="0">
                                  <a:latin typeface="Cambria Math" panose="02040503050406030204" pitchFamily="18" charset="0"/>
                                </a:rPr>
                                <m:t>3</m:t>
                              </m:r>
                            </m:sup>
                          </m:sSup>
                        </m:den>
                      </m:f>
                      <m:r>
                        <a:rPr lang="en-GB" b="0" i="1" smtClean="0">
                          <a:latin typeface="Cambria Math" panose="02040503050406030204" pitchFamily="18" charset="0"/>
                        </a:rPr>
                        <m:t>=0</m:t>
                      </m:r>
                    </m:oMath>
                  </m:oMathPara>
                </a14:m>
                <a:endParaRPr lang="en-GB" b="0" dirty="0"/>
              </a:p>
            </p:txBody>
          </p:sp>
        </mc:Choice>
        <mc:Fallback>
          <p:sp>
            <p:nvSpPr>
              <p:cNvPr id="3" name="Content Placeholder 2">
                <a:extLst>
                  <a:ext uri="{FF2B5EF4-FFF2-40B4-BE49-F238E27FC236}">
                    <a16:creationId xmlns:a16="http://schemas.microsoft.com/office/drawing/2014/main" id="{87DE340E-8465-0702-6DA6-22CFFD2DFAD5}"/>
                  </a:ext>
                </a:extLst>
              </p:cNvPr>
              <p:cNvSpPr>
                <a:spLocks noGrp="1" noRot="1" noChangeAspect="1" noMove="1" noResize="1" noEditPoints="1" noAdjustHandles="1" noChangeArrowheads="1" noChangeShapeType="1" noTextEdit="1"/>
              </p:cNvSpPr>
              <p:nvPr>
                <p:ph idx="1"/>
              </p:nvPr>
            </p:nvSpPr>
            <p:spPr>
              <a:blipFill>
                <a:blip r:embed="rId3"/>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34774A7-5370-81F5-7CC2-0770218E24C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32F4336-0454-0008-DDBE-FCC9EA6894BB}"/>
              </a:ext>
            </a:extLst>
          </p:cNvPr>
          <p:cNvSpPr>
            <a:spLocks noGrp="1"/>
          </p:cNvSpPr>
          <p:nvPr>
            <p:ph type="sldNum" sz="quarter" idx="4"/>
          </p:nvPr>
        </p:nvSpPr>
        <p:spPr/>
        <p:txBody>
          <a:bodyPr/>
          <a:lstStyle/>
          <a:p>
            <a:pPr algn="ctr"/>
            <a:r>
              <a:rPr lang="en-US"/>
              <a:t>Slide </a:t>
            </a:r>
            <a:fld id="{3C70A08B-371D-5A4D-978C-9F5470823ED6}" type="slidenum">
              <a:rPr lang="en-US" smtClean="0"/>
              <a:pPr algn="ctr"/>
              <a:t>13</a:t>
            </a:fld>
            <a:endParaRPr lang="en-US" dirty="0"/>
          </a:p>
        </p:txBody>
      </p:sp>
    </p:spTree>
    <p:extLst>
      <p:ext uri="{BB962C8B-B14F-4D97-AF65-F5344CB8AC3E}">
        <p14:creationId xmlns:p14="http://schemas.microsoft.com/office/powerpoint/2010/main" val="40803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F1CE-699F-8C4F-0270-65C219E9473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DE340E-8465-0702-6DA6-22CFFD2DFAD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f>
                            <m:fPr>
                              <m:ctrlPr>
                                <a:rPr lang="en-GB" b="0" i="1" smtClean="0">
                                  <a:latin typeface="Cambria Math" panose="02040503050406030204" pitchFamily="18" charset="0"/>
                                </a:rPr>
                              </m:ctrlPr>
                            </m:fPr>
                            <m:num>
                              <m:r>
                                <a:rPr lang="en-GB" b="0" i="1" smtClean="0">
                                  <a:latin typeface="Cambria Math" panose="02040503050406030204" pitchFamily="18" charset="0"/>
                                </a:rPr>
                                <m:t>𝑏𝑝</m:t>
                              </m:r>
                            </m:num>
                            <m:den>
                              <m:r>
                                <a:rPr lang="en-GB" b="0" i="1" smtClean="0">
                                  <a:latin typeface="Cambria Math" panose="02040503050406030204" pitchFamily="18" charset="0"/>
                                </a:rPr>
                                <m:t>𝑅𝑇</m:t>
                              </m:r>
                            </m:den>
                          </m:f>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2</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𝑎𝑝</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𝑅𝑇</m:t>
                                      </m:r>
                                    </m:e>
                                  </m:d>
                                </m:e>
                                <m:sup>
                                  <m:r>
                                    <a:rPr lang="en-GB" b="0" i="1" smtClean="0">
                                      <a:latin typeface="Cambria Math" panose="02040503050406030204" pitchFamily="18" charset="0"/>
                                    </a:rPr>
                                    <m:t>2</m:t>
                                  </m:r>
                                </m:sup>
                              </m:sSup>
                            </m:den>
                          </m:f>
                        </m:e>
                      </m:d>
                      <m:r>
                        <a:rPr lang="en-GB" b="0" i="1" smtClean="0">
                          <a:latin typeface="Cambria Math" panose="02040503050406030204" pitchFamily="18" charset="0"/>
                        </a:rPr>
                        <m:t>𝑍</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𝑅𝑇</m:t>
                                  </m:r>
                                </m:e>
                              </m:d>
                            </m:e>
                            <m:sup>
                              <m:r>
                                <a:rPr lang="en-GB" b="0" i="1" smtClean="0">
                                  <a:latin typeface="Cambria Math" panose="02040503050406030204" pitchFamily="18" charset="0"/>
                                </a:rPr>
                                <m:t>3</m:t>
                              </m:r>
                            </m:sup>
                          </m:sSup>
                        </m:den>
                      </m:f>
                      <m:r>
                        <a:rPr lang="en-GB" b="0" i="1" smtClean="0">
                          <a:latin typeface="Cambria Math" panose="02040503050406030204" pitchFamily="18" charset="0"/>
                        </a:rPr>
                        <m:t>=0</m:t>
                      </m:r>
                    </m:oMath>
                  </m:oMathPara>
                </a14:m>
                <a:endParaRPr lang="en-GB" b="0" dirty="0"/>
              </a:p>
              <a:p>
                <a:r>
                  <a:rPr lang="en-GB" b="0" dirty="0"/>
                  <a:t>This is then simplified by defining two constants, </a:t>
                </a:r>
                <a14:m>
                  <m:oMath xmlns:m="http://schemas.openxmlformats.org/officeDocument/2006/math">
                    <m:r>
                      <a:rPr lang="en-GB" b="0" i="1" smtClean="0">
                        <a:latin typeface="Cambria Math" panose="02040503050406030204" pitchFamily="18" charset="0"/>
                      </a:rPr>
                      <m:t>𝐴</m:t>
                    </m:r>
                  </m:oMath>
                </a14:m>
                <a:r>
                  <a:rPr lang="en-GB" b="0" dirty="0"/>
                  <a:t> and </a:t>
                </a:r>
                <a14:m>
                  <m:oMath xmlns:m="http://schemas.openxmlformats.org/officeDocument/2006/math">
                    <m:r>
                      <a:rPr lang="en-GB" b="0" i="1" smtClean="0">
                        <a:latin typeface="Cambria Math" panose="02040503050406030204" pitchFamily="18" charset="0"/>
                      </a:rPr>
                      <m:t>𝐵</m:t>
                    </m:r>
                  </m:oMath>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𝑅𝑇</m:t>
                                  </m:r>
                                </m:e>
                              </m:d>
                            </m:e>
                            <m:sup>
                              <m:r>
                                <a:rPr lang="en-GB" b="0" i="1" smtClean="0">
                                  <a:latin typeface="Cambria Math" panose="02040503050406030204" pitchFamily="18" charset="0"/>
                                </a:rPr>
                                <m:t>2</m:t>
                              </m:r>
                            </m:sup>
                          </m:sSup>
                        </m:den>
                      </m:f>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𝑅𝑇</m:t>
                          </m:r>
                        </m:den>
                      </m:f>
                    </m:oMath>
                  </m:oMathPara>
                </a14:m>
                <a:endParaRPr lang="en-GB" b="0"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𝐵</m:t>
                          </m:r>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𝐴𝑍</m:t>
                      </m:r>
                      <m:r>
                        <a:rPr lang="en-GB" b="0" i="1" smtClean="0">
                          <a:latin typeface="Cambria Math" panose="02040503050406030204" pitchFamily="18" charset="0"/>
                        </a:rPr>
                        <m:t> −</m:t>
                      </m:r>
                      <m:r>
                        <a:rPr lang="en-GB" b="0" i="1" smtClean="0">
                          <a:latin typeface="Cambria Math" panose="02040503050406030204" pitchFamily="18" charset="0"/>
                        </a:rPr>
                        <m:t>𝐴𝐵</m:t>
                      </m:r>
                      <m:r>
                        <a:rPr lang="en-GB" b="0" i="1" smtClean="0">
                          <a:latin typeface="Cambria Math" panose="02040503050406030204" pitchFamily="18" charset="0"/>
                        </a:rPr>
                        <m:t>=0</m:t>
                      </m:r>
                    </m:oMath>
                  </m:oMathPara>
                </a14:m>
                <a:endParaRPr lang="en-GB" b="0" dirty="0"/>
              </a:p>
            </p:txBody>
          </p:sp>
        </mc:Choice>
        <mc:Fallback xmlns="">
          <p:sp>
            <p:nvSpPr>
              <p:cNvPr id="3" name="Content Placeholder 2">
                <a:extLst>
                  <a:ext uri="{FF2B5EF4-FFF2-40B4-BE49-F238E27FC236}">
                    <a16:creationId xmlns:a16="http://schemas.microsoft.com/office/drawing/2014/main" id="{87DE340E-8465-0702-6DA6-22CFFD2DFAD5}"/>
                  </a:ext>
                </a:extLst>
              </p:cNvPr>
              <p:cNvSpPr>
                <a:spLocks noGrp="1" noRot="1" noChangeAspect="1" noMove="1" noResize="1" noEditPoints="1" noAdjustHandles="1" noChangeArrowheads="1" noChangeShapeType="1" noTextEdit="1"/>
              </p:cNvSpPr>
              <p:nvPr>
                <p:ph idx="1"/>
              </p:nvPr>
            </p:nvSpPr>
            <p:spPr>
              <a:blipFill>
                <a:blip r:embed="rId3"/>
                <a:stretch>
                  <a:fillRect l="-130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34774A7-5370-81F5-7CC2-0770218E24C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32F4336-0454-0008-DDBE-FCC9EA6894BB}"/>
              </a:ext>
            </a:extLst>
          </p:cNvPr>
          <p:cNvSpPr>
            <a:spLocks noGrp="1"/>
          </p:cNvSpPr>
          <p:nvPr>
            <p:ph type="sldNum" sz="quarter" idx="4"/>
          </p:nvPr>
        </p:nvSpPr>
        <p:spPr/>
        <p:txBody>
          <a:bodyPr/>
          <a:lstStyle/>
          <a:p>
            <a:pPr algn="ctr"/>
            <a:r>
              <a:rPr lang="en-US"/>
              <a:t>Slide </a:t>
            </a:r>
            <a:fld id="{3C70A08B-371D-5A4D-978C-9F5470823ED6}" type="slidenum">
              <a:rPr lang="en-US" smtClean="0"/>
              <a:pPr algn="ctr"/>
              <a:t>14</a:t>
            </a:fld>
            <a:endParaRPr lang="en-US" dirty="0"/>
          </a:p>
        </p:txBody>
      </p:sp>
    </p:spTree>
    <p:extLst>
      <p:ext uri="{BB962C8B-B14F-4D97-AF65-F5344CB8AC3E}">
        <p14:creationId xmlns:p14="http://schemas.microsoft.com/office/powerpoint/2010/main" val="3040043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F1CE-699F-8C4F-0270-65C219E9473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DE340E-8465-0702-6DA6-22CFFD2DFAD5}"/>
                  </a:ext>
                </a:extLst>
              </p:cNvPr>
              <p:cNvSpPr>
                <a:spLocks noGrp="1"/>
              </p:cNvSpPr>
              <p:nvPr>
                <p:ph idx="1"/>
              </p:nvPr>
            </p:nvSpPr>
            <p:spPr/>
            <p:txBody>
              <a:bodyPr>
                <a:normAutofit/>
              </a:bodyPr>
              <a:lstStyle/>
              <a:p>
                <a:pPr marL="0" indent="0">
                  <a:buNone/>
                </a:pPr>
                <a:endParaRPr lang="en-GB" b="0"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3</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𝐵</m:t>
                          </m:r>
                        </m:e>
                      </m:d>
                      <m:sSup>
                        <m:sSupPr>
                          <m:ctrlPr>
                            <a:rPr lang="en-GB" b="0" i="1" smtClean="0">
                              <a:latin typeface="Cambria Math" panose="02040503050406030204" pitchFamily="18" charset="0"/>
                            </a:rPr>
                          </m:ctrlPr>
                        </m:sSupPr>
                        <m:e>
                          <m:r>
                            <a:rPr lang="en-GB" b="0" i="1" smtClean="0">
                              <a:latin typeface="Cambria Math" panose="02040503050406030204" pitchFamily="18" charset="0"/>
                            </a:rPr>
                            <m:t>𝑍</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𝐴𝑍</m:t>
                      </m:r>
                      <m:r>
                        <a:rPr lang="en-GB" b="0" i="1" smtClean="0">
                          <a:latin typeface="Cambria Math" panose="02040503050406030204" pitchFamily="18" charset="0"/>
                        </a:rPr>
                        <m:t> −</m:t>
                      </m:r>
                      <m:r>
                        <a:rPr lang="en-GB" b="0" i="1" smtClean="0">
                          <a:latin typeface="Cambria Math" panose="02040503050406030204" pitchFamily="18" charset="0"/>
                        </a:rPr>
                        <m:t>𝐴𝐵</m:t>
                      </m:r>
                      <m:r>
                        <a:rPr lang="en-GB" b="0" i="1" smtClean="0">
                          <a:latin typeface="Cambria Math" panose="02040503050406030204" pitchFamily="18" charset="0"/>
                        </a:rPr>
                        <m:t>=0</m:t>
                      </m:r>
                    </m:oMath>
                  </m:oMathPara>
                </a14:m>
                <a:endParaRPr lang="en-GB" b="0" dirty="0"/>
              </a:p>
              <a:p>
                <a:pPr marL="0" indent="0">
                  <a:buNone/>
                </a:pPr>
                <a:endParaRPr lang="en-GB" b="0" dirty="0"/>
              </a:p>
              <a:p>
                <a:r>
                  <a:rPr lang="en-GB" b="0" dirty="0"/>
                  <a:t>This is the form you are most likely to see in literature!</a:t>
                </a:r>
              </a:p>
              <a:p>
                <a:r>
                  <a:rPr lang="en-GB" b="0" dirty="0"/>
                  <a:t>When plotted on top of the saturation curve, we see three roots</a:t>
                </a:r>
              </a:p>
              <a:p>
                <a:pPr marL="0" indent="0">
                  <a:buNone/>
                </a:pPr>
                <a:endParaRPr lang="en-GB" b="0" dirty="0"/>
              </a:p>
            </p:txBody>
          </p:sp>
        </mc:Choice>
        <mc:Fallback>
          <p:sp>
            <p:nvSpPr>
              <p:cNvPr id="3" name="Content Placeholder 2">
                <a:extLst>
                  <a:ext uri="{FF2B5EF4-FFF2-40B4-BE49-F238E27FC236}">
                    <a16:creationId xmlns:a16="http://schemas.microsoft.com/office/drawing/2014/main" id="{87DE340E-8465-0702-6DA6-22CFFD2DFAD5}"/>
                  </a:ext>
                </a:extLst>
              </p:cNvPr>
              <p:cNvSpPr>
                <a:spLocks noGrp="1" noRot="1" noChangeAspect="1" noMove="1" noResize="1" noEditPoints="1" noAdjustHandles="1" noChangeArrowheads="1" noChangeShapeType="1" noTextEdit="1"/>
              </p:cNvSpPr>
              <p:nvPr>
                <p:ph idx="1"/>
              </p:nvPr>
            </p:nvSpPr>
            <p:spPr>
              <a:blipFill>
                <a:blip r:embed="rId3"/>
                <a:stretch>
                  <a:fillRect l="-130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34774A7-5370-81F5-7CC2-0770218E24C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32F4336-0454-0008-DDBE-FCC9EA6894BB}"/>
              </a:ext>
            </a:extLst>
          </p:cNvPr>
          <p:cNvSpPr>
            <a:spLocks noGrp="1"/>
          </p:cNvSpPr>
          <p:nvPr>
            <p:ph type="sldNum" sz="quarter" idx="4"/>
          </p:nvPr>
        </p:nvSpPr>
        <p:spPr/>
        <p:txBody>
          <a:bodyPr/>
          <a:lstStyle/>
          <a:p>
            <a:pPr algn="ctr"/>
            <a:r>
              <a:rPr lang="en-US"/>
              <a:t>Slide </a:t>
            </a:r>
            <a:fld id="{3C70A08B-371D-5A4D-978C-9F5470823ED6}" type="slidenum">
              <a:rPr lang="en-US" smtClean="0"/>
              <a:pPr algn="ctr"/>
              <a:t>15</a:t>
            </a:fld>
            <a:endParaRPr lang="en-US" dirty="0"/>
          </a:p>
        </p:txBody>
      </p:sp>
    </p:spTree>
    <p:extLst>
      <p:ext uri="{BB962C8B-B14F-4D97-AF65-F5344CB8AC3E}">
        <p14:creationId xmlns:p14="http://schemas.microsoft.com/office/powerpoint/2010/main" val="249201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1412-DD3D-DBB1-0811-EC62E840A6D2}"/>
              </a:ext>
            </a:extLst>
          </p:cNvPr>
          <p:cNvSpPr>
            <a:spLocks noGrp="1"/>
          </p:cNvSpPr>
          <p:nvPr>
            <p:ph type="title"/>
          </p:nvPr>
        </p:nvSpPr>
        <p:spPr/>
        <p:txBody>
          <a:bodyPr/>
          <a:lstStyle/>
          <a:p>
            <a:r>
              <a:rPr lang="en-GB" dirty="0"/>
              <a:t>Cubic </a:t>
            </a:r>
            <a:r>
              <a:rPr lang="en-GB" dirty="0" err="1"/>
              <a:t>EoS</a:t>
            </a:r>
            <a:endParaRPr lang="en-GB" dirty="0"/>
          </a:p>
        </p:txBody>
      </p:sp>
      <p:sp>
        <p:nvSpPr>
          <p:cNvPr id="4" name="Footer Placeholder 3">
            <a:extLst>
              <a:ext uri="{FF2B5EF4-FFF2-40B4-BE49-F238E27FC236}">
                <a16:creationId xmlns:a16="http://schemas.microsoft.com/office/drawing/2014/main" id="{7192966C-96F7-56A2-555C-C21098DF30B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042F52C-51D7-FAEF-FA74-EA9E95688A1C}"/>
              </a:ext>
            </a:extLst>
          </p:cNvPr>
          <p:cNvSpPr>
            <a:spLocks noGrp="1"/>
          </p:cNvSpPr>
          <p:nvPr>
            <p:ph type="sldNum" sz="quarter" idx="4"/>
          </p:nvPr>
        </p:nvSpPr>
        <p:spPr/>
        <p:txBody>
          <a:bodyPr/>
          <a:lstStyle/>
          <a:p>
            <a:pPr algn="ctr"/>
            <a:r>
              <a:rPr lang="en-US"/>
              <a:t>Slide </a:t>
            </a:r>
            <a:fld id="{3C70A08B-371D-5A4D-978C-9F5470823ED6}" type="slidenum">
              <a:rPr lang="en-US" smtClean="0"/>
              <a:pPr algn="ctr"/>
              <a:t>16</a:t>
            </a:fld>
            <a:endParaRPr lang="en-US" dirty="0"/>
          </a:p>
        </p:txBody>
      </p:sp>
      <p:pic>
        <p:nvPicPr>
          <p:cNvPr id="12" name="Picture 11">
            <a:extLst>
              <a:ext uri="{FF2B5EF4-FFF2-40B4-BE49-F238E27FC236}">
                <a16:creationId xmlns:a16="http://schemas.microsoft.com/office/drawing/2014/main" id="{A32469DF-55A8-91B1-C491-2C8614372141}"/>
              </a:ext>
            </a:extLst>
          </p:cNvPr>
          <p:cNvPicPr>
            <a:picLocks noChangeAspect="1"/>
          </p:cNvPicPr>
          <p:nvPr/>
        </p:nvPicPr>
        <p:blipFill>
          <a:blip r:embed="rId3"/>
          <a:stretch>
            <a:fillRect/>
          </a:stretch>
        </p:blipFill>
        <p:spPr>
          <a:xfrm>
            <a:off x="1199233" y="1428682"/>
            <a:ext cx="6745533" cy="4537354"/>
          </a:xfrm>
          <a:prstGeom prst="rect">
            <a:avLst/>
          </a:prstGeom>
        </p:spPr>
      </p:pic>
    </p:spTree>
    <p:extLst>
      <p:ext uri="{BB962C8B-B14F-4D97-AF65-F5344CB8AC3E}">
        <p14:creationId xmlns:p14="http://schemas.microsoft.com/office/powerpoint/2010/main" val="311653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8B75-24E2-9A8F-3670-8DA43910D658}"/>
              </a:ext>
            </a:extLst>
          </p:cNvPr>
          <p:cNvSpPr>
            <a:spLocks noGrp="1"/>
          </p:cNvSpPr>
          <p:nvPr>
            <p:ph type="title"/>
          </p:nvPr>
        </p:nvSpPr>
        <p:spPr/>
        <p:txBody>
          <a:bodyPr/>
          <a:lstStyle/>
          <a:p>
            <a:r>
              <a:rPr lang="en-GB" dirty="0"/>
              <a:t>Cubic </a:t>
            </a:r>
            <a:r>
              <a:rPr lang="en-GB" dirty="0" err="1"/>
              <a:t>EoS</a:t>
            </a:r>
            <a:endParaRPr lang="en-GB" dirty="0"/>
          </a:p>
        </p:txBody>
      </p:sp>
      <p:sp>
        <p:nvSpPr>
          <p:cNvPr id="3" name="Content Placeholder 2">
            <a:extLst>
              <a:ext uri="{FF2B5EF4-FFF2-40B4-BE49-F238E27FC236}">
                <a16:creationId xmlns:a16="http://schemas.microsoft.com/office/drawing/2014/main" id="{6A3B82A3-D687-1F3D-6829-CC068E7A3827}"/>
              </a:ext>
            </a:extLst>
          </p:cNvPr>
          <p:cNvSpPr>
            <a:spLocks noGrp="1"/>
          </p:cNvSpPr>
          <p:nvPr>
            <p:ph idx="1"/>
          </p:nvPr>
        </p:nvSpPr>
        <p:spPr/>
        <p:txBody>
          <a:bodyPr/>
          <a:lstStyle/>
          <a:p>
            <a:r>
              <a:rPr lang="en-GB" b="0" dirty="0"/>
              <a:t>All cubic equations are analytically solvable</a:t>
            </a:r>
          </a:p>
          <a:p>
            <a:r>
              <a:rPr lang="en-GB" b="0" dirty="0"/>
              <a:t>This allows us to cheaply evaluate </a:t>
            </a:r>
            <a:r>
              <a:rPr lang="en-GB" dirty="0"/>
              <a:t>all volume roots</a:t>
            </a:r>
          </a:p>
          <a:p>
            <a:r>
              <a:rPr lang="en-GB" b="0" dirty="0"/>
              <a:t>When more than one real root is present, the chemical potentials are evaluated and the most stable phase is chosen</a:t>
            </a:r>
          </a:p>
          <a:p>
            <a:endParaRPr lang="en-GB" b="0" dirty="0"/>
          </a:p>
        </p:txBody>
      </p:sp>
      <p:sp>
        <p:nvSpPr>
          <p:cNvPr id="4" name="Footer Placeholder 3">
            <a:extLst>
              <a:ext uri="{FF2B5EF4-FFF2-40B4-BE49-F238E27FC236}">
                <a16:creationId xmlns:a16="http://schemas.microsoft.com/office/drawing/2014/main" id="{A8AF495F-D90A-3A40-1D11-D7E81EF9A3B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F86F05EF-03AC-55B7-70A7-C34A18853F2B}"/>
              </a:ext>
            </a:extLst>
          </p:cNvPr>
          <p:cNvSpPr>
            <a:spLocks noGrp="1"/>
          </p:cNvSpPr>
          <p:nvPr>
            <p:ph type="sldNum" sz="quarter" idx="4"/>
          </p:nvPr>
        </p:nvSpPr>
        <p:spPr/>
        <p:txBody>
          <a:bodyPr/>
          <a:lstStyle/>
          <a:p>
            <a:pPr algn="ctr"/>
            <a:r>
              <a:rPr lang="en-US"/>
              <a:t>Slide </a:t>
            </a:r>
            <a:fld id="{3C70A08B-371D-5A4D-978C-9F5470823ED6}" type="slidenum">
              <a:rPr lang="en-US" smtClean="0"/>
              <a:pPr algn="ctr"/>
              <a:t>17</a:t>
            </a:fld>
            <a:endParaRPr lang="en-US" dirty="0"/>
          </a:p>
        </p:txBody>
      </p:sp>
    </p:spTree>
    <p:extLst>
      <p:ext uri="{BB962C8B-B14F-4D97-AF65-F5344CB8AC3E}">
        <p14:creationId xmlns:p14="http://schemas.microsoft.com/office/powerpoint/2010/main" val="118405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3E82-94BF-AAFD-24DC-89481F68270D}"/>
              </a:ext>
            </a:extLst>
          </p:cNvPr>
          <p:cNvSpPr>
            <a:spLocks noGrp="1"/>
          </p:cNvSpPr>
          <p:nvPr>
            <p:ph type="title"/>
          </p:nvPr>
        </p:nvSpPr>
        <p:spPr/>
        <p:txBody>
          <a:bodyPr/>
          <a:lstStyle/>
          <a:p>
            <a:r>
              <a:rPr lang="en-GB" dirty="0"/>
              <a:t>Cubic </a:t>
            </a:r>
            <a:r>
              <a:rPr lang="en-GB" dirty="0" err="1"/>
              <a:t>EoS</a:t>
            </a:r>
            <a:endParaRPr lang="en-GB" dirty="0"/>
          </a:p>
        </p:txBody>
      </p:sp>
      <p:sp>
        <p:nvSpPr>
          <p:cNvPr id="3" name="Content Placeholder 2">
            <a:extLst>
              <a:ext uri="{FF2B5EF4-FFF2-40B4-BE49-F238E27FC236}">
                <a16:creationId xmlns:a16="http://schemas.microsoft.com/office/drawing/2014/main" id="{A23A7721-0568-01E9-DF37-4FE2DE2253EA}"/>
              </a:ext>
            </a:extLst>
          </p:cNvPr>
          <p:cNvSpPr>
            <a:spLocks noGrp="1"/>
          </p:cNvSpPr>
          <p:nvPr>
            <p:ph idx="1"/>
          </p:nvPr>
        </p:nvSpPr>
        <p:spPr>
          <a:xfrm>
            <a:off x="457199" y="1600200"/>
            <a:ext cx="8415868" cy="4818599"/>
          </a:xfrm>
        </p:spPr>
        <p:txBody>
          <a:bodyPr/>
          <a:lstStyle/>
          <a:p>
            <a:r>
              <a:rPr lang="en-GB" b="0" dirty="0"/>
              <a:t>Show implementation in notebook</a:t>
            </a:r>
          </a:p>
        </p:txBody>
      </p:sp>
      <p:sp>
        <p:nvSpPr>
          <p:cNvPr id="4" name="Footer Placeholder 3">
            <a:extLst>
              <a:ext uri="{FF2B5EF4-FFF2-40B4-BE49-F238E27FC236}">
                <a16:creationId xmlns:a16="http://schemas.microsoft.com/office/drawing/2014/main" id="{69F9701D-3155-754B-67CD-18B8010DCC8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55D1DC8-DECD-DEB2-30EA-E60EC915DAB2}"/>
              </a:ext>
            </a:extLst>
          </p:cNvPr>
          <p:cNvSpPr>
            <a:spLocks noGrp="1"/>
          </p:cNvSpPr>
          <p:nvPr>
            <p:ph type="sldNum" sz="quarter" idx="4"/>
          </p:nvPr>
        </p:nvSpPr>
        <p:spPr/>
        <p:txBody>
          <a:bodyPr/>
          <a:lstStyle/>
          <a:p>
            <a:pPr algn="ctr"/>
            <a:r>
              <a:rPr lang="en-US"/>
              <a:t>Slide </a:t>
            </a:r>
            <a:fld id="{3C70A08B-371D-5A4D-978C-9F5470823ED6}" type="slidenum">
              <a:rPr lang="en-US" smtClean="0"/>
              <a:pPr algn="ctr"/>
              <a:t>18</a:t>
            </a:fld>
            <a:endParaRPr lang="en-US" dirty="0"/>
          </a:p>
        </p:txBody>
      </p:sp>
    </p:spTree>
    <p:extLst>
      <p:ext uri="{BB962C8B-B14F-4D97-AF65-F5344CB8AC3E}">
        <p14:creationId xmlns:p14="http://schemas.microsoft.com/office/powerpoint/2010/main" val="410844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ACCE-CD5F-F7FD-2F84-FD73D61D3434}"/>
              </a:ext>
            </a:extLst>
          </p:cNvPr>
          <p:cNvSpPr>
            <a:spLocks noGrp="1"/>
          </p:cNvSpPr>
          <p:nvPr>
            <p:ph type="title"/>
          </p:nvPr>
        </p:nvSpPr>
        <p:spPr/>
        <p:txBody>
          <a:bodyPr/>
          <a:lstStyle/>
          <a:p>
            <a:r>
              <a:rPr lang="en-GB" dirty="0"/>
              <a:t>SAFT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C0894-1848-AED4-EAA1-56D4EFA7246A}"/>
                  </a:ext>
                </a:extLst>
              </p:cNvPr>
              <p:cNvSpPr>
                <a:spLocks noGrp="1"/>
              </p:cNvSpPr>
              <p:nvPr>
                <p:ph idx="1"/>
              </p:nvPr>
            </p:nvSpPr>
            <p:spPr/>
            <p:txBody>
              <a:bodyPr/>
              <a:lstStyle/>
              <a:p>
                <a:r>
                  <a:rPr lang="en-GB" b="0" dirty="0"/>
                  <a:t>SAFT </a:t>
                </a:r>
                <a:r>
                  <a:rPr lang="en-GB" b="0" dirty="0" err="1"/>
                  <a:t>EoS</a:t>
                </a:r>
                <a:r>
                  <a:rPr lang="en-GB" b="0" dirty="0"/>
                  <a:t> are expressed as the residual Helmholtz free energy</a:t>
                </a:r>
                <a:br>
                  <a:rPr lang="en-GB" b="0" dirty="0"/>
                </a:b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res</m:t>
                        </m:r>
                      </m:sup>
                    </m:sSup>
                    <m:r>
                      <a:rPr lang="en-GB" b="0" i="1" smtClean="0">
                        <a:latin typeface="Cambria Math" panose="02040503050406030204" pitchFamily="18" charset="0"/>
                      </a:rPr>
                      <m:t>(</m:t>
                    </m:r>
                    <m:r>
                      <a:rPr lang="en-GB" b="0" i="1" smtClean="0">
                        <a:latin typeface="Cambria Math" panose="02040503050406030204" pitchFamily="18" charset="0"/>
                      </a:rPr>
                      <m:t>𝑉</m:t>
                    </m:r>
                    <m:r>
                      <a:rPr lang="en-GB" b="0" i="1" smtClean="0">
                        <a:latin typeface="Cambria Math" panose="02040503050406030204" pitchFamily="18" charset="0"/>
                      </a:rPr>
                      <m:t>, </m:t>
                    </m:r>
                    <m:r>
                      <a:rPr lang="en-GB" b="0" i="1" smtClean="0">
                        <a:latin typeface="Cambria Math" panose="02040503050406030204" pitchFamily="18" charset="0"/>
                      </a:rPr>
                      <m:t>𝑇</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seg</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chain</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assoc</m:t>
                        </m:r>
                      </m:sup>
                    </m:sSup>
                  </m:oMath>
                </a14:m>
                <a:endParaRPr lang="en-GB" b="0" dirty="0"/>
              </a:p>
              <a:p>
                <a:r>
                  <a:rPr lang="en-GB" b="0" dirty="0"/>
                  <a:t>To solve for volume at a specified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𝑇</m:t>
                    </m:r>
                  </m:oMath>
                </a14:m>
                <a:r>
                  <a:rPr lang="en-GB" b="0" dirty="0"/>
                  <a:t> we need a function</a:t>
                </a:r>
                <a:br>
                  <a:rPr lang="en-GB" b="0" dirty="0"/>
                </a:b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𝑉</m:t>
                        </m:r>
                        <m:r>
                          <a:rPr lang="en-GB" b="0" i="1" smtClean="0">
                            <a:latin typeface="Cambria Math" panose="02040503050406030204" pitchFamily="18" charset="0"/>
                          </a:rPr>
                          <m:t>, </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𝑝</m:t>
                        </m:r>
                      </m:e>
                    </m:d>
                    <m:r>
                      <a:rPr lang="en-GB" b="0" i="1" smtClean="0">
                        <a:latin typeface="Cambria Math" panose="02040503050406030204" pitchFamily="18" charset="0"/>
                      </a:rPr>
                      <m:t>=0</m:t>
                    </m:r>
                  </m:oMath>
                </a14:m>
                <a:br>
                  <a:rPr lang="en-GB" b="0" dirty="0"/>
                </a:br>
                <a:r>
                  <a:rPr lang="en-GB" b="0" dirty="0"/>
                  <a:t>we can then solve for the volume</a:t>
                </a:r>
              </a:p>
              <a:p>
                <a:r>
                  <a:rPr lang="en-GB" b="0" dirty="0"/>
                  <a:t>As with cubic </a:t>
                </a:r>
                <a:r>
                  <a:rPr lang="en-GB" b="0" dirty="0" err="1"/>
                  <a:t>EoS</a:t>
                </a:r>
                <a:r>
                  <a:rPr lang="en-GB" b="0" dirty="0"/>
                  <a:t>, usually there is more than one root – a SAFT </a:t>
                </a:r>
                <a:r>
                  <a:rPr lang="en-GB" b="0" dirty="0" err="1"/>
                  <a:t>EoS</a:t>
                </a:r>
                <a:r>
                  <a:rPr lang="en-GB" b="0" dirty="0"/>
                  <a:t> can have up to 5!</a:t>
                </a:r>
              </a:p>
            </p:txBody>
          </p:sp>
        </mc:Choice>
        <mc:Fallback xmlns="">
          <p:sp>
            <p:nvSpPr>
              <p:cNvPr id="3" name="Content Placeholder 2">
                <a:extLst>
                  <a:ext uri="{FF2B5EF4-FFF2-40B4-BE49-F238E27FC236}">
                    <a16:creationId xmlns:a16="http://schemas.microsoft.com/office/drawing/2014/main" id="{338C0894-1848-AED4-EAA1-56D4EFA7246A}"/>
                  </a:ext>
                </a:extLst>
              </p:cNvPr>
              <p:cNvSpPr>
                <a:spLocks noGrp="1" noRot="1" noChangeAspect="1" noMove="1" noResize="1" noEditPoints="1" noAdjustHandles="1" noChangeArrowheads="1" noChangeShapeType="1" noTextEdit="1"/>
              </p:cNvSpPr>
              <p:nvPr>
                <p:ph idx="1"/>
              </p:nvPr>
            </p:nvSpPr>
            <p:spPr>
              <a:blipFill>
                <a:blip r:embed="rId2"/>
                <a:stretch>
                  <a:fillRect l="-1303" t="-1392" r="-166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EB4BF1C3-C8CE-9F3D-0F60-0807851EBFEC}"/>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FB6FBE4-F5E3-F799-18B6-A1C24FF057CF}"/>
              </a:ext>
            </a:extLst>
          </p:cNvPr>
          <p:cNvSpPr>
            <a:spLocks noGrp="1"/>
          </p:cNvSpPr>
          <p:nvPr>
            <p:ph type="sldNum" sz="quarter" idx="4"/>
          </p:nvPr>
        </p:nvSpPr>
        <p:spPr/>
        <p:txBody>
          <a:bodyPr/>
          <a:lstStyle/>
          <a:p>
            <a:pPr algn="ctr"/>
            <a:r>
              <a:rPr lang="en-US"/>
              <a:t>Slide </a:t>
            </a:r>
            <a:fld id="{3C70A08B-371D-5A4D-978C-9F5470823ED6}" type="slidenum">
              <a:rPr lang="en-US" smtClean="0"/>
              <a:pPr algn="ctr"/>
              <a:t>19</a:t>
            </a:fld>
            <a:endParaRPr lang="en-US" dirty="0"/>
          </a:p>
        </p:txBody>
      </p:sp>
    </p:spTree>
    <p:extLst>
      <p:ext uri="{BB962C8B-B14F-4D97-AF65-F5344CB8AC3E}">
        <p14:creationId xmlns:p14="http://schemas.microsoft.com/office/powerpoint/2010/main" val="48309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normAutofit/>
          </a:bodyPr>
          <a:lstStyle/>
          <a:p>
            <a:r>
              <a:rPr lang="en-GB" b="0" dirty="0"/>
              <a:t>Part 1 showed some fundamentals. Primarily, we discussed</a:t>
            </a:r>
          </a:p>
          <a:p>
            <a:pPr lvl="1"/>
            <a:r>
              <a:rPr lang="en-GB" dirty="0"/>
              <a:t>Automatic differentiation</a:t>
            </a:r>
          </a:p>
          <a:p>
            <a:pPr lvl="1"/>
            <a:r>
              <a:rPr lang="en-GB" b="0" dirty="0"/>
              <a:t>Newton’s method</a:t>
            </a:r>
          </a:p>
          <a:p>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2</a:t>
            </a:fld>
            <a:endParaRPr lang="en-US" dirty="0"/>
          </a:p>
        </p:txBody>
      </p:sp>
    </p:spTree>
    <p:extLst>
      <p:ext uri="{BB962C8B-B14F-4D97-AF65-F5344CB8AC3E}">
        <p14:creationId xmlns:p14="http://schemas.microsoft.com/office/powerpoint/2010/main" val="391150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672-57A7-D777-7178-5C72E26B15EA}"/>
              </a:ext>
            </a:extLst>
          </p:cNvPr>
          <p:cNvSpPr>
            <a:spLocks noGrp="1"/>
          </p:cNvSpPr>
          <p:nvPr>
            <p:ph type="title"/>
          </p:nvPr>
        </p:nvSpPr>
        <p:spPr/>
        <p:txBody>
          <a:bodyPr/>
          <a:lstStyle/>
          <a:p>
            <a:r>
              <a:rPr lang="en-GB" dirty="0"/>
              <a:t>SAFT </a:t>
            </a:r>
            <a:r>
              <a:rPr lang="en-GB" dirty="0" err="1"/>
              <a:t>EoS</a:t>
            </a:r>
            <a:endParaRPr lang="en-GB" dirty="0"/>
          </a:p>
        </p:txBody>
      </p:sp>
      <p:sp>
        <p:nvSpPr>
          <p:cNvPr id="4" name="Footer Placeholder 3">
            <a:extLst>
              <a:ext uri="{FF2B5EF4-FFF2-40B4-BE49-F238E27FC236}">
                <a16:creationId xmlns:a16="http://schemas.microsoft.com/office/drawing/2014/main" id="{9D572B82-702D-A230-943E-9624C73C775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2D9F2DF-0CA3-A788-A7D0-56A1221373DC}"/>
              </a:ext>
            </a:extLst>
          </p:cNvPr>
          <p:cNvSpPr>
            <a:spLocks noGrp="1"/>
          </p:cNvSpPr>
          <p:nvPr>
            <p:ph type="sldNum" sz="quarter" idx="4"/>
          </p:nvPr>
        </p:nvSpPr>
        <p:spPr/>
        <p:txBody>
          <a:bodyPr/>
          <a:lstStyle/>
          <a:p>
            <a:pPr algn="ctr"/>
            <a:r>
              <a:rPr lang="en-US"/>
              <a:t>Slide </a:t>
            </a:r>
            <a:fld id="{3C70A08B-371D-5A4D-978C-9F5470823ED6}" type="slidenum">
              <a:rPr lang="en-US" smtClean="0"/>
              <a:pPr algn="ctr"/>
              <a:t>20</a:t>
            </a:fld>
            <a:endParaRPr lang="en-US" dirty="0"/>
          </a:p>
        </p:txBody>
      </p:sp>
      <p:pic>
        <p:nvPicPr>
          <p:cNvPr id="8" name="Picture 7">
            <a:extLst>
              <a:ext uri="{FF2B5EF4-FFF2-40B4-BE49-F238E27FC236}">
                <a16:creationId xmlns:a16="http://schemas.microsoft.com/office/drawing/2014/main" id="{8C37EDF2-6DA7-283B-77F2-65C3D9EBE9C4}"/>
              </a:ext>
            </a:extLst>
          </p:cNvPr>
          <p:cNvPicPr>
            <a:picLocks noChangeAspect="1"/>
          </p:cNvPicPr>
          <p:nvPr/>
        </p:nvPicPr>
        <p:blipFill>
          <a:blip r:embed="rId2"/>
          <a:stretch>
            <a:fillRect/>
          </a:stretch>
        </p:blipFill>
        <p:spPr>
          <a:xfrm>
            <a:off x="1613647" y="2397006"/>
            <a:ext cx="5668634" cy="3840867"/>
          </a:xfrm>
          <a:prstGeom prst="rect">
            <a:avLst/>
          </a:prstGeom>
        </p:spPr>
      </p:pic>
      <p:pic>
        <p:nvPicPr>
          <p:cNvPr id="10" name="Picture 9">
            <a:extLst>
              <a:ext uri="{FF2B5EF4-FFF2-40B4-BE49-F238E27FC236}">
                <a16:creationId xmlns:a16="http://schemas.microsoft.com/office/drawing/2014/main" id="{EB32F24A-F3C7-AA78-80D5-BBAABDBAE5E0}"/>
              </a:ext>
            </a:extLst>
          </p:cNvPr>
          <p:cNvPicPr>
            <a:picLocks noChangeAspect="1"/>
          </p:cNvPicPr>
          <p:nvPr/>
        </p:nvPicPr>
        <p:blipFill>
          <a:blip r:embed="rId3"/>
          <a:stretch>
            <a:fillRect/>
          </a:stretch>
        </p:blipFill>
        <p:spPr>
          <a:xfrm>
            <a:off x="1381390" y="2080197"/>
            <a:ext cx="6381219" cy="4311634"/>
          </a:xfrm>
          <a:prstGeom prst="rect">
            <a:avLst/>
          </a:prstGeom>
        </p:spPr>
      </p:pic>
      <p:sp>
        <p:nvSpPr>
          <p:cNvPr id="3" name="Content Placeholder 2">
            <a:extLst>
              <a:ext uri="{FF2B5EF4-FFF2-40B4-BE49-F238E27FC236}">
                <a16:creationId xmlns:a16="http://schemas.microsoft.com/office/drawing/2014/main" id="{72421A2F-1B3F-23EB-C59D-B0BB9D90FCB2}"/>
              </a:ext>
            </a:extLst>
          </p:cNvPr>
          <p:cNvSpPr>
            <a:spLocks noGrp="1"/>
          </p:cNvSpPr>
          <p:nvPr>
            <p:ph idx="1"/>
          </p:nvPr>
        </p:nvSpPr>
        <p:spPr>
          <a:xfrm>
            <a:off x="457199" y="1600200"/>
            <a:ext cx="8415867" cy="4818599"/>
          </a:xfrm>
        </p:spPr>
        <p:txBody>
          <a:bodyPr/>
          <a:lstStyle/>
          <a:p>
            <a:pPr marL="0" indent="0">
              <a:buNone/>
            </a:pPr>
            <a:r>
              <a:rPr lang="en-GB" b="0" dirty="0"/>
              <a:t>Typical case for PCSAFT:</a:t>
            </a:r>
          </a:p>
        </p:txBody>
      </p:sp>
    </p:spTree>
    <p:extLst>
      <p:ext uri="{BB962C8B-B14F-4D97-AF65-F5344CB8AC3E}">
        <p14:creationId xmlns:p14="http://schemas.microsoft.com/office/powerpoint/2010/main" val="271786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A65A-C47B-DE55-472E-FEA9DC98B2E3}"/>
              </a:ext>
            </a:extLst>
          </p:cNvPr>
          <p:cNvSpPr>
            <a:spLocks noGrp="1"/>
          </p:cNvSpPr>
          <p:nvPr>
            <p:ph type="title"/>
          </p:nvPr>
        </p:nvSpPr>
        <p:spPr/>
        <p:txBody>
          <a:bodyPr/>
          <a:lstStyle/>
          <a:p>
            <a:r>
              <a:rPr lang="en-GB" dirty="0"/>
              <a:t>SAFT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5BAA88-1E04-131D-2758-361C30C68471}"/>
                  </a:ext>
                </a:extLst>
              </p:cNvPr>
              <p:cNvSpPr>
                <a:spLocks noGrp="1"/>
              </p:cNvSpPr>
              <p:nvPr>
                <p:ph idx="1"/>
              </p:nvPr>
            </p:nvSpPr>
            <p:spPr/>
            <p:txBody>
              <a:bodyPr/>
              <a:lstStyle/>
              <a:p>
                <a:r>
                  <a:rPr lang="en-GB" b="0" dirty="0"/>
                  <a:t>However, an alternative approach resulting in faster convergence is available</a:t>
                </a:r>
              </a:p>
              <a:p>
                <a:r>
                  <a:rPr lang="en-GB" b="0" dirty="0"/>
                  <a:t>We can begin with the definition of isothermal compressibility</a:t>
                </a:r>
                <a:br>
                  <a:rPr lang="en-GB" b="0" dirty="0"/>
                </a:b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𝑉</m:t>
                        </m:r>
                      </m:den>
                    </m:f>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𝑉</m:t>
                                </m:r>
                              </m:num>
                              <m:den>
                                <m:r>
                                  <a:rPr lang="en-GB" b="0" i="1" smtClean="0">
                                    <a:latin typeface="Cambria Math" panose="02040503050406030204" pitchFamily="18" charset="0"/>
                                  </a:rPr>
                                  <m:t>𝜕</m:t>
                                </m:r>
                                <m:r>
                                  <a:rPr lang="en-GB" b="0" i="1" smtClean="0">
                                    <a:latin typeface="Cambria Math" panose="02040503050406030204" pitchFamily="18" charset="0"/>
                                  </a:rPr>
                                  <m:t>𝑝</m:t>
                                </m:r>
                              </m:den>
                            </m:f>
                          </m:e>
                        </m:d>
                      </m:e>
                      <m:sub>
                        <m:r>
                          <a:rPr lang="en-GB" b="0" i="1" smtClean="0">
                            <a:latin typeface="Cambria Math" panose="02040503050406030204" pitchFamily="18" charset="0"/>
                          </a:rPr>
                          <m:t>𝑇</m:t>
                        </m:r>
                      </m:sub>
                    </m:sSub>
                  </m:oMath>
                </a14:m>
                <a:endParaRPr lang="en-GB" b="0" dirty="0"/>
              </a:p>
              <a:p>
                <a:r>
                  <a:rPr lang="en-GB" b="0" dirty="0"/>
                  <a:t>This can be integrated to obtain a recurrence relation in </a:t>
                </a:r>
                <a14:m>
                  <m:oMath xmlns:m="http://schemas.openxmlformats.org/officeDocument/2006/math">
                    <m:r>
                      <a:rPr lang="en-GB" b="0" i="1" smtClean="0">
                        <a:latin typeface="Cambria Math" panose="02040503050406030204" pitchFamily="18" charset="0"/>
                      </a:rPr>
                      <m:t>𝑉</m:t>
                    </m:r>
                  </m:oMath>
                </a14:m>
                <a:endParaRPr lang="en-GB" b="0" dirty="0"/>
              </a:p>
            </p:txBody>
          </p:sp>
        </mc:Choice>
        <mc:Fallback xmlns="">
          <p:sp>
            <p:nvSpPr>
              <p:cNvPr id="3" name="Content Placeholder 2">
                <a:extLst>
                  <a:ext uri="{FF2B5EF4-FFF2-40B4-BE49-F238E27FC236}">
                    <a16:creationId xmlns:a16="http://schemas.microsoft.com/office/drawing/2014/main" id="{265BAA88-1E04-131D-2758-361C30C68471}"/>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293B9B9-F8C2-73AA-BC6A-8D640C92F18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1502DD2-F583-7609-44A5-F13A39704243}"/>
              </a:ext>
            </a:extLst>
          </p:cNvPr>
          <p:cNvSpPr>
            <a:spLocks noGrp="1"/>
          </p:cNvSpPr>
          <p:nvPr>
            <p:ph type="sldNum" sz="quarter" idx="4"/>
          </p:nvPr>
        </p:nvSpPr>
        <p:spPr/>
        <p:txBody>
          <a:bodyPr/>
          <a:lstStyle/>
          <a:p>
            <a:pPr algn="ctr"/>
            <a:r>
              <a:rPr lang="en-US"/>
              <a:t>Slide </a:t>
            </a:r>
            <a:fld id="{3C70A08B-371D-5A4D-978C-9F5470823ED6}" type="slidenum">
              <a:rPr lang="en-US" smtClean="0"/>
              <a:pPr algn="ctr"/>
              <a:t>21</a:t>
            </a:fld>
            <a:endParaRPr lang="en-US" dirty="0"/>
          </a:p>
        </p:txBody>
      </p:sp>
    </p:spTree>
    <p:extLst>
      <p:ext uri="{BB962C8B-B14F-4D97-AF65-F5344CB8AC3E}">
        <p14:creationId xmlns:p14="http://schemas.microsoft.com/office/powerpoint/2010/main" val="262932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FF26-53A7-2DDB-8E11-83991195E057}"/>
              </a:ext>
            </a:extLst>
          </p:cNvPr>
          <p:cNvSpPr>
            <a:spLocks noGrp="1"/>
          </p:cNvSpPr>
          <p:nvPr>
            <p:ph type="title"/>
          </p:nvPr>
        </p:nvSpPr>
        <p:spPr/>
        <p:txBody>
          <a:bodyPr/>
          <a:lstStyle/>
          <a:p>
            <a:r>
              <a:rPr lang="en-GB" dirty="0"/>
              <a:t>SAFT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0F53C5-BBE4-7451-827F-D7D94195D7A0}"/>
                  </a:ext>
                </a:extLst>
              </p:cNvPr>
              <p:cNvSpPr>
                <a:spLocks noGrp="1"/>
              </p:cNvSpPr>
              <p:nvPr>
                <p:ph idx="1"/>
              </p:nvPr>
            </p:nvSpPr>
            <p:spPr/>
            <p:txBody>
              <a:bodyPr/>
              <a:lstStyle/>
              <a:p>
                <a:r>
                  <a:rPr lang="en-GB" b="0" dirty="0"/>
                  <a:t>One way to obtain this expression would be to take a partial derivative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res</m:t>
                        </m:r>
                      </m:sup>
                    </m:sSup>
                  </m:oMath>
                </a14:m>
                <a:br>
                  <a:rPr lang="en-GB" b="0" dirty="0"/>
                </a:b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𝑉</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𝑝</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m:rPr>
                                        <m:sty m:val="p"/>
                                      </m:rPr>
                                      <a:rPr lang="en-GB" b="0" i="0" smtClean="0">
                                        <a:latin typeface="Cambria Math" panose="02040503050406030204" pitchFamily="18" charset="0"/>
                                      </a:rPr>
                                      <m:t>res</m:t>
                                    </m:r>
                                  </m:sup>
                                </m:sSup>
                              </m:num>
                              <m:den>
                                <m:r>
                                  <a:rPr lang="en-GB" b="0" i="1" smtClean="0">
                                    <a:latin typeface="Cambria Math" panose="02040503050406030204" pitchFamily="18" charset="0"/>
                                  </a:rPr>
                                  <m:t>𝜕</m:t>
                                </m:r>
                                <m:r>
                                  <a:rPr lang="en-GB" b="0" i="1" smtClean="0">
                                    <a:latin typeface="Cambria Math" panose="02040503050406030204" pitchFamily="18" charset="0"/>
                                  </a:rPr>
                                  <m:t>𝑉</m:t>
                                </m:r>
                              </m:den>
                            </m:f>
                          </m:e>
                        </m:d>
                      </m:e>
                      <m:sub>
                        <m:r>
                          <a:rPr lang="en-GB" b="0" i="1" smtClean="0">
                            <a:latin typeface="Cambria Math" panose="02040503050406030204" pitchFamily="18" charset="0"/>
                          </a:rPr>
                          <m:t>𝑇</m:t>
                        </m:r>
                      </m:sub>
                    </m:sSub>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=0</m:t>
                    </m:r>
                  </m:oMath>
                </a14:m>
                <a:endParaRPr lang="en-GB" b="0" dirty="0"/>
              </a:p>
              <a:p>
                <a:r>
                  <a:rPr lang="en-GB" b="0" dirty="0"/>
                  <a:t>This can then be solved using any nonlinear root-finding algorithm</a:t>
                </a:r>
              </a:p>
            </p:txBody>
          </p:sp>
        </mc:Choice>
        <mc:Fallback xmlns="">
          <p:sp>
            <p:nvSpPr>
              <p:cNvPr id="3" name="Content Placeholder 2">
                <a:extLst>
                  <a:ext uri="{FF2B5EF4-FFF2-40B4-BE49-F238E27FC236}">
                    <a16:creationId xmlns:a16="http://schemas.microsoft.com/office/drawing/2014/main" id="{890F53C5-BBE4-7451-827F-D7D94195D7A0}"/>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7B57844A-51EE-0C9F-31C6-53839DA5D9C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7469357-E554-1005-B7D2-0E6A6A823495}"/>
              </a:ext>
            </a:extLst>
          </p:cNvPr>
          <p:cNvSpPr>
            <a:spLocks noGrp="1"/>
          </p:cNvSpPr>
          <p:nvPr>
            <p:ph type="sldNum" sz="quarter" idx="4"/>
          </p:nvPr>
        </p:nvSpPr>
        <p:spPr/>
        <p:txBody>
          <a:bodyPr/>
          <a:lstStyle/>
          <a:p>
            <a:pPr algn="ctr"/>
            <a:r>
              <a:rPr lang="en-US"/>
              <a:t>Slide </a:t>
            </a:r>
            <a:fld id="{3C70A08B-371D-5A4D-978C-9F5470823ED6}" type="slidenum">
              <a:rPr lang="en-US" smtClean="0"/>
              <a:pPr algn="ctr"/>
              <a:t>22</a:t>
            </a:fld>
            <a:endParaRPr lang="en-US" dirty="0"/>
          </a:p>
        </p:txBody>
      </p:sp>
    </p:spTree>
    <p:extLst>
      <p:ext uri="{BB962C8B-B14F-4D97-AF65-F5344CB8AC3E}">
        <p14:creationId xmlns:p14="http://schemas.microsoft.com/office/powerpoint/2010/main" val="414982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A65A-C47B-DE55-472E-FEA9DC98B2E3}"/>
              </a:ext>
            </a:extLst>
          </p:cNvPr>
          <p:cNvSpPr>
            <a:spLocks noGrp="1"/>
          </p:cNvSpPr>
          <p:nvPr>
            <p:ph type="title"/>
          </p:nvPr>
        </p:nvSpPr>
        <p:spPr/>
        <p:txBody>
          <a:bodyPr/>
          <a:lstStyle/>
          <a:p>
            <a:r>
              <a:rPr lang="en-GB" dirty="0"/>
              <a:t>SAFT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5BAA88-1E04-131D-2758-361C30C68471}"/>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1</m:t>
                              </m:r>
                            </m:sub>
                          </m:sSub>
                        </m:e>
                      </m:d>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func>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func>
                    </m:oMath>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𝛽</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1</m:t>
                                      </m:r>
                                    </m:sub>
                                  </m:sSub>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den>
                          </m:f>
                        </m:e>
                      </m:func>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1</m:t>
                                  </m:r>
                                </m:sub>
                              </m:sSub>
                            </m:e>
                          </m:d>
                          <m:r>
                            <a:rPr lang="en-GB" b="0" i="1" smtClean="0">
                              <a:latin typeface="Cambria Math" panose="02040503050406030204" pitchFamily="18" charset="0"/>
                            </a:rPr>
                            <m:t>)</m:t>
                          </m:r>
                        </m:e>
                      </m:func>
                    </m:oMath>
                  </m:oMathPara>
                </a14:m>
                <a:endParaRPr lang="en-GB" b="0" dirty="0"/>
              </a:p>
              <a:p>
                <a:pPr marL="0" indent="0">
                  <a:buNone/>
                </a:pPr>
                <a:r>
                  <a:rPr lang="en-GB" b="0" dirty="0"/>
                  <a:t>Which we can transform to</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𝑛</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𝑛</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exp</m:t>
                          </m:r>
                        </m:fName>
                        <m:e>
                          <m:r>
                            <a:rPr lang="en-GB" b="0" i="1" smtClean="0">
                              <a:latin typeface="Cambria Math" panose="02040503050406030204" pitchFamily="18" charset="0"/>
                            </a:rPr>
                            <m:t>(</m:t>
                          </m:r>
                          <m:r>
                            <a:rPr lang="en-GB" b="0" i="1" smtClean="0">
                              <a:latin typeface="Cambria Math" panose="02040503050406030204" pitchFamily="18" charset="0"/>
                            </a:rPr>
                            <m:t>𝛽</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𝑛</m:t>
                                  </m:r>
                                </m:sub>
                              </m:sSub>
                            </m:e>
                          </m:d>
                          <m:r>
                            <a:rPr lang="en-GB" b="0"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m:rPr>
                                      <m:sty m:val="p"/>
                                    </m:rPr>
                                    <a:rPr lang="en-GB" b="0" i="0" smtClean="0">
                                      <a:latin typeface="Cambria Math" panose="02040503050406030204" pitchFamily="18" charset="0"/>
                                    </a:rPr>
                                    <m:t>spec</m:t>
                                  </m:r>
                                </m:sup>
                              </m:sSup>
                              <m:r>
                                <a:rPr lang="en-GB" b="0" i="1" smtClean="0">
                                  <a:latin typeface="Cambria Math" panose="02040503050406030204" pitchFamily="18" charset="0"/>
                                </a:rPr>
                                <m:t>−</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𝑛</m:t>
                                      </m:r>
                                    </m:sub>
                                  </m:sSub>
                                </m:e>
                              </m:d>
                            </m:e>
                          </m:d>
                        </m:e>
                      </m:func>
                    </m:oMath>
                  </m:oMathPara>
                </a14:m>
                <a:endParaRPr lang="en-GB" b="0" dirty="0"/>
              </a:p>
              <a:p>
                <a:pPr marL="0" indent="0">
                  <a:buNone/>
                </a:pPr>
                <a:endParaRPr lang="en-GB" b="0" dirty="0"/>
              </a:p>
              <a:p>
                <a:r>
                  <a:rPr lang="en-GB" b="0" dirty="0"/>
                  <a:t>Interestingly, this turns out to be equivalent to the relation formed by applying the Newton method to our first derivation</a:t>
                </a:r>
              </a:p>
            </p:txBody>
          </p:sp>
        </mc:Choice>
        <mc:Fallback xmlns="">
          <p:sp>
            <p:nvSpPr>
              <p:cNvPr id="3" name="Content Placeholder 2">
                <a:extLst>
                  <a:ext uri="{FF2B5EF4-FFF2-40B4-BE49-F238E27FC236}">
                    <a16:creationId xmlns:a16="http://schemas.microsoft.com/office/drawing/2014/main" id="{265BAA88-1E04-131D-2758-361C30C68471}"/>
                  </a:ext>
                </a:extLst>
              </p:cNvPr>
              <p:cNvSpPr>
                <a:spLocks noGrp="1" noRot="1" noChangeAspect="1" noMove="1" noResize="1" noEditPoints="1" noAdjustHandles="1" noChangeArrowheads="1" noChangeShapeType="1" noTextEdit="1"/>
              </p:cNvSpPr>
              <p:nvPr>
                <p:ph idx="1"/>
              </p:nvPr>
            </p:nvSpPr>
            <p:spPr>
              <a:blipFill>
                <a:blip r:embed="rId2"/>
                <a:stretch>
                  <a:fillRect l="-1448" r="-2245" b="-63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293B9B9-F8C2-73AA-BC6A-8D640C92F18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1502DD2-F583-7609-44A5-F13A39704243}"/>
              </a:ext>
            </a:extLst>
          </p:cNvPr>
          <p:cNvSpPr>
            <a:spLocks noGrp="1"/>
          </p:cNvSpPr>
          <p:nvPr>
            <p:ph type="sldNum" sz="quarter" idx="4"/>
          </p:nvPr>
        </p:nvSpPr>
        <p:spPr/>
        <p:txBody>
          <a:bodyPr/>
          <a:lstStyle/>
          <a:p>
            <a:pPr algn="ctr"/>
            <a:r>
              <a:rPr lang="en-US"/>
              <a:t>Slide </a:t>
            </a:r>
            <a:fld id="{3C70A08B-371D-5A4D-978C-9F5470823ED6}" type="slidenum">
              <a:rPr lang="en-US" smtClean="0"/>
              <a:pPr algn="ctr"/>
              <a:t>23</a:t>
            </a:fld>
            <a:endParaRPr lang="en-US" dirty="0"/>
          </a:p>
        </p:txBody>
      </p:sp>
    </p:spTree>
    <p:extLst>
      <p:ext uri="{BB962C8B-B14F-4D97-AF65-F5344CB8AC3E}">
        <p14:creationId xmlns:p14="http://schemas.microsoft.com/office/powerpoint/2010/main" val="1600369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F66A-29A6-4CDB-FE47-AF59A321B017}"/>
              </a:ext>
            </a:extLst>
          </p:cNvPr>
          <p:cNvSpPr>
            <a:spLocks noGrp="1"/>
          </p:cNvSpPr>
          <p:nvPr>
            <p:ph type="title"/>
          </p:nvPr>
        </p:nvSpPr>
        <p:spPr/>
        <p:txBody>
          <a:bodyPr/>
          <a:lstStyle/>
          <a:p>
            <a:r>
              <a:rPr lang="en-GB" dirty="0"/>
              <a:t>Initial Guesses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04F330-741A-308D-245E-8B225D9FAD07}"/>
                  </a:ext>
                </a:extLst>
              </p:cNvPr>
              <p:cNvSpPr>
                <a:spLocks noGrp="1"/>
              </p:cNvSpPr>
              <p:nvPr>
                <p:ph idx="1"/>
              </p:nvPr>
            </p:nvSpPr>
            <p:spPr/>
            <p:txBody>
              <a:bodyPr/>
              <a:lstStyle/>
              <a:p>
                <a:r>
                  <a:rPr lang="en-GB" b="0" dirty="0"/>
                  <a:t>As we cannot cheaply solve for every root, we must control which root we converge to via the initial guess</a:t>
                </a:r>
              </a:p>
              <a:p>
                <a:r>
                  <a:rPr lang="en-GB" b="0" dirty="0"/>
                  <a:t>A </a:t>
                </a:r>
                <a:r>
                  <a:rPr lang="en-GB" dirty="0"/>
                  <a:t>vapour-like</a:t>
                </a:r>
                <a:r>
                  <a:rPr lang="en-GB" b="0" dirty="0"/>
                  <a:t> initial guess can be generated from the </a:t>
                </a:r>
                <a:r>
                  <a:rPr lang="en-GB" dirty="0"/>
                  <a:t>ideal gas equation</a:t>
                </a:r>
                <a:br>
                  <a:rPr lang="en-GB" b="0" dirty="0"/>
                </a:br>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𝑉</m:t>
                        </m:r>
                      </m:e>
                      <m:sub>
                        <m:r>
                          <a:rPr lang="en-GB" b="0" i="1" smtClean="0">
                            <a:latin typeface="Cambria Math" panose="02040503050406030204" pitchFamily="18" charset="0"/>
                          </a:rPr>
                          <m:t>0</m:t>
                        </m:r>
                      </m:sub>
                      <m:sup>
                        <m:r>
                          <m:rPr>
                            <m:sty m:val="p"/>
                          </m:rPr>
                          <a:rPr lang="en-GB" b="0" i="0" smtClean="0">
                            <a:latin typeface="Cambria Math" panose="02040503050406030204" pitchFamily="18" charset="0"/>
                          </a:rPr>
                          <m:t>vap</m:t>
                        </m:r>
                      </m:sup>
                    </m:sSub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𝑛𝑅𝑇</m:t>
                        </m:r>
                      </m:num>
                      <m:den>
                        <m:r>
                          <a:rPr lang="en-GB" b="0" i="1" smtClean="0">
                            <a:latin typeface="Cambria Math" panose="02040503050406030204" pitchFamily="18" charset="0"/>
                          </a:rPr>
                          <m:t>𝑝</m:t>
                        </m:r>
                      </m:den>
                    </m:f>
                  </m:oMath>
                </a14:m>
                <a:endParaRPr lang="en-GB" b="0" dirty="0"/>
              </a:p>
              <a:p>
                <a:r>
                  <a:rPr lang="en-GB" dirty="0"/>
                  <a:t>Liquid-like</a:t>
                </a:r>
                <a:r>
                  <a:rPr lang="en-GB" b="0" dirty="0"/>
                  <a:t> guesses can be generated by considering the limit of the </a:t>
                </a:r>
                <a:r>
                  <a:rPr lang="en-GB" dirty="0"/>
                  <a:t>packing fraction</a:t>
                </a:r>
                <a:endParaRPr lang="en-GB" b="0" dirty="0"/>
              </a:p>
            </p:txBody>
          </p:sp>
        </mc:Choice>
        <mc:Fallback xmlns="">
          <p:sp>
            <p:nvSpPr>
              <p:cNvPr id="3" name="Content Placeholder 2">
                <a:extLst>
                  <a:ext uri="{FF2B5EF4-FFF2-40B4-BE49-F238E27FC236}">
                    <a16:creationId xmlns:a16="http://schemas.microsoft.com/office/drawing/2014/main" id="{8804F330-741A-308D-245E-8B225D9FAD07}"/>
                  </a:ext>
                </a:extLst>
              </p:cNvPr>
              <p:cNvSpPr>
                <a:spLocks noGrp="1" noRot="1" noChangeAspect="1" noMove="1" noResize="1" noEditPoints="1" noAdjustHandles="1" noChangeArrowheads="1" noChangeShapeType="1" noTextEdit="1"/>
              </p:cNvSpPr>
              <p:nvPr>
                <p:ph idx="1"/>
              </p:nvPr>
            </p:nvSpPr>
            <p:spPr>
              <a:blipFill>
                <a:blip r:embed="rId2"/>
                <a:stretch>
                  <a:fillRect l="-1303" t="-1392" r="-22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4EEABB0E-3843-CF20-FCFD-92133D3A539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CC9ADD5-1E01-7BE0-EEEC-8F7372DD85CB}"/>
              </a:ext>
            </a:extLst>
          </p:cNvPr>
          <p:cNvSpPr>
            <a:spLocks noGrp="1"/>
          </p:cNvSpPr>
          <p:nvPr>
            <p:ph type="sldNum" sz="quarter" idx="4"/>
          </p:nvPr>
        </p:nvSpPr>
        <p:spPr/>
        <p:txBody>
          <a:bodyPr/>
          <a:lstStyle/>
          <a:p>
            <a:pPr algn="ctr"/>
            <a:r>
              <a:rPr lang="en-US"/>
              <a:t>Slide </a:t>
            </a:r>
            <a:fld id="{3C70A08B-371D-5A4D-978C-9F5470823ED6}" type="slidenum">
              <a:rPr lang="en-US" smtClean="0"/>
              <a:pPr algn="ctr"/>
              <a:t>24</a:t>
            </a:fld>
            <a:endParaRPr lang="en-US" dirty="0"/>
          </a:p>
        </p:txBody>
      </p:sp>
    </p:spTree>
    <p:extLst>
      <p:ext uri="{BB962C8B-B14F-4D97-AF65-F5344CB8AC3E}">
        <p14:creationId xmlns:p14="http://schemas.microsoft.com/office/powerpoint/2010/main" val="3578972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9AA3-6B93-3107-163F-E1A76DCDD4E0}"/>
              </a:ext>
            </a:extLst>
          </p:cNvPr>
          <p:cNvSpPr>
            <a:spLocks noGrp="1"/>
          </p:cNvSpPr>
          <p:nvPr>
            <p:ph type="title"/>
          </p:nvPr>
        </p:nvSpPr>
        <p:spPr/>
        <p:txBody>
          <a:bodyPr/>
          <a:lstStyle/>
          <a:p>
            <a:r>
              <a:rPr lang="en-GB" dirty="0"/>
              <a:t>Initial Guesses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582D4-38AB-20E6-B74F-29380ECD1176}"/>
                  </a:ext>
                </a:extLst>
              </p:cNvPr>
              <p:cNvSpPr>
                <a:spLocks noGrp="1"/>
              </p:cNvSpPr>
              <p:nvPr>
                <p:ph idx="1"/>
              </p:nvPr>
            </p:nvSpPr>
            <p:spPr>
              <a:xfrm>
                <a:off x="457199" y="1600200"/>
                <a:ext cx="8415867" cy="1595633"/>
              </a:xfrm>
            </p:spPr>
            <p:txBody>
              <a:bodyPr/>
              <a:lstStyle/>
              <a:p>
                <a:r>
                  <a:rPr lang="en-GB" b="0" dirty="0"/>
                  <a:t>The packing fraction (</a:t>
                </a:r>
                <a14:m>
                  <m:oMath xmlns:m="http://schemas.openxmlformats.org/officeDocument/2006/math">
                    <m:r>
                      <a:rPr lang="en-GB" b="0" i="1" smtClean="0">
                        <a:latin typeface="Cambria Math" panose="02040503050406030204" pitchFamily="18" charset="0"/>
                      </a:rPr>
                      <m:t>𝜂</m:t>
                    </m:r>
                  </m:oMath>
                </a14:m>
                <a:r>
                  <a:rPr lang="en-GB" b="0" dirty="0"/>
                  <a:t>) is defined as </a:t>
                </a:r>
                <a:r>
                  <a:rPr lang="en-GB" dirty="0"/>
                  <a:t>fraction of volume in a unit cell taken up by fluid molecules</a:t>
                </a:r>
              </a:p>
            </p:txBody>
          </p:sp>
        </mc:Choice>
        <mc:Fallback xmlns="">
          <p:sp>
            <p:nvSpPr>
              <p:cNvPr id="3" name="Content Placeholder 2">
                <a:extLst>
                  <a:ext uri="{FF2B5EF4-FFF2-40B4-BE49-F238E27FC236}">
                    <a16:creationId xmlns:a16="http://schemas.microsoft.com/office/drawing/2014/main" id="{9A4582D4-38AB-20E6-B74F-29380ECD1176}"/>
                  </a:ext>
                </a:extLst>
              </p:cNvPr>
              <p:cNvSpPr>
                <a:spLocks noGrp="1" noRot="1" noChangeAspect="1" noMove="1" noResize="1" noEditPoints="1" noAdjustHandles="1" noChangeArrowheads="1" noChangeShapeType="1" noTextEdit="1"/>
              </p:cNvSpPr>
              <p:nvPr>
                <p:ph idx="1"/>
              </p:nvPr>
            </p:nvSpPr>
            <p:spPr>
              <a:xfrm>
                <a:off x="457199" y="1600200"/>
                <a:ext cx="8415867" cy="1595633"/>
              </a:xfrm>
              <a:blipFill>
                <a:blip r:embed="rId2"/>
                <a:stretch>
                  <a:fillRect l="-1303" t="-4215" r="-7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38EAF069-CB15-995A-350D-B46F63DF8643}"/>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6CD2B81-4884-6B4B-084A-0C09E44C47C7}"/>
              </a:ext>
            </a:extLst>
          </p:cNvPr>
          <p:cNvSpPr>
            <a:spLocks noGrp="1"/>
          </p:cNvSpPr>
          <p:nvPr>
            <p:ph type="sldNum" sz="quarter" idx="4"/>
          </p:nvPr>
        </p:nvSpPr>
        <p:spPr/>
        <p:txBody>
          <a:bodyPr/>
          <a:lstStyle/>
          <a:p>
            <a:pPr algn="ctr"/>
            <a:r>
              <a:rPr lang="en-US"/>
              <a:t>Slide </a:t>
            </a:r>
            <a:fld id="{3C70A08B-371D-5A4D-978C-9F5470823ED6}" type="slidenum">
              <a:rPr lang="en-US" smtClean="0"/>
              <a:pPr algn="ctr"/>
              <a:t>25</a:t>
            </a:fld>
            <a:endParaRPr lang="en-US" dirty="0"/>
          </a:p>
        </p:txBody>
      </p:sp>
      <p:grpSp>
        <p:nvGrpSpPr>
          <p:cNvPr id="105" name="Group 104">
            <a:extLst>
              <a:ext uri="{FF2B5EF4-FFF2-40B4-BE49-F238E27FC236}">
                <a16:creationId xmlns:a16="http://schemas.microsoft.com/office/drawing/2014/main" id="{FD388CA0-A40A-A058-A2B2-63979992CACD}"/>
              </a:ext>
            </a:extLst>
          </p:cNvPr>
          <p:cNvGrpSpPr/>
          <p:nvPr/>
        </p:nvGrpSpPr>
        <p:grpSpPr>
          <a:xfrm>
            <a:off x="1790612" y="3341919"/>
            <a:ext cx="1938247" cy="2513280"/>
            <a:chOff x="1790612" y="3341919"/>
            <a:chExt cx="1938247" cy="2513280"/>
          </a:xfrm>
        </p:grpSpPr>
        <p:sp>
          <p:nvSpPr>
            <p:cNvPr id="8" name="Oval 7">
              <a:extLst>
                <a:ext uri="{FF2B5EF4-FFF2-40B4-BE49-F238E27FC236}">
                  <a16:creationId xmlns:a16="http://schemas.microsoft.com/office/drawing/2014/main" id="{36CC26C4-D511-69DE-BEC5-B1AE55EB1CC9}"/>
                </a:ext>
              </a:extLst>
            </p:cNvPr>
            <p:cNvSpPr/>
            <p:nvPr/>
          </p:nvSpPr>
          <p:spPr>
            <a:xfrm>
              <a:off x="1874364" y="3943386"/>
              <a:ext cx="532420" cy="542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1DD890E-9E02-09C3-92A3-48E87D5EF7D1}"/>
                </a:ext>
              </a:extLst>
            </p:cNvPr>
            <p:cNvSpPr/>
            <p:nvPr/>
          </p:nvSpPr>
          <p:spPr>
            <a:xfrm>
              <a:off x="1790613" y="3881453"/>
              <a:ext cx="1938246" cy="1973746"/>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5E893DA-A40B-9284-7B86-0B1E72DFD65F}"/>
                </a:ext>
              </a:extLst>
            </p:cNvPr>
            <p:cNvSpPr/>
            <p:nvPr/>
          </p:nvSpPr>
          <p:spPr>
            <a:xfrm>
              <a:off x="2026912" y="4597240"/>
              <a:ext cx="532420" cy="542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CB64D25-70C1-2F90-435C-6B3F6F41D1A2}"/>
                </a:ext>
              </a:extLst>
            </p:cNvPr>
            <p:cNvSpPr/>
            <p:nvPr/>
          </p:nvSpPr>
          <p:spPr>
            <a:xfrm>
              <a:off x="2759735" y="3964707"/>
              <a:ext cx="532420" cy="542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6539012-51FD-F848-69D3-EDCB1D3EE664}"/>
                </a:ext>
              </a:extLst>
            </p:cNvPr>
            <p:cNvSpPr/>
            <p:nvPr/>
          </p:nvSpPr>
          <p:spPr>
            <a:xfrm>
              <a:off x="2703902" y="5139411"/>
              <a:ext cx="532420" cy="542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4BB0D7-A3C4-5F6C-4DF1-C58861E4CCFF}"/>
                    </a:ext>
                  </a:extLst>
                </p:cNvPr>
                <p:cNvSpPr txBox="1"/>
                <p:nvPr/>
              </p:nvSpPr>
              <p:spPr>
                <a:xfrm>
                  <a:off x="1790612" y="3341919"/>
                  <a:ext cx="1938246" cy="523220"/>
                </a:xfrm>
                <a:prstGeom prst="rect">
                  <a:avLst/>
                </a:prstGeom>
                <a:noFill/>
              </p:spPr>
              <p:txBody>
                <a:bodyPr wrap="square" rtlCol="0">
                  <a:spAutoFit/>
                </a:bodyPr>
                <a:lstStyle/>
                <a:p>
                  <a:pPr algn="ctr"/>
                  <a:r>
                    <a:rPr lang="en-GB" sz="2800" dirty="0"/>
                    <a:t>Low </a:t>
                  </a:r>
                  <a14:m>
                    <m:oMath xmlns:m="http://schemas.openxmlformats.org/officeDocument/2006/math">
                      <m:r>
                        <a:rPr lang="en-GB" sz="2800" b="0" i="1" smtClean="0">
                          <a:latin typeface="Cambria Math" panose="02040503050406030204" pitchFamily="18" charset="0"/>
                        </a:rPr>
                        <m:t>𝜂</m:t>
                      </m:r>
                    </m:oMath>
                  </a14:m>
                  <a:endParaRPr lang="en-GB" sz="2800" dirty="0"/>
                </a:p>
              </p:txBody>
            </p:sp>
          </mc:Choice>
          <mc:Fallback xmlns="">
            <p:sp>
              <p:nvSpPr>
                <p:cNvPr id="15" name="TextBox 14">
                  <a:extLst>
                    <a:ext uri="{FF2B5EF4-FFF2-40B4-BE49-F238E27FC236}">
                      <a16:creationId xmlns:a16="http://schemas.microsoft.com/office/drawing/2014/main" id="{0C4BB0D7-A3C4-5F6C-4DF1-C58861E4CCFF}"/>
                    </a:ext>
                  </a:extLst>
                </p:cNvPr>
                <p:cNvSpPr txBox="1">
                  <a:spLocks noRot="1" noChangeAspect="1" noMove="1" noResize="1" noEditPoints="1" noAdjustHandles="1" noChangeArrowheads="1" noChangeShapeType="1" noTextEdit="1"/>
                </p:cNvSpPr>
                <p:nvPr/>
              </p:nvSpPr>
              <p:spPr>
                <a:xfrm>
                  <a:off x="1790612" y="3341919"/>
                  <a:ext cx="1938246" cy="523220"/>
                </a:xfrm>
                <a:prstGeom prst="rect">
                  <a:avLst/>
                </a:prstGeom>
                <a:blipFill>
                  <a:blip r:embed="rId3"/>
                  <a:stretch>
                    <a:fillRect t="-10465" b="-32558"/>
                  </a:stretch>
                </a:blipFill>
              </p:spPr>
              <p:txBody>
                <a:bodyPr/>
                <a:lstStyle/>
                <a:p>
                  <a:r>
                    <a:rPr lang="en-GB">
                      <a:noFill/>
                    </a:rPr>
                    <a:t> </a:t>
                  </a:r>
                </a:p>
              </p:txBody>
            </p:sp>
          </mc:Fallback>
        </mc:AlternateContent>
      </p:grpSp>
      <p:grpSp>
        <p:nvGrpSpPr>
          <p:cNvPr id="106" name="Group 105">
            <a:extLst>
              <a:ext uri="{FF2B5EF4-FFF2-40B4-BE49-F238E27FC236}">
                <a16:creationId xmlns:a16="http://schemas.microsoft.com/office/drawing/2014/main" id="{AFBCAEB7-ED16-1827-4CA1-5A7BE67F2A04}"/>
              </a:ext>
            </a:extLst>
          </p:cNvPr>
          <p:cNvGrpSpPr/>
          <p:nvPr/>
        </p:nvGrpSpPr>
        <p:grpSpPr>
          <a:xfrm>
            <a:off x="3960447" y="3350876"/>
            <a:ext cx="1941464" cy="2504322"/>
            <a:chOff x="3960447" y="3350876"/>
            <a:chExt cx="1941464" cy="2504322"/>
          </a:xfrm>
        </p:grpSpPr>
        <p:grpSp>
          <p:nvGrpSpPr>
            <p:cNvPr id="14" name="Group 13">
              <a:extLst>
                <a:ext uri="{FF2B5EF4-FFF2-40B4-BE49-F238E27FC236}">
                  <a16:creationId xmlns:a16="http://schemas.microsoft.com/office/drawing/2014/main" id="{B688DD36-7B8A-D5E5-E006-4EC6C701AF60}"/>
                </a:ext>
              </a:extLst>
            </p:cNvPr>
            <p:cNvGrpSpPr/>
            <p:nvPr/>
          </p:nvGrpSpPr>
          <p:grpSpPr>
            <a:xfrm>
              <a:off x="3965158" y="3881451"/>
              <a:ext cx="1936753" cy="1973747"/>
              <a:chOff x="4490946" y="1723522"/>
              <a:chExt cx="3606308" cy="3831994"/>
            </a:xfrm>
          </p:grpSpPr>
          <p:grpSp>
            <p:nvGrpSpPr>
              <p:cNvPr id="29" name="Group 28">
                <a:extLst>
                  <a:ext uri="{FF2B5EF4-FFF2-40B4-BE49-F238E27FC236}">
                    <a16:creationId xmlns:a16="http://schemas.microsoft.com/office/drawing/2014/main" id="{2A74C6C9-B03B-BB66-8B45-58E61293BF98}"/>
                  </a:ext>
                </a:extLst>
              </p:cNvPr>
              <p:cNvGrpSpPr/>
              <p:nvPr/>
            </p:nvGrpSpPr>
            <p:grpSpPr>
              <a:xfrm>
                <a:off x="4490948" y="4472431"/>
                <a:ext cx="3606306" cy="1065425"/>
                <a:chOff x="5818414" y="3441246"/>
                <a:chExt cx="2645229" cy="738869"/>
              </a:xfrm>
            </p:grpSpPr>
            <p:sp>
              <p:nvSpPr>
                <p:cNvPr id="97" name="Oval 96">
                  <a:extLst>
                    <a:ext uri="{FF2B5EF4-FFF2-40B4-BE49-F238E27FC236}">
                      <a16:creationId xmlns:a16="http://schemas.microsoft.com/office/drawing/2014/main" id="{60A132DA-AE64-C2D6-1DCB-C76F94C4D480}"/>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A6D18BB9-51D1-F947-B2FC-ED45A141BC11}"/>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3CCD631B-EB17-AFA3-E9D5-476B69D50AA0}"/>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D1495192-E530-6488-99CE-C2267F295777}"/>
                    </a:ext>
                  </a:extLst>
                </p:cNvPr>
                <p:cNvSpPr/>
                <p:nvPr/>
              </p:nvSpPr>
              <p:spPr>
                <a:xfrm>
                  <a:off x="6181725" y="3441246"/>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D59FC5CA-CA53-1F04-F6F6-06025F3EDFCA}"/>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0E00934E-688F-CB4C-2168-4556F0F95DBE}"/>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2144C24B-F409-FA96-50E1-A5D874F71EFC}"/>
                  </a:ext>
                </a:extLst>
              </p:cNvPr>
              <p:cNvGrpSpPr/>
              <p:nvPr/>
            </p:nvGrpSpPr>
            <p:grpSpPr>
              <a:xfrm>
                <a:off x="4490947" y="3424667"/>
                <a:ext cx="3606306" cy="1065425"/>
                <a:chOff x="5818414" y="3441246"/>
                <a:chExt cx="2645229" cy="738869"/>
              </a:xfrm>
            </p:grpSpPr>
            <p:sp>
              <p:nvSpPr>
                <p:cNvPr id="91" name="Oval 90">
                  <a:extLst>
                    <a:ext uri="{FF2B5EF4-FFF2-40B4-BE49-F238E27FC236}">
                      <a16:creationId xmlns:a16="http://schemas.microsoft.com/office/drawing/2014/main" id="{B418374D-458D-3480-9B58-AE2A1D08BC0F}"/>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CB6B963D-ED5D-0AD0-43F2-FD16B291A4E7}"/>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339E5779-40B7-2FFA-70B5-57377AAE3915}"/>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6D84B667-81A3-2382-EACB-E3D26FB0475E}"/>
                    </a:ext>
                  </a:extLst>
                </p:cNvPr>
                <p:cNvSpPr/>
                <p:nvPr/>
              </p:nvSpPr>
              <p:spPr>
                <a:xfrm>
                  <a:off x="6181725" y="3441246"/>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987C4904-3BF4-98C8-73AC-F47F5707C8F4}"/>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37D38249-45A9-2217-4DE7-C56079025240}"/>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3" name="Group 32">
                <a:extLst>
                  <a:ext uri="{FF2B5EF4-FFF2-40B4-BE49-F238E27FC236}">
                    <a16:creationId xmlns:a16="http://schemas.microsoft.com/office/drawing/2014/main" id="{D902DF65-94C5-0289-B324-821D8125B92C}"/>
                  </a:ext>
                </a:extLst>
              </p:cNvPr>
              <p:cNvGrpSpPr/>
              <p:nvPr/>
            </p:nvGrpSpPr>
            <p:grpSpPr>
              <a:xfrm>
                <a:off x="4490947" y="2408298"/>
                <a:ext cx="3606306" cy="1065425"/>
                <a:chOff x="5818414" y="3441246"/>
                <a:chExt cx="2645229" cy="738869"/>
              </a:xfrm>
            </p:grpSpPr>
            <p:sp>
              <p:nvSpPr>
                <p:cNvPr id="84" name="Oval 83">
                  <a:extLst>
                    <a:ext uri="{FF2B5EF4-FFF2-40B4-BE49-F238E27FC236}">
                      <a16:creationId xmlns:a16="http://schemas.microsoft.com/office/drawing/2014/main" id="{5264CB65-8166-C516-788C-AD796435777E}"/>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F460BF84-2C8F-99C4-0093-2F8F114F708B}"/>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B5850EAA-5F7E-9FBC-EE46-99B154E34E21}"/>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1E1AA78B-CFB6-919B-B929-697E0E1ACA65}"/>
                    </a:ext>
                  </a:extLst>
                </p:cNvPr>
                <p:cNvSpPr/>
                <p:nvPr/>
              </p:nvSpPr>
              <p:spPr>
                <a:xfrm>
                  <a:off x="6181725" y="3441246"/>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49C8046F-40B2-197A-567B-2FD113945480}"/>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0616DA8-05DB-0755-FEB9-DEA9CD5C9691}"/>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4" name="Group 33">
                <a:extLst>
                  <a:ext uri="{FF2B5EF4-FFF2-40B4-BE49-F238E27FC236}">
                    <a16:creationId xmlns:a16="http://schemas.microsoft.com/office/drawing/2014/main" id="{592CBE10-AA90-210A-1CF5-72DC3E494734}"/>
                  </a:ext>
                </a:extLst>
              </p:cNvPr>
              <p:cNvGrpSpPr/>
              <p:nvPr/>
            </p:nvGrpSpPr>
            <p:grpSpPr>
              <a:xfrm>
                <a:off x="4490946" y="1723522"/>
                <a:ext cx="3606306" cy="1065428"/>
                <a:chOff x="5818414" y="3441244"/>
                <a:chExt cx="2645229" cy="738871"/>
              </a:xfrm>
            </p:grpSpPr>
            <p:sp>
              <p:nvSpPr>
                <p:cNvPr id="78" name="Oval 77">
                  <a:extLst>
                    <a:ext uri="{FF2B5EF4-FFF2-40B4-BE49-F238E27FC236}">
                      <a16:creationId xmlns:a16="http://schemas.microsoft.com/office/drawing/2014/main" id="{238C347E-8F40-99C5-1EDF-20DF5F4083B3}"/>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9C8E35B2-878F-0B28-372A-97EC9BF3D3A3}"/>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26CAEA03-223C-5FFE-FE6F-FB20DA32344A}"/>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77FE8E6A-ECDD-A47E-5EB4-8EFDC0384077}"/>
                    </a:ext>
                  </a:extLst>
                </p:cNvPr>
                <p:cNvSpPr/>
                <p:nvPr/>
              </p:nvSpPr>
              <p:spPr>
                <a:xfrm>
                  <a:off x="6181725" y="3441244"/>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D45C7DD-8247-AC27-2071-122AC79D40FB}"/>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764A812A-A954-1529-AD89-ECD5B568243A}"/>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a:extLst>
                  <a:ext uri="{FF2B5EF4-FFF2-40B4-BE49-F238E27FC236}">
                    <a16:creationId xmlns:a16="http://schemas.microsoft.com/office/drawing/2014/main" id="{B77D7F08-89BA-FDA7-DE07-26226D8B61BD}"/>
                  </a:ext>
                </a:extLst>
              </p:cNvPr>
              <p:cNvGrpSpPr/>
              <p:nvPr/>
            </p:nvGrpSpPr>
            <p:grpSpPr>
              <a:xfrm>
                <a:off x="4490947" y="2815437"/>
                <a:ext cx="3606306" cy="1065425"/>
                <a:chOff x="5818414" y="3441246"/>
                <a:chExt cx="2645229" cy="738869"/>
              </a:xfrm>
            </p:grpSpPr>
            <p:sp>
              <p:nvSpPr>
                <p:cNvPr id="71" name="Oval 70">
                  <a:extLst>
                    <a:ext uri="{FF2B5EF4-FFF2-40B4-BE49-F238E27FC236}">
                      <a16:creationId xmlns:a16="http://schemas.microsoft.com/office/drawing/2014/main" id="{9F6C5EBD-4FB4-2940-54C5-B5C00E2FCEF9}"/>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ABDA194C-9809-C52F-8084-9F072B2B5B87}"/>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84665E73-BDD5-89F8-C62F-5FF979515215}"/>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E2060AA-6963-253C-6326-43578609384A}"/>
                    </a:ext>
                  </a:extLst>
                </p:cNvPr>
                <p:cNvSpPr/>
                <p:nvPr/>
              </p:nvSpPr>
              <p:spPr>
                <a:xfrm>
                  <a:off x="6181725" y="3441246"/>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DAB73B0-D596-D3F1-9CEB-2A01D195BE3B}"/>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F3F65F19-0C3E-3DA8-6B56-2B99A9281549}"/>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0" name="Group 39">
                <a:extLst>
                  <a:ext uri="{FF2B5EF4-FFF2-40B4-BE49-F238E27FC236}">
                    <a16:creationId xmlns:a16="http://schemas.microsoft.com/office/drawing/2014/main" id="{2C1ADF10-CFCA-73C8-E725-25C9D0A6D681}"/>
                  </a:ext>
                </a:extLst>
              </p:cNvPr>
              <p:cNvGrpSpPr/>
              <p:nvPr/>
            </p:nvGrpSpPr>
            <p:grpSpPr>
              <a:xfrm>
                <a:off x="4490946" y="3922059"/>
                <a:ext cx="3606306" cy="1065425"/>
                <a:chOff x="5818414" y="3441246"/>
                <a:chExt cx="2645229" cy="738869"/>
              </a:xfrm>
            </p:grpSpPr>
            <p:sp>
              <p:nvSpPr>
                <p:cNvPr id="47" name="Oval 46">
                  <a:extLst>
                    <a:ext uri="{FF2B5EF4-FFF2-40B4-BE49-F238E27FC236}">
                      <a16:creationId xmlns:a16="http://schemas.microsoft.com/office/drawing/2014/main" id="{1BC6B17D-6ADD-3A93-7E91-B65B6047A2D0}"/>
                    </a:ext>
                  </a:extLst>
                </p:cNvPr>
                <p:cNvSpPr/>
                <p:nvPr/>
              </p:nvSpPr>
              <p:spPr>
                <a:xfrm>
                  <a:off x="5818414"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45CD7DD-FF13-1D3E-1E04-D9D0C32A91F6}"/>
                    </a:ext>
                  </a:extLst>
                </p:cNvPr>
                <p:cNvSpPr/>
                <p:nvPr/>
              </p:nvSpPr>
              <p:spPr>
                <a:xfrm>
                  <a:off x="6545036"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2406D96-0412-2063-6D50-64F46601E328}"/>
                    </a:ext>
                  </a:extLst>
                </p:cNvPr>
                <p:cNvSpPr/>
                <p:nvPr/>
              </p:nvSpPr>
              <p:spPr>
                <a:xfrm>
                  <a:off x="7271658"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0447071A-126E-6E73-8CED-2259DEADE662}"/>
                    </a:ext>
                  </a:extLst>
                </p:cNvPr>
                <p:cNvSpPr/>
                <p:nvPr/>
              </p:nvSpPr>
              <p:spPr>
                <a:xfrm>
                  <a:off x="6181725" y="3441246"/>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6A17BFD-54BD-7845-9841-B435D47F5807}"/>
                    </a:ext>
                  </a:extLst>
                </p:cNvPr>
                <p:cNvSpPr/>
                <p:nvPr/>
              </p:nvSpPr>
              <p:spPr>
                <a:xfrm>
                  <a:off x="6908347"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3999D0D5-7993-EBB4-16BD-8746EA0B92CC}"/>
                    </a:ext>
                  </a:extLst>
                </p:cNvPr>
                <p:cNvSpPr/>
                <p:nvPr/>
              </p:nvSpPr>
              <p:spPr>
                <a:xfrm>
                  <a:off x="7737021" y="3453493"/>
                  <a:ext cx="726622" cy="726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3FEA41D5-E199-6124-EC33-A806885D80CB}"/>
                  </a:ext>
                </a:extLst>
              </p:cNvPr>
              <p:cNvSpPr/>
              <p:nvPr/>
            </p:nvSpPr>
            <p:spPr>
              <a:xfrm>
                <a:off x="4490948" y="1741184"/>
                <a:ext cx="3606306" cy="3814332"/>
              </a:xfrm>
              <a:prstGeom prst="rect">
                <a:avLst/>
              </a:prstGeom>
              <a:no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E35995C-7674-3A0A-879B-58E1141C501A}"/>
                    </a:ext>
                  </a:extLst>
                </p:cNvPr>
                <p:cNvSpPr txBox="1"/>
                <p:nvPr/>
              </p:nvSpPr>
              <p:spPr>
                <a:xfrm>
                  <a:off x="3960447" y="3350876"/>
                  <a:ext cx="1938246" cy="523220"/>
                </a:xfrm>
                <a:prstGeom prst="rect">
                  <a:avLst/>
                </a:prstGeom>
                <a:noFill/>
              </p:spPr>
              <p:txBody>
                <a:bodyPr wrap="square" rtlCol="0">
                  <a:spAutoFit/>
                </a:bodyPr>
                <a:lstStyle/>
                <a:p>
                  <a:pPr algn="ctr"/>
                  <a:r>
                    <a:rPr lang="en-GB" sz="2800" dirty="0"/>
                    <a:t>High </a:t>
                  </a:r>
                  <a14:m>
                    <m:oMath xmlns:m="http://schemas.openxmlformats.org/officeDocument/2006/math">
                      <m:r>
                        <a:rPr lang="en-GB" sz="2800" b="0" i="1" smtClean="0">
                          <a:latin typeface="Cambria Math" panose="02040503050406030204" pitchFamily="18" charset="0"/>
                        </a:rPr>
                        <m:t>𝜂</m:t>
                      </m:r>
                    </m:oMath>
                  </a14:m>
                  <a:endParaRPr lang="en-GB" sz="2800" dirty="0"/>
                </a:p>
              </p:txBody>
            </p:sp>
          </mc:Choice>
          <mc:Fallback xmlns="">
            <p:sp>
              <p:nvSpPr>
                <p:cNvPr id="103" name="TextBox 102">
                  <a:extLst>
                    <a:ext uri="{FF2B5EF4-FFF2-40B4-BE49-F238E27FC236}">
                      <a16:creationId xmlns:a16="http://schemas.microsoft.com/office/drawing/2014/main" id="{DE35995C-7674-3A0A-879B-58E1141C501A}"/>
                    </a:ext>
                  </a:extLst>
                </p:cNvPr>
                <p:cNvSpPr txBox="1">
                  <a:spLocks noRot="1" noChangeAspect="1" noMove="1" noResize="1" noEditPoints="1" noAdjustHandles="1" noChangeArrowheads="1" noChangeShapeType="1" noTextEdit="1"/>
                </p:cNvSpPr>
                <p:nvPr/>
              </p:nvSpPr>
              <p:spPr>
                <a:xfrm>
                  <a:off x="3960447" y="3350876"/>
                  <a:ext cx="1938246" cy="523220"/>
                </a:xfrm>
                <a:prstGeom prst="rect">
                  <a:avLst/>
                </a:prstGeom>
                <a:blipFill>
                  <a:blip r:embed="rId4"/>
                  <a:stretch>
                    <a:fillRect t="-11628" b="-32558"/>
                  </a:stretch>
                </a:blipFill>
              </p:spPr>
              <p:txBody>
                <a:bodyPr/>
                <a:lstStyle/>
                <a:p>
                  <a:r>
                    <a:rPr lang="en-GB">
                      <a:noFill/>
                    </a:rPr>
                    <a:t> </a:t>
                  </a:r>
                </a:p>
              </p:txBody>
            </p:sp>
          </mc:Fallback>
        </mc:AlternateContent>
      </p:grpSp>
      <p:grpSp>
        <p:nvGrpSpPr>
          <p:cNvPr id="107" name="Group 106">
            <a:extLst>
              <a:ext uri="{FF2B5EF4-FFF2-40B4-BE49-F238E27FC236}">
                <a16:creationId xmlns:a16="http://schemas.microsoft.com/office/drawing/2014/main" id="{393BFAE2-FED1-2447-AF12-89E916D0F76C}"/>
              </a:ext>
            </a:extLst>
          </p:cNvPr>
          <p:cNvGrpSpPr/>
          <p:nvPr/>
        </p:nvGrpSpPr>
        <p:grpSpPr>
          <a:xfrm>
            <a:off x="6136715" y="3346944"/>
            <a:ext cx="1938246" cy="2508254"/>
            <a:chOff x="6136715" y="3346944"/>
            <a:chExt cx="1938246" cy="2508254"/>
          </a:xfrm>
        </p:grpSpPr>
        <p:sp>
          <p:nvSpPr>
            <p:cNvPr id="26" name="Rectangle 25">
              <a:extLst>
                <a:ext uri="{FF2B5EF4-FFF2-40B4-BE49-F238E27FC236}">
                  <a16:creationId xmlns:a16="http://schemas.microsoft.com/office/drawing/2014/main" id="{09F5A06D-1708-C82F-0BBB-85FC615B8B71}"/>
                </a:ext>
              </a:extLst>
            </p:cNvPr>
            <p:cNvSpPr/>
            <p:nvPr/>
          </p:nvSpPr>
          <p:spPr>
            <a:xfrm>
              <a:off x="6136715" y="3890548"/>
              <a:ext cx="1936752" cy="1964650"/>
            </a:xfrm>
            <a:prstGeom prst="rect">
              <a:avLst/>
            </a:prstGeom>
            <a:solidFill>
              <a:schemeClr val="accent1"/>
            </a:solid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3F4F8D5-1D79-B615-04D6-AE0309A04137}"/>
                    </a:ext>
                  </a:extLst>
                </p:cNvPr>
                <p:cNvSpPr txBox="1"/>
                <p:nvPr/>
              </p:nvSpPr>
              <p:spPr>
                <a:xfrm>
                  <a:off x="6136715" y="3346944"/>
                  <a:ext cx="1938246"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𝜂</m:t>
                        </m:r>
                        <m:r>
                          <a:rPr lang="en-GB" sz="2800" b="0" i="1" smtClean="0">
                            <a:latin typeface="Cambria Math" panose="02040503050406030204" pitchFamily="18" charset="0"/>
                          </a:rPr>
                          <m:t>→1</m:t>
                        </m:r>
                      </m:oMath>
                    </m:oMathPara>
                  </a14:m>
                  <a:endParaRPr lang="en-GB" sz="2800" dirty="0"/>
                </a:p>
              </p:txBody>
            </p:sp>
          </mc:Choice>
          <mc:Fallback xmlns="">
            <p:sp>
              <p:nvSpPr>
                <p:cNvPr id="104" name="TextBox 103">
                  <a:extLst>
                    <a:ext uri="{FF2B5EF4-FFF2-40B4-BE49-F238E27FC236}">
                      <a16:creationId xmlns:a16="http://schemas.microsoft.com/office/drawing/2014/main" id="{E3F4F8D5-1D79-B615-04D6-AE0309A04137}"/>
                    </a:ext>
                  </a:extLst>
                </p:cNvPr>
                <p:cNvSpPr txBox="1">
                  <a:spLocks noRot="1" noChangeAspect="1" noMove="1" noResize="1" noEditPoints="1" noAdjustHandles="1" noChangeArrowheads="1" noChangeShapeType="1" noTextEdit="1"/>
                </p:cNvSpPr>
                <p:nvPr/>
              </p:nvSpPr>
              <p:spPr>
                <a:xfrm>
                  <a:off x="6136715" y="3346944"/>
                  <a:ext cx="1938246" cy="523220"/>
                </a:xfrm>
                <a:prstGeom prst="rect">
                  <a:avLst/>
                </a:prstGeom>
                <a:blipFill>
                  <a:blip r:embed="rId5"/>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66541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9AA3-6B93-3107-163F-E1A76DCDD4E0}"/>
              </a:ext>
            </a:extLst>
          </p:cNvPr>
          <p:cNvSpPr>
            <a:spLocks noGrp="1"/>
          </p:cNvSpPr>
          <p:nvPr>
            <p:ph type="title"/>
          </p:nvPr>
        </p:nvSpPr>
        <p:spPr/>
        <p:txBody>
          <a:bodyPr/>
          <a:lstStyle/>
          <a:p>
            <a:r>
              <a:rPr lang="en-GB" dirty="0"/>
              <a:t>Initial Guesses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582D4-38AB-20E6-B74F-29380ECD1176}"/>
                  </a:ext>
                </a:extLst>
              </p:cNvPr>
              <p:cNvSpPr>
                <a:spLocks noGrp="1"/>
              </p:cNvSpPr>
              <p:nvPr>
                <p:ph idx="1"/>
              </p:nvPr>
            </p:nvSpPr>
            <p:spPr/>
            <p:txBody>
              <a:bodyPr/>
              <a:lstStyle/>
              <a:p>
                <a:r>
                  <a:rPr lang="en-GB" b="0" dirty="0"/>
                  <a:t>For SAFT equations, this is calculated as</a:t>
                </a:r>
                <a:br>
                  <a:rPr lang="en-GB" b="0" dirty="0"/>
                </a:br>
                <a14:m>
                  <m:oMath xmlns:m="http://schemas.openxmlformats.org/officeDocument/2006/math">
                    <m:r>
                      <a:rPr lang="en-GB" b="0" i="1">
                        <a:latin typeface="Cambria Math" panose="02040503050406030204" pitchFamily="18" charset="0"/>
                      </a:rPr>
                      <m:t>𝜂</m:t>
                    </m:r>
                    <m:r>
                      <a:rPr lang="en-GB" b="0"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𝐴</m:t>
                        </m:r>
                      </m:sub>
                    </m:sSub>
                    <m:r>
                      <a:rPr lang="en-GB" b="0" i="1" smtClean="0">
                        <a:latin typeface="Cambria Math" panose="02040503050406030204" pitchFamily="18" charset="0"/>
                      </a:rPr>
                      <m:t>⋅</m:t>
                    </m:r>
                    <m:limLow>
                      <m:limLowPr>
                        <m:ctrlPr>
                          <a:rPr lang="en-GB" b="0" i="1" smtClean="0">
                            <a:latin typeface="Cambria Math" panose="02040503050406030204" pitchFamily="18" charset="0"/>
                          </a:rPr>
                        </m:ctrlPr>
                      </m:limLowPr>
                      <m:e>
                        <m:groupChr>
                          <m:groupChrPr>
                            <m:chr m:val="⏟"/>
                            <m:ctrlPr>
                              <a:rPr lang="en-GB" b="0" i="1" smtClean="0">
                                <a:latin typeface="Cambria Math" panose="02040503050406030204" pitchFamily="18" charset="0"/>
                              </a:rPr>
                            </m:ctrlPr>
                          </m:groupChrPr>
                          <m:e>
                            <m:f>
                              <m:fPr>
                                <m:ctrlPr>
                                  <a:rPr lang="en-GB" b="0" i="1">
                                    <a:latin typeface="Cambria Math" panose="02040503050406030204" pitchFamily="18" charset="0"/>
                                  </a:rPr>
                                </m:ctrlPr>
                              </m:fPr>
                              <m:num>
                                <m:r>
                                  <a:rPr lang="en-GB" b="0" i="1">
                                    <a:latin typeface="Cambria Math" panose="02040503050406030204" pitchFamily="18" charset="0"/>
                                  </a:rPr>
                                  <m:t>4</m:t>
                                </m:r>
                              </m:num>
                              <m:den>
                                <m:r>
                                  <a:rPr lang="en-GB" b="0" i="1">
                                    <a:latin typeface="Cambria Math" panose="02040503050406030204" pitchFamily="18" charset="0"/>
                                  </a:rPr>
                                  <m:t>3</m:t>
                                </m:r>
                              </m:den>
                            </m:f>
                            <m:r>
                              <a:rPr lang="en-GB" b="0" i="1">
                                <a:latin typeface="Cambria Math" panose="02040503050406030204" pitchFamily="18" charset="0"/>
                              </a:rPr>
                              <m:t>𝜋</m:t>
                            </m:r>
                            <m:sSup>
                              <m:sSupPr>
                                <m:ctrlPr>
                                  <a:rPr lang="en-GB" b="0" i="1">
                                    <a:latin typeface="Cambria Math" panose="02040503050406030204" pitchFamily="18" charset="0"/>
                                  </a:rPr>
                                </m:ctrlPr>
                              </m:sSupPr>
                              <m:e>
                                <m:d>
                                  <m:dPr>
                                    <m:ctrlPr>
                                      <a:rPr lang="en-GB" b="0" i="1">
                                        <a:latin typeface="Cambria Math" panose="02040503050406030204" pitchFamily="18" charset="0"/>
                                      </a:rPr>
                                    </m:ctrlPr>
                                  </m:dPr>
                                  <m:e>
                                    <m:f>
                                      <m:fPr>
                                        <m:ctrlPr>
                                          <a:rPr lang="en-GB" b="0" i="1">
                                            <a:latin typeface="Cambria Math" panose="02040503050406030204" pitchFamily="18" charset="0"/>
                                          </a:rPr>
                                        </m:ctrlPr>
                                      </m:fPr>
                                      <m:num>
                                        <m:r>
                                          <a:rPr lang="en-GB" b="0" i="1">
                                            <a:latin typeface="Cambria Math" panose="02040503050406030204" pitchFamily="18" charset="0"/>
                                          </a:rPr>
                                          <m:t>𝜎</m:t>
                                        </m:r>
                                      </m:num>
                                      <m:den>
                                        <m:r>
                                          <a:rPr lang="en-GB" b="0" i="1">
                                            <a:latin typeface="Cambria Math" panose="02040503050406030204" pitchFamily="18" charset="0"/>
                                          </a:rPr>
                                          <m:t>2</m:t>
                                        </m:r>
                                      </m:den>
                                    </m:f>
                                  </m:e>
                                </m:d>
                              </m:e>
                              <m:sup>
                                <m:r>
                                  <a:rPr lang="en-GB" b="0" i="1">
                                    <a:latin typeface="Cambria Math" panose="02040503050406030204" pitchFamily="18" charset="0"/>
                                  </a:rPr>
                                  <m:t>3</m:t>
                                </m:r>
                              </m:sup>
                            </m:sSup>
                          </m:e>
                        </m:groupChr>
                      </m:e>
                      <m:lim>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Volume</m:t>
                            </m:r>
                            <m:r>
                              <a:rPr lang="en-GB" b="0" i="0" smtClean="0">
                                <a:latin typeface="Cambria Math" panose="02040503050406030204" pitchFamily="18" charset="0"/>
                              </a:rPr>
                              <m:t> </m:t>
                            </m:r>
                            <m:r>
                              <m:rPr>
                                <m:sty m:val="p"/>
                              </m:rPr>
                              <a:rPr lang="en-GB" b="0" i="0" smtClean="0">
                                <a:latin typeface="Cambria Math" panose="02040503050406030204" pitchFamily="18" charset="0"/>
                              </a:rPr>
                              <m:t>of</m:t>
                            </m:r>
                          </m:e>
                          <m:e>
                            <m:r>
                              <a:rPr lang="en-GB" b="0" i="1" smtClean="0">
                                <a:latin typeface="Cambria Math" panose="02040503050406030204" pitchFamily="18" charset="0"/>
                              </a:rPr>
                              <m:t>1 </m:t>
                            </m:r>
                            <m:r>
                              <m:rPr>
                                <m:sty m:val="p"/>
                              </m:rPr>
                              <a:rPr lang="en-GB" b="0" i="0" smtClean="0">
                                <a:latin typeface="Cambria Math" panose="02040503050406030204" pitchFamily="18" charset="0"/>
                              </a:rPr>
                              <m:t>molecule</m:t>
                            </m:r>
                          </m:e>
                        </m:eqArr>
                      </m:lim>
                    </m:limLow>
                    <m:r>
                      <a:rPr lang="en-GB" b="0" i="1">
                        <a:latin typeface="Cambria Math" panose="02040503050406030204" pitchFamily="18" charset="0"/>
                      </a:rPr>
                      <m:t>⋅</m:t>
                    </m:r>
                    <m:limLow>
                      <m:limLowPr>
                        <m:ctrlPr>
                          <a:rPr lang="en-GB" b="0" i="1" smtClean="0">
                            <a:latin typeface="Cambria Math" panose="02040503050406030204" pitchFamily="18" charset="0"/>
                          </a:rPr>
                        </m:ctrlPr>
                      </m:limLowPr>
                      <m:e>
                        <m:groupChr>
                          <m:groupChrPr>
                            <m:chr m:val="⏟"/>
                            <m:ctrlPr>
                              <a:rPr lang="en-GB" b="0" i="1" smtClean="0">
                                <a:latin typeface="Cambria Math" panose="02040503050406030204" pitchFamily="18" charset="0"/>
                              </a:rPr>
                            </m:ctrlPr>
                          </m:groupChrPr>
                          <m:e>
                            <m:f>
                              <m:fPr>
                                <m:ctrlPr>
                                  <a:rPr lang="en-GB" b="0" i="1">
                                    <a:latin typeface="Cambria Math" panose="02040503050406030204" pitchFamily="18" charset="0"/>
                                  </a:rPr>
                                </m:ctrlPr>
                              </m:fPr>
                              <m:num>
                                <m:r>
                                  <a:rPr lang="en-GB" b="0" i="1">
                                    <a:latin typeface="Cambria Math" panose="02040503050406030204" pitchFamily="18" charset="0"/>
                                  </a:rPr>
                                  <m:t>1</m:t>
                                </m:r>
                              </m:num>
                              <m:den>
                                <m:r>
                                  <a:rPr lang="en-GB" b="0" i="1">
                                    <a:latin typeface="Cambria Math" panose="02040503050406030204" pitchFamily="18" charset="0"/>
                                  </a:rPr>
                                  <m:t>𝑉</m:t>
                                </m:r>
                              </m:den>
                            </m:f>
                          </m:e>
                        </m:groupChr>
                      </m:e>
                      <m:lim>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Volume</m:t>
                            </m:r>
                            <m:r>
                              <a:rPr lang="en-GB" b="0" i="1" smtClean="0">
                                <a:latin typeface="Cambria Math" panose="02040503050406030204" pitchFamily="18" charset="0"/>
                              </a:rPr>
                              <m:t> </m:t>
                            </m:r>
                            <m:r>
                              <m:rPr>
                                <m:sty m:val="p"/>
                              </m:rPr>
                              <a:rPr lang="en-GB" b="0" i="0" smtClean="0">
                                <a:latin typeface="Cambria Math" panose="02040503050406030204" pitchFamily="18" charset="0"/>
                              </a:rPr>
                              <m:t>of</m:t>
                            </m:r>
                          </m:e>
                          <m:e>
                            <m:r>
                              <m:rPr>
                                <m:sty m:val="p"/>
                              </m:rPr>
                              <a:rPr lang="en-GB" b="0" i="0" smtClean="0">
                                <a:latin typeface="Cambria Math" panose="02040503050406030204" pitchFamily="18" charset="0"/>
                              </a:rPr>
                              <m:t>vessel</m:t>
                            </m:r>
                          </m:e>
                        </m:eqArr>
                      </m:lim>
                    </m:limLow>
                  </m:oMath>
                </a14:m>
                <a:br>
                  <a:rPr lang="en-GB" b="0" dirty="0"/>
                </a:br>
                <a:endParaRPr lang="en-GB" b="0" dirty="0"/>
              </a:p>
              <a:p>
                <a:r>
                  <a:rPr lang="en-GB" b="0" dirty="0"/>
                  <a:t>The limit as </a:t>
                </a:r>
                <a14:m>
                  <m:oMath xmlns:m="http://schemas.openxmlformats.org/officeDocument/2006/math">
                    <m:r>
                      <a:rPr lang="en-GB" b="0" i="1" smtClean="0">
                        <a:latin typeface="Cambria Math" panose="02040503050406030204" pitchFamily="18" charset="0"/>
                      </a:rPr>
                      <m:t>𝜂</m:t>
                    </m:r>
                    <m:r>
                      <a:rPr lang="en-GB" b="0" i="1" smtClean="0">
                        <a:latin typeface="Cambria Math" panose="02040503050406030204" pitchFamily="18" charset="0"/>
                      </a:rPr>
                      <m:t>→1</m:t>
                    </m:r>
                  </m:oMath>
                </a14:m>
                <a:r>
                  <a:rPr lang="en-GB" b="0" dirty="0"/>
                  <a:t> is the minimum volume our fluid can occupy</a:t>
                </a:r>
                <a:br>
                  <a:rPr lang="en-GB" b="0" dirty="0"/>
                </a:br>
                <a14:m>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𝑉</m:t>
                        </m:r>
                      </m:e>
                      <m:sub>
                        <m:r>
                          <a:rPr lang="en-GB" b="0" i="1" smtClean="0">
                            <a:latin typeface="Cambria Math" panose="02040503050406030204" pitchFamily="18" charset="0"/>
                          </a:rPr>
                          <m:t>0</m:t>
                        </m:r>
                      </m:sub>
                      <m:sup>
                        <m:r>
                          <m:rPr>
                            <m:sty m:val="p"/>
                          </m:rPr>
                          <a:rPr lang="en-GB" b="0" i="0" smtClean="0">
                            <a:latin typeface="Cambria Math" panose="02040503050406030204" pitchFamily="18" charset="0"/>
                          </a:rPr>
                          <m:t>liq</m:t>
                        </m:r>
                      </m:sup>
                    </m:sSub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𝜋</m:t>
                        </m:r>
                      </m:num>
                      <m:den>
                        <m:r>
                          <a:rPr lang="en-GB" b="0" i="1" smtClean="0">
                            <a:latin typeface="Cambria Math" panose="02040503050406030204" pitchFamily="18" charset="0"/>
                          </a:rPr>
                          <m:t>6</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𝐴</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𝜎</m:t>
                        </m:r>
                      </m:e>
                      <m:sup>
                        <m:r>
                          <a:rPr lang="en-GB" b="0" i="1" smtClean="0">
                            <a:latin typeface="Cambria Math" panose="02040503050406030204" pitchFamily="18" charset="0"/>
                          </a:rPr>
                          <m:t>3</m:t>
                        </m:r>
                      </m:sup>
                    </m:sSup>
                  </m:oMath>
                </a14:m>
                <a:endParaRPr lang="en-GB" b="0" dirty="0"/>
              </a:p>
            </p:txBody>
          </p:sp>
        </mc:Choice>
        <mc:Fallback xmlns="">
          <p:sp>
            <p:nvSpPr>
              <p:cNvPr id="3" name="Content Placeholder 2">
                <a:extLst>
                  <a:ext uri="{FF2B5EF4-FFF2-40B4-BE49-F238E27FC236}">
                    <a16:creationId xmlns:a16="http://schemas.microsoft.com/office/drawing/2014/main" id="{9A4582D4-38AB-20E6-B74F-29380ECD1176}"/>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38EAF069-CB15-995A-350D-B46F63DF8643}"/>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6CD2B81-4884-6B4B-084A-0C09E44C47C7}"/>
              </a:ext>
            </a:extLst>
          </p:cNvPr>
          <p:cNvSpPr>
            <a:spLocks noGrp="1"/>
          </p:cNvSpPr>
          <p:nvPr>
            <p:ph type="sldNum" sz="quarter" idx="4"/>
          </p:nvPr>
        </p:nvSpPr>
        <p:spPr/>
        <p:txBody>
          <a:bodyPr/>
          <a:lstStyle/>
          <a:p>
            <a:pPr algn="ctr"/>
            <a:r>
              <a:rPr lang="en-US"/>
              <a:t>Slide </a:t>
            </a:r>
            <a:fld id="{3C70A08B-371D-5A4D-978C-9F5470823ED6}" type="slidenum">
              <a:rPr lang="en-US" smtClean="0"/>
              <a:pPr algn="ctr"/>
              <a:t>26</a:t>
            </a:fld>
            <a:endParaRPr lang="en-US" dirty="0"/>
          </a:p>
        </p:txBody>
      </p:sp>
    </p:spTree>
    <p:extLst>
      <p:ext uri="{BB962C8B-B14F-4D97-AF65-F5344CB8AC3E}">
        <p14:creationId xmlns:p14="http://schemas.microsoft.com/office/powerpoint/2010/main" val="4144584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F505-E818-409A-7C51-F93284C10C59}"/>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4A95DFB6-61DC-088F-5C9F-41AB0C66740F}"/>
              </a:ext>
            </a:extLst>
          </p:cNvPr>
          <p:cNvSpPr>
            <a:spLocks noGrp="1"/>
          </p:cNvSpPr>
          <p:nvPr>
            <p:ph idx="1"/>
          </p:nvPr>
        </p:nvSpPr>
        <p:spPr/>
        <p:txBody>
          <a:bodyPr/>
          <a:lstStyle/>
          <a:p>
            <a:r>
              <a:rPr lang="en-GB" b="0" dirty="0"/>
              <a:t>Switch to notebook to show implementation</a:t>
            </a:r>
          </a:p>
        </p:txBody>
      </p:sp>
      <p:sp>
        <p:nvSpPr>
          <p:cNvPr id="4" name="Footer Placeholder 3">
            <a:extLst>
              <a:ext uri="{FF2B5EF4-FFF2-40B4-BE49-F238E27FC236}">
                <a16:creationId xmlns:a16="http://schemas.microsoft.com/office/drawing/2014/main" id="{113B3476-A809-2E72-C64C-604169B2807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5FDB0B1-ACF7-E8AF-2BFB-2FF066D0F7BD}"/>
              </a:ext>
            </a:extLst>
          </p:cNvPr>
          <p:cNvSpPr>
            <a:spLocks noGrp="1"/>
          </p:cNvSpPr>
          <p:nvPr>
            <p:ph type="sldNum" sz="quarter" idx="4"/>
          </p:nvPr>
        </p:nvSpPr>
        <p:spPr/>
        <p:txBody>
          <a:bodyPr/>
          <a:lstStyle/>
          <a:p>
            <a:pPr algn="ctr"/>
            <a:r>
              <a:rPr lang="en-US"/>
              <a:t>Slide </a:t>
            </a:r>
            <a:fld id="{3C70A08B-371D-5A4D-978C-9F5470823ED6}" type="slidenum">
              <a:rPr lang="en-US" smtClean="0"/>
              <a:pPr algn="ctr"/>
              <a:t>27</a:t>
            </a:fld>
            <a:endParaRPr lang="en-US" dirty="0"/>
          </a:p>
        </p:txBody>
      </p:sp>
    </p:spTree>
    <p:extLst>
      <p:ext uri="{BB962C8B-B14F-4D97-AF65-F5344CB8AC3E}">
        <p14:creationId xmlns:p14="http://schemas.microsoft.com/office/powerpoint/2010/main" val="264922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76CD-2091-68EB-CB6A-0F8250AD4065}"/>
              </a:ext>
            </a:extLst>
          </p:cNvPr>
          <p:cNvSpPr>
            <a:spLocks noGrp="1"/>
          </p:cNvSpPr>
          <p:nvPr>
            <p:ph type="title"/>
          </p:nvPr>
        </p:nvSpPr>
        <p:spPr/>
        <p:txBody>
          <a:bodyPr/>
          <a:lstStyle/>
          <a:p>
            <a:r>
              <a:rPr lang="en-GB" dirty="0"/>
              <a:t>Key messages</a:t>
            </a:r>
          </a:p>
        </p:txBody>
      </p:sp>
      <p:sp>
        <p:nvSpPr>
          <p:cNvPr id="3" name="Content Placeholder 2">
            <a:extLst>
              <a:ext uri="{FF2B5EF4-FFF2-40B4-BE49-F238E27FC236}">
                <a16:creationId xmlns:a16="http://schemas.microsoft.com/office/drawing/2014/main" id="{6229E73F-14CD-3C4C-321D-970084A7722A}"/>
              </a:ext>
            </a:extLst>
          </p:cNvPr>
          <p:cNvSpPr>
            <a:spLocks noGrp="1"/>
          </p:cNvSpPr>
          <p:nvPr>
            <p:ph idx="1"/>
          </p:nvPr>
        </p:nvSpPr>
        <p:spPr/>
        <p:txBody>
          <a:bodyPr/>
          <a:lstStyle/>
          <a:p>
            <a:r>
              <a:rPr lang="en-GB" b="0" dirty="0"/>
              <a:t>The primary advantage of cubic </a:t>
            </a:r>
            <a:r>
              <a:rPr lang="en-GB" b="0" dirty="0" err="1"/>
              <a:t>EoS</a:t>
            </a:r>
            <a:r>
              <a:rPr lang="en-GB" b="0" dirty="0"/>
              <a:t> is how cheap they are to solve for the volume at a given </a:t>
            </a:r>
            <a:r>
              <a:rPr lang="en-GB" b="0" i="1" dirty="0" err="1"/>
              <a:t>pT</a:t>
            </a:r>
            <a:endParaRPr lang="en-GB" b="0" dirty="0"/>
          </a:p>
          <a:p>
            <a:r>
              <a:rPr lang="en-GB" b="0" dirty="0"/>
              <a:t>SAFT </a:t>
            </a:r>
            <a:r>
              <a:rPr lang="en-GB" b="0" dirty="0" err="1"/>
              <a:t>EoS</a:t>
            </a:r>
            <a:r>
              <a:rPr lang="en-GB" b="0" dirty="0"/>
              <a:t> must be solved numerically</a:t>
            </a:r>
          </a:p>
          <a:p>
            <a:r>
              <a:rPr lang="en-GB" b="0" dirty="0"/>
              <a:t>The root converged to for SAFT </a:t>
            </a:r>
            <a:r>
              <a:rPr lang="en-GB" b="0" dirty="0" err="1"/>
              <a:t>EoS</a:t>
            </a:r>
            <a:r>
              <a:rPr lang="en-GB" b="0" dirty="0"/>
              <a:t> is controlled through the initial guess</a:t>
            </a:r>
          </a:p>
          <a:p>
            <a:r>
              <a:rPr lang="en-GB" b="0" dirty="0"/>
              <a:t>Generally, both liquid and vapour roots should be converged to determine which is </a:t>
            </a:r>
            <a:r>
              <a:rPr lang="en-GB" b="0"/>
              <a:t>more stable</a:t>
            </a:r>
            <a:endParaRPr lang="en-GB" b="0" dirty="0"/>
          </a:p>
        </p:txBody>
      </p:sp>
      <p:sp>
        <p:nvSpPr>
          <p:cNvPr id="4" name="Footer Placeholder 3">
            <a:extLst>
              <a:ext uri="{FF2B5EF4-FFF2-40B4-BE49-F238E27FC236}">
                <a16:creationId xmlns:a16="http://schemas.microsoft.com/office/drawing/2014/main" id="{D4EDE86D-8C54-E67A-FA58-D8BAD697208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FC0027A-F39C-9052-AB98-668A1E3D572B}"/>
              </a:ext>
            </a:extLst>
          </p:cNvPr>
          <p:cNvSpPr>
            <a:spLocks noGrp="1"/>
          </p:cNvSpPr>
          <p:nvPr>
            <p:ph type="sldNum" sz="quarter" idx="4"/>
          </p:nvPr>
        </p:nvSpPr>
        <p:spPr/>
        <p:txBody>
          <a:bodyPr/>
          <a:lstStyle/>
          <a:p>
            <a:pPr algn="ctr"/>
            <a:r>
              <a:rPr lang="en-US"/>
              <a:t>Slide </a:t>
            </a:r>
            <a:fld id="{3C70A08B-371D-5A4D-978C-9F5470823ED6}" type="slidenum">
              <a:rPr lang="en-US" smtClean="0"/>
              <a:pPr algn="ctr"/>
              <a:t>28</a:t>
            </a:fld>
            <a:endParaRPr lang="en-US" dirty="0"/>
          </a:p>
        </p:txBody>
      </p:sp>
    </p:spTree>
    <p:extLst>
      <p:ext uri="{BB962C8B-B14F-4D97-AF65-F5344CB8AC3E}">
        <p14:creationId xmlns:p14="http://schemas.microsoft.com/office/powerpoint/2010/main" val="1336955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CA43-6C48-ADA8-2EF0-8961CE8DDC41}"/>
              </a:ext>
            </a:extLst>
          </p:cNvPr>
          <p:cNvSpPr>
            <a:spLocks noGrp="1"/>
          </p:cNvSpPr>
          <p:nvPr>
            <p:ph type="title"/>
          </p:nvPr>
        </p:nvSpPr>
        <p:spPr/>
        <p:txBody>
          <a:bodyPr/>
          <a:lstStyle/>
          <a:p>
            <a:r>
              <a:rPr lang="en-GB" dirty="0"/>
              <a:t>Convergence</a:t>
            </a:r>
          </a:p>
        </p:txBody>
      </p:sp>
      <p:sp>
        <p:nvSpPr>
          <p:cNvPr id="3" name="Content Placeholder 2">
            <a:extLst>
              <a:ext uri="{FF2B5EF4-FFF2-40B4-BE49-F238E27FC236}">
                <a16:creationId xmlns:a16="http://schemas.microsoft.com/office/drawing/2014/main" id="{CF2FE4F1-86CF-42C8-4532-3ADE0F1FF112}"/>
              </a:ext>
            </a:extLst>
          </p:cNvPr>
          <p:cNvSpPr>
            <a:spLocks noGrp="1"/>
          </p:cNvSpPr>
          <p:nvPr>
            <p:ph idx="1"/>
          </p:nvPr>
        </p:nvSpPr>
        <p:spPr/>
        <p:txBody>
          <a:bodyPr/>
          <a:lstStyle/>
          <a:p>
            <a:r>
              <a:rPr lang="en-GB" b="0" dirty="0"/>
              <a:t>Typically this method converges quickly and reliably</a:t>
            </a:r>
          </a:p>
        </p:txBody>
      </p:sp>
      <p:sp>
        <p:nvSpPr>
          <p:cNvPr id="4" name="Footer Placeholder 3">
            <a:extLst>
              <a:ext uri="{FF2B5EF4-FFF2-40B4-BE49-F238E27FC236}">
                <a16:creationId xmlns:a16="http://schemas.microsoft.com/office/drawing/2014/main" id="{13EB287C-88BD-C6D9-C5E6-36F87D9C9461}"/>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13123D6-55FF-9E03-13B1-37E222522DCF}"/>
              </a:ext>
            </a:extLst>
          </p:cNvPr>
          <p:cNvSpPr>
            <a:spLocks noGrp="1"/>
          </p:cNvSpPr>
          <p:nvPr>
            <p:ph type="sldNum" sz="quarter" idx="4"/>
          </p:nvPr>
        </p:nvSpPr>
        <p:spPr/>
        <p:txBody>
          <a:bodyPr/>
          <a:lstStyle/>
          <a:p>
            <a:pPr algn="ctr"/>
            <a:r>
              <a:rPr lang="en-US"/>
              <a:t>Slide </a:t>
            </a:r>
            <a:fld id="{3C70A08B-371D-5A4D-978C-9F5470823ED6}" type="slidenum">
              <a:rPr lang="en-US" smtClean="0"/>
              <a:pPr algn="ctr"/>
              <a:t>29</a:t>
            </a:fld>
            <a:endParaRPr lang="en-US" dirty="0"/>
          </a:p>
        </p:txBody>
      </p:sp>
    </p:spTree>
    <p:extLst>
      <p:ext uri="{BB962C8B-B14F-4D97-AF65-F5344CB8AC3E}">
        <p14:creationId xmlns:p14="http://schemas.microsoft.com/office/powerpoint/2010/main" val="28584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normAutofit/>
          </a:bodyPr>
          <a:lstStyle/>
          <a:p>
            <a:r>
              <a:rPr lang="en-GB" b="0" dirty="0"/>
              <a:t>Part 1 showed some fundamentals. Primarily, we discussed</a:t>
            </a:r>
          </a:p>
          <a:p>
            <a:pPr lvl="1"/>
            <a:r>
              <a:rPr lang="en-GB" dirty="0"/>
              <a:t>Automatic differentiation</a:t>
            </a:r>
          </a:p>
          <a:p>
            <a:pPr lvl="1"/>
            <a:r>
              <a:rPr lang="en-GB" b="0" dirty="0"/>
              <a:t>Newton’s method</a:t>
            </a:r>
          </a:p>
          <a:p>
            <a:r>
              <a:rPr lang="en-GB" b="0" dirty="0"/>
              <a:t>In Part 2 you saw a broad overview of the different equations of state (</a:t>
            </a:r>
            <a:r>
              <a:rPr lang="en-GB" b="0" dirty="0" err="1"/>
              <a:t>EoS</a:t>
            </a:r>
            <a:r>
              <a:rPr lang="en-GB" b="0" dirty="0"/>
              <a:t>) available</a:t>
            </a:r>
          </a:p>
          <a:p>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3</a:t>
            </a:fld>
            <a:endParaRPr lang="en-US" dirty="0"/>
          </a:p>
        </p:txBody>
      </p:sp>
    </p:spTree>
    <p:extLst>
      <p:ext uri="{BB962C8B-B14F-4D97-AF65-F5344CB8AC3E}">
        <p14:creationId xmlns:p14="http://schemas.microsoft.com/office/powerpoint/2010/main" val="248800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normAutofit lnSpcReduction="10000"/>
          </a:bodyPr>
          <a:lstStyle/>
          <a:p>
            <a:r>
              <a:rPr lang="en-GB" b="0" dirty="0"/>
              <a:t>Part 1 showed some fundamentals. Primarily, we discussed</a:t>
            </a:r>
          </a:p>
          <a:p>
            <a:pPr lvl="1"/>
            <a:r>
              <a:rPr lang="en-GB" dirty="0"/>
              <a:t>Automatic differentiation</a:t>
            </a:r>
          </a:p>
          <a:p>
            <a:pPr lvl="1"/>
            <a:r>
              <a:rPr lang="en-GB" b="0" dirty="0"/>
              <a:t>Newton’s method</a:t>
            </a:r>
          </a:p>
          <a:p>
            <a:r>
              <a:rPr lang="en-GB" b="0" dirty="0"/>
              <a:t>In Part 2 you saw a broad overview of the different equations of state (</a:t>
            </a:r>
            <a:r>
              <a:rPr lang="en-GB" b="0" dirty="0" err="1"/>
              <a:t>EoS</a:t>
            </a:r>
            <a:r>
              <a:rPr lang="en-GB" b="0" dirty="0"/>
              <a:t>) available</a:t>
            </a:r>
          </a:p>
          <a:p>
            <a:r>
              <a:rPr lang="en-GB" b="0" dirty="0"/>
              <a:t>Part 3 will show how to use an </a:t>
            </a:r>
            <a:r>
              <a:rPr lang="en-GB" b="0" dirty="0" err="1"/>
              <a:t>EoS</a:t>
            </a:r>
            <a:r>
              <a:rPr lang="en-GB" b="0" dirty="0"/>
              <a:t> to obtain less-obvious properties of interest</a:t>
            </a:r>
          </a:p>
          <a:p>
            <a:r>
              <a:rPr lang="en-GB" b="0" dirty="0"/>
              <a:t>Section 3.1 discusses solving an equation of state for the volume at a given pressure and temperature</a:t>
            </a:r>
          </a:p>
          <a:p>
            <a:endParaRPr lang="en-GB" b="0" dirty="0"/>
          </a:p>
          <a:p>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4</a:t>
            </a:fld>
            <a:endParaRPr lang="en-US" dirty="0"/>
          </a:p>
        </p:txBody>
      </p:sp>
    </p:spTree>
    <p:extLst>
      <p:ext uri="{BB962C8B-B14F-4D97-AF65-F5344CB8AC3E}">
        <p14:creationId xmlns:p14="http://schemas.microsoft.com/office/powerpoint/2010/main" val="37300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normAutofit/>
          </a:bodyPr>
          <a:lstStyle/>
          <a:p>
            <a:r>
              <a:rPr lang="en-GB" b="0" dirty="0"/>
              <a:t>Part 3 will show how to use an </a:t>
            </a:r>
            <a:r>
              <a:rPr lang="en-GB" b="0" dirty="0" err="1"/>
              <a:t>EoS</a:t>
            </a:r>
            <a:r>
              <a:rPr lang="en-GB" b="0" dirty="0"/>
              <a:t> to obtain less-obvious properties of interest</a:t>
            </a:r>
          </a:p>
          <a:p>
            <a:r>
              <a:rPr lang="en-GB" b="0" dirty="0"/>
              <a:t>Section 3.1 discusses solving an equation of state for the volume at a given pressure and temperature</a:t>
            </a:r>
          </a:p>
          <a:p>
            <a:endParaRPr lang="en-GB" b="0" dirty="0"/>
          </a:p>
          <a:p>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5</a:t>
            </a:fld>
            <a:endParaRPr lang="en-US" dirty="0"/>
          </a:p>
        </p:txBody>
      </p:sp>
    </p:spTree>
    <p:extLst>
      <p:ext uri="{BB962C8B-B14F-4D97-AF65-F5344CB8AC3E}">
        <p14:creationId xmlns:p14="http://schemas.microsoft.com/office/powerpoint/2010/main" val="311371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600C-ED71-DB01-9319-122CDA0B4D1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C10D14-3C69-30BA-73F7-7700B21FC459}"/>
                  </a:ext>
                </a:extLst>
              </p:cNvPr>
              <p:cNvSpPr>
                <a:spLocks noGrp="1"/>
              </p:cNvSpPr>
              <p:nvPr>
                <p:ph idx="1"/>
              </p:nvPr>
            </p:nvSpPr>
            <p:spPr>
              <a:xfrm>
                <a:off x="457199" y="1600200"/>
                <a:ext cx="8415867" cy="2505395"/>
              </a:xfrm>
            </p:spPr>
            <p:txBody>
              <a:bodyPr/>
              <a:lstStyle/>
              <a:p>
                <a:r>
                  <a:rPr lang="en-GB" b="0" dirty="0"/>
                  <a:t>Cubic equations of state are typically shown as having the form</a:t>
                </a:r>
              </a:p>
              <a:p>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r>
                            <a:rPr lang="en-GB" b="0" i="1" smtClean="0">
                              <a:latin typeface="Cambria Math" panose="02040503050406030204" pitchFamily="18" charset="0"/>
                            </a:rPr>
                            <m:t>𝛼</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num>
                        <m:den>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1</m:t>
                                  </m:r>
                                </m:sub>
                              </m:sSub>
                              <m:r>
                                <a:rPr lang="en-GB" b="0" i="1" smtClean="0">
                                  <a:latin typeface="Cambria Math" panose="02040503050406030204" pitchFamily="18" charset="0"/>
                                </a:rPr>
                                <m:t>𝑏</m:t>
                              </m:r>
                            </m:e>
                          </m:d>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2</m:t>
                                  </m:r>
                                </m:sub>
                              </m:sSub>
                              <m:r>
                                <a:rPr lang="en-GB" b="0" i="1" smtClean="0">
                                  <a:latin typeface="Cambria Math" panose="02040503050406030204" pitchFamily="18" charset="0"/>
                                </a:rPr>
                                <m:t>𝑏</m:t>
                              </m:r>
                            </m:e>
                          </m:d>
                        </m:den>
                      </m:f>
                    </m:oMath>
                  </m:oMathPara>
                </a14:m>
                <a:endParaRPr lang="en-GB" b="0"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B4C10D14-3C69-30BA-73F7-7700B21FC459}"/>
                  </a:ext>
                </a:extLst>
              </p:cNvPr>
              <p:cNvSpPr>
                <a:spLocks noGrp="1" noRot="1" noChangeAspect="1" noMove="1" noResize="1" noEditPoints="1" noAdjustHandles="1" noChangeArrowheads="1" noChangeShapeType="1" noTextEdit="1"/>
              </p:cNvSpPr>
              <p:nvPr>
                <p:ph idx="1"/>
              </p:nvPr>
            </p:nvSpPr>
            <p:spPr>
              <a:xfrm>
                <a:off x="457199" y="1600200"/>
                <a:ext cx="8415867" cy="2505395"/>
              </a:xfrm>
              <a:blipFill>
                <a:blip r:embed="rId3"/>
                <a:stretch>
                  <a:fillRect l="-1303" t="-268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DF7973F-552F-9233-7E26-9B492978E5B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4312D90-79CA-26A1-B197-B212681C0EFD}"/>
              </a:ext>
            </a:extLst>
          </p:cNvPr>
          <p:cNvSpPr>
            <a:spLocks noGrp="1"/>
          </p:cNvSpPr>
          <p:nvPr>
            <p:ph type="sldNum" sz="quarter" idx="4"/>
          </p:nvPr>
        </p:nvSpPr>
        <p:spPr/>
        <p:txBody>
          <a:bodyPr/>
          <a:lstStyle/>
          <a:p>
            <a:pPr algn="ctr"/>
            <a:r>
              <a:rPr lang="en-US"/>
              <a:t>Slide </a:t>
            </a:r>
            <a:fld id="{3C70A08B-371D-5A4D-978C-9F5470823ED6}" type="slidenum">
              <a:rPr lang="en-US" smtClean="0"/>
              <a:pPr algn="ctr"/>
              <a:t>6</a:t>
            </a:fld>
            <a:endParaRPr lang="en-US" dirty="0"/>
          </a:p>
        </p:txBody>
      </p:sp>
    </p:spTree>
    <p:extLst>
      <p:ext uri="{BB962C8B-B14F-4D97-AF65-F5344CB8AC3E}">
        <p14:creationId xmlns:p14="http://schemas.microsoft.com/office/powerpoint/2010/main" val="277292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600C-ED71-DB01-9319-122CDA0B4D1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C10D14-3C69-30BA-73F7-7700B21FC459}"/>
                  </a:ext>
                </a:extLst>
              </p:cNvPr>
              <p:cNvSpPr>
                <a:spLocks noGrp="1"/>
              </p:cNvSpPr>
              <p:nvPr>
                <p:ph idx="1"/>
              </p:nvPr>
            </p:nvSpPr>
            <p:spPr>
              <a:xfrm>
                <a:off x="457199" y="1600200"/>
                <a:ext cx="8415867" cy="2505395"/>
              </a:xfrm>
            </p:spPr>
            <p:txBody>
              <a:bodyPr/>
              <a:lstStyle/>
              <a:p>
                <a:r>
                  <a:rPr lang="en-GB" b="0" dirty="0"/>
                  <a:t>Cubic equations of state are typically shown as having the form</a:t>
                </a:r>
              </a:p>
              <a:p>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r>
                            <a:rPr lang="en-GB" b="0" i="1" smtClean="0">
                              <a:latin typeface="Cambria Math" panose="02040503050406030204" pitchFamily="18" charset="0"/>
                            </a:rPr>
                            <m:t>𝛼</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num>
                        <m:den>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1</m:t>
                                  </m:r>
                                </m:sub>
                              </m:sSub>
                              <m:r>
                                <a:rPr lang="en-GB" b="0" i="1" smtClean="0">
                                  <a:latin typeface="Cambria Math" panose="02040503050406030204" pitchFamily="18" charset="0"/>
                                </a:rPr>
                                <m:t>𝑏</m:t>
                              </m:r>
                            </m:e>
                          </m:d>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2</m:t>
                                  </m:r>
                                </m:sub>
                              </m:sSub>
                              <m:r>
                                <a:rPr lang="en-GB" b="0" i="1" smtClean="0">
                                  <a:latin typeface="Cambria Math" panose="02040503050406030204" pitchFamily="18" charset="0"/>
                                </a:rPr>
                                <m:t>𝑏</m:t>
                              </m:r>
                            </m:e>
                          </m:d>
                        </m:den>
                      </m:f>
                    </m:oMath>
                  </m:oMathPara>
                </a14:m>
                <a:endParaRPr lang="en-GB" b="0"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B4C10D14-3C69-30BA-73F7-7700B21FC459}"/>
                  </a:ext>
                </a:extLst>
              </p:cNvPr>
              <p:cNvSpPr>
                <a:spLocks noGrp="1" noRot="1" noChangeAspect="1" noMove="1" noResize="1" noEditPoints="1" noAdjustHandles="1" noChangeArrowheads="1" noChangeShapeType="1" noTextEdit="1"/>
              </p:cNvSpPr>
              <p:nvPr>
                <p:ph idx="1"/>
              </p:nvPr>
            </p:nvSpPr>
            <p:spPr>
              <a:xfrm>
                <a:off x="457199" y="1600200"/>
                <a:ext cx="8415867" cy="2505395"/>
              </a:xfrm>
              <a:blipFill>
                <a:blip r:embed="rId3"/>
                <a:stretch>
                  <a:fillRect l="-1303" t="-268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DF7973F-552F-9233-7E26-9B492978E5B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4312D90-79CA-26A1-B197-B212681C0EFD}"/>
              </a:ext>
            </a:extLst>
          </p:cNvPr>
          <p:cNvSpPr>
            <a:spLocks noGrp="1"/>
          </p:cNvSpPr>
          <p:nvPr>
            <p:ph type="sldNum" sz="quarter" idx="4"/>
          </p:nvPr>
        </p:nvSpPr>
        <p:spPr/>
        <p:txBody>
          <a:bodyPr/>
          <a:lstStyle/>
          <a:p>
            <a:pPr algn="ctr"/>
            <a:r>
              <a:rPr lang="en-US"/>
              <a:t>Slide </a:t>
            </a:r>
            <a:fld id="{3C70A08B-371D-5A4D-978C-9F5470823ED6}" type="slidenum">
              <a:rPr lang="en-US" smtClean="0"/>
              <a:pPr algn="ctr"/>
              <a:t>7</a:t>
            </a:fld>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4C3A2C6-FE2A-5CF9-373D-C6A837B130E3}"/>
                  </a:ext>
                </a:extLst>
              </p:cNvPr>
              <p:cNvSpPr txBox="1">
                <a:spLocks/>
              </p:cNvSpPr>
              <p:nvPr/>
            </p:nvSpPr>
            <p:spPr>
              <a:xfrm>
                <a:off x="364066" y="4103038"/>
                <a:ext cx="8415867" cy="48185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b="0" dirty="0"/>
              </a:p>
              <a:p>
                <a:r>
                  <a:rPr lang="en-GB" b="0" dirty="0"/>
                  <a:t>Where the values of </a:t>
                </a:r>
                <a14:m>
                  <m:oMath xmlns:m="http://schemas.openxmlformats.org/officeDocument/2006/math">
                    <m:r>
                      <a:rPr lang="en-GB" b="0" i="1" smtClean="0">
                        <a:latin typeface="Cambria Math" panose="02040503050406030204" pitchFamily="18" charset="0"/>
                      </a:rPr>
                      <m:t>𝛿</m:t>
                    </m:r>
                  </m:oMath>
                </a14:m>
                <a:r>
                  <a:rPr lang="en-GB" b="0" dirty="0"/>
                  <a:t> depend on the equation of state (van der Waals, Peng Robinson, Redlich </a:t>
                </a:r>
                <a:r>
                  <a:rPr lang="en-GB" b="0" dirty="0" err="1"/>
                  <a:t>Kwong</a:t>
                </a:r>
                <a:r>
                  <a:rPr lang="en-GB" b="0" dirty="0"/>
                  <a:t>)</a:t>
                </a:r>
              </a:p>
            </p:txBody>
          </p:sp>
        </mc:Choice>
        <mc:Fallback xmlns="">
          <p:sp>
            <p:nvSpPr>
              <p:cNvPr id="6" name="Content Placeholder 2">
                <a:extLst>
                  <a:ext uri="{FF2B5EF4-FFF2-40B4-BE49-F238E27FC236}">
                    <a16:creationId xmlns:a16="http://schemas.microsoft.com/office/drawing/2014/main" id="{04C3A2C6-FE2A-5CF9-373D-C6A837B130E3}"/>
                  </a:ext>
                </a:extLst>
              </p:cNvPr>
              <p:cNvSpPr txBox="1">
                <a:spLocks noRot="1" noChangeAspect="1" noMove="1" noResize="1" noEditPoints="1" noAdjustHandles="1" noChangeArrowheads="1" noChangeShapeType="1" noTextEdit="1"/>
              </p:cNvSpPr>
              <p:nvPr/>
            </p:nvSpPr>
            <p:spPr>
              <a:xfrm>
                <a:off x="364066" y="4103038"/>
                <a:ext cx="8415867" cy="4818599"/>
              </a:xfrm>
              <a:prstGeom prst="rect">
                <a:avLst/>
              </a:prstGeom>
              <a:blipFill>
                <a:blip r:embed="rId4"/>
                <a:stretch>
                  <a:fillRect l="-1304" r="-507"/>
                </a:stretch>
              </a:blipFill>
            </p:spPr>
            <p:txBody>
              <a:bodyPr/>
              <a:lstStyle/>
              <a:p>
                <a:r>
                  <a:rPr lang="en-GB">
                    <a:noFill/>
                  </a:rPr>
                  <a:t> </a:t>
                </a:r>
              </a:p>
            </p:txBody>
          </p:sp>
        </mc:Fallback>
      </mc:AlternateContent>
    </p:spTree>
    <p:extLst>
      <p:ext uri="{BB962C8B-B14F-4D97-AF65-F5344CB8AC3E}">
        <p14:creationId xmlns:p14="http://schemas.microsoft.com/office/powerpoint/2010/main" val="273241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600C-ED71-DB01-9319-122CDA0B4D10}"/>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C10D14-3C69-30BA-73F7-7700B21FC459}"/>
                  </a:ext>
                </a:extLst>
              </p:cNvPr>
              <p:cNvSpPr>
                <a:spLocks noGrp="1"/>
              </p:cNvSpPr>
              <p:nvPr>
                <p:ph idx="1"/>
              </p:nvPr>
            </p:nvSpPr>
            <p:spPr>
              <a:xfrm>
                <a:off x="457199" y="1600200"/>
                <a:ext cx="8415867" cy="2505395"/>
              </a:xfrm>
            </p:spPr>
            <p:txBody>
              <a:bodyPr/>
              <a:lstStyle/>
              <a:p>
                <a:r>
                  <a:rPr lang="en-GB" b="0" dirty="0"/>
                  <a:t>Cubic equations of state are typically shown as having the form</a:t>
                </a:r>
              </a:p>
              <a:p>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r>
                            <a:rPr lang="en-GB" b="0" i="1" smtClean="0">
                              <a:latin typeface="Cambria Math" panose="02040503050406030204" pitchFamily="18" charset="0"/>
                            </a:rPr>
                            <m:t>𝛼</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num>
                        <m:den>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1</m:t>
                                  </m:r>
                                </m:sub>
                              </m:sSub>
                              <m:r>
                                <a:rPr lang="en-GB" b="0" i="1" smtClean="0">
                                  <a:latin typeface="Cambria Math" panose="02040503050406030204" pitchFamily="18" charset="0"/>
                                </a:rPr>
                                <m:t>𝑏</m:t>
                              </m:r>
                            </m:e>
                          </m:d>
                          <m:d>
                            <m:dPr>
                              <m:ctrlPr>
                                <a:rPr lang="en-GB" b="0" i="1" smtClean="0">
                                  <a:latin typeface="Cambria Math" panose="02040503050406030204" pitchFamily="18" charset="0"/>
                                </a:rPr>
                              </m:ctrlPr>
                            </m:dPr>
                            <m:e>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2</m:t>
                                  </m:r>
                                </m:sub>
                              </m:sSub>
                              <m:r>
                                <a:rPr lang="en-GB" b="0" i="1" smtClean="0">
                                  <a:latin typeface="Cambria Math" panose="02040503050406030204" pitchFamily="18" charset="0"/>
                                </a:rPr>
                                <m:t>𝑏</m:t>
                              </m:r>
                            </m:e>
                          </m:d>
                        </m:den>
                      </m:f>
                    </m:oMath>
                  </m:oMathPara>
                </a14:m>
                <a:endParaRPr lang="en-GB" b="0"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B4C10D14-3C69-30BA-73F7-7700B21FC459}"/>
                  </a:ext>
                </a:extLst>
              </p:cNvPr>
              <p:cNvSpPr>
                <a:spLocks noGrp="1" noRot="1" noChangeAspect="1" noMove="1" noResize="1" noEditPoints="1" noAdjustHandles="1" noChangeArrowheads="1" noChangeShapeType="1" noTextEdit="1"/>
              </p:cNvSpPr>
              <p:nvPr>
                <p:ph idx="1"/>
              </p:nvPr>
            </p:nvSpPr>
            <p:spPr>
              <a:xfrm>
                <a:off x="457199" y="1600200"/>
                <a:ext cx="8415867" cy="2505395"/>
              </a:xfrm>
              <a:blipFill>
                <a:blip r:embed="rId3"/>
                <a:stretch>
                  <a:fillRect l="-1303" t="-268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DF7973F-552F-9233-7E26-9B492978E5B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4312D90-79CA-26A1-B197-B212681C0EFD}"/>
              </a:ext>
            </a:extLst>
          </p:cNvPr>
          <p:cNvSpPr>
            <a:spLocks noGrp="1"/>
          </p:cNvSpPr>
          <p:nvPr>
            <p:ph type="sldNum" sz="quarter" idx="4"/>
          </p:nvPr>
        </p:nvSpPr>
        <p:spPr/>
        <p:txBody>
          <a:bodyPr/>
          <a:lstStyle/>
          <a:p>
            <a:pPr algn="ctr"/>
            <a:r>
              <a:rPr lang="en-US"/>
              <a:t>Slide </a:t>
            </a:r>
            <a:fld id="{3C70A08B-371D-5A4D-978C-9F5470823ED6}" type="slidenum">
              <a:rPr lang="en-US" smtClean="0"/>
              <a:pPr algn="ctr"/>
              <a:t>8</a:t>
            </a:fld>
            <a:endParaRPr lang="en-US" dirty="0"/>
          </a:p>
        </p:txBody>
      </p:sp>
      <p:sp>
        <p:nvSpPr>
          <p:cNvPr id="6" name="Content Placeholder 2">
            <a:extLst>
              <a:ext uri="{FF2B5EF4-FFF2-40B4-BE49-F238E27FC236}">
                <a16:creationId xmlns:a16="http://schemas.microsoft.com/office/drawing/2014/main" id="{04C3A2C6-FE2A-5CF9-373D-C6A837B130E3}"/>
              </a:ext>
            </a:extLst>
          </p:cNvPr>
          <p:cNvSpPr txBox="1">
            <a:spLocks/>
          </p:cNvSpPr>
          <p:nvPr/>
        </p:nvSpPr>
        <p:spPr>
          <a:xfrm>
            <a:off x="364066" y="4103038"/>
            <a:ext cx="8415867" cy="48185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b="0" dirty="0"/>
          </a:p>
          <a:p>
            <a:r>
              <a:rPr lang="en-GB" b="0" dirty="0"/>
              <a:t>It is not immediately obvious why we consider these to be “cubic”</a:t>
            </a:r>
          </a:p>
        </p:txBody>
      </p:sp>
    </p:spTree>
    <p:extLst>
      <p:ext uri="{BB962C8B-B14F-4D97-AF65-F5344CB8AC3E}">
        <p14:creationId xmlns:p14="http://schemas.microsoft.com/office/powerpoint/2010/main" val="106643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7133-569E-75DD-2DA3-A3FE95752679}"/>
              </a:ext>
            </a:extLst>
          </p:cNvPr>
          <p:cNvSpPr>
            <a:spLocks noGrp="1"/>
          </p:cNvSpPr>
          <p:nvPr>
            <p:ph type="title"/>
          </p:nvPr>
        </p:nvSpPr>
        <p:spPr/>
        <p:txBody>
          <a:bodyPr/>
          <a:lstStyle/>
          <a:p>
            <a:r>
              <a:rPr lang="en-GB" dirty="0"/>
              <a:t>Cubic </a:t>
            </a:r>
            <a:r>
              <a:rPr lang="en-GB" dirty="0" err="1"/>
              <a:t>EoS</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C409D-B248-E2D7-6DB0-626ADBFA962A}"/>
                  </a:ext>
                </a:extLst>
              </p:cNvPr>
              <p:cNvSpPr>
                <a:spLocks noGrp="1"/>
              </p:cNvSpPr>
              <p:nvPr>
                <p:ph idx="1"/>
              </p:nvPr>
            </p:nvSpPr>
            <p:spPr>
              <a:xfrm>
                <a:off x="457199" y="1600200"/>
                <a:ext cx="8588610" cy="4818599"/>
              </a:xfrm>
            </p:spPr>
            <p:txBody>
              <a:bodyPr/>
              <a:lstStyle/>
              <a:p>
                <a:r>
                  <a:rPr lang="en-GB" b="0" dirty="0"/>
                  <a:t>For simplicity, we will consider the case of van der Waals, where </a:t>
                </a:r>
                <a14:m>
                  <m:oMath xmlns:m="http://schemas.openxmlformats.org/officeDocument/2006/math">
                    <m:r>
                      <a:rPr lang="en-GB" b="0" i="1" smtClean="0">
                        <a:latin typeface="Cambria Math" panose="02040503050406030204" pitchFamily="18" charset="0"/>
                      </a:rPr>
                      <m:t>𝛿</m:t>
                    </m:r>
                    <m:r>
                      <a:rPr lang="en-GB" b="0" i="1" smtClean="0">
                        <a:latin typeface="Cambria Math" panose="02040503050406030204" pitchFamily="18" charset="0"/>
                      </a:rPr>
                      <m:t>=0</m:t>
                    </m:r>
                  </m:oMath>
                </a14:m>
                <a:r>
                  <a:rPr lang="en-GB" b="0" dirty="0"/>
                  <a:t> and</a:t>
                </a:r>
                <a14:m>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𝛼</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r>
                      <a:rPr lang="en-GB" b="0" i="1" smtClean="0">
                        <a:latin typeface="Cambria Math" panose="02040503050406030204" pitchFamily="18" charset="0"/>
                      </a:rPr>
                      <m:t>=1</m:t>
                    </m:r>
                  </m:oMath>
                </a14:m>
                <a:br>
                  <a:rPr lang="en-GB" b="0" dirty="0"/>
                </a:br>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𝑅𝑇</m:t>
                          </m:r>
                        </m:num>
                        <m:den>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𝑏</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𝑎</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den>
                      </m:f>
                    </m:oMath>
                  </m:oMathPara>
                </a14:m>
                <a:endParaRPr lang="en-GB" b="0" dirty="0"/>
              </a:p>
            </p:txBody>
          </p:sp>
        </mc:Choice>
        <mc:Fallback>
          <p:sp>
            <p:nvSpPr>
              <p:cNvPr id="3" name="Content Placeholder 2">
                <a:extLst>
                  <a:ext uri="{FF2B5EF4-FFF2-40B4-BE49-F238E27FC236}">
                    <a16:creationId xmlns:a16="http://schemas.microsoft.com/office/drawing/2014/main" id="{EA1C409D-B248-E2D7-6DB0-626ADBFA962A}"/>
                  </a:ext>
                </a:extLst>
              </p:cNvPr>
              <p:cNvSpPr>
                <a:spLocks noGrp="1" noRot="1" noChangeAspect="1" noMove="1" noResize="1" noEditPoints="1" noAdjustHandles="1" noChangeArrowheads="1" noChangeShapeType="1" noTextEdit="1"/>
              </p:cNvSpPr>
              <p:nvPr>
                <p:ph idx="1"/>
              </p:nvPr>
            </p:nvSpPr>
            <p:spPr>
              <a:xfrm>
                <a:off x="457199" y="1600200"/>
                <a:ext cx="8588610" cy="4818599"/>
              </a:xfrm>
              <a:blipFill>
                <a:blip r:embed="rId3"/>
                <a:stretch>
                  <a:fillRect l="-1278" t="-1392" r="-284"/>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E09D1C4-FC7D-A9D3-FDCD-FF5310766E3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5FF383D4-1DEA-062E-7023-CA5FAAF60BD8}"/>
              </a:ext>
            </a:extLst>
          </p:cNvPr>
          <p:cNvSpPr>
            <a:spLocks noGrp="1"/>
          </p:cNvSpPr>
          <p:nvPr>
            <p:ph type="sldNum" sz="quarter" idx="4"/>
          </p:nvPr>
        </p:nvSpPr>
        <p:spPr/>
        <p:txBody>
          <a:bodyPr/>
          <a:lstStyle/>
          <a:p>
            <a:pPr algn="ctr"/>
            <a:r>
              <a:rPr lang="en-US"/>
              <a:t>Slide </a:t>
            </a:r>
            <a:fld id="{3C70A08B-371D-5A4D-978C-9F5470823ED6}" type="slidenum">
              <a:rPr lang="en-US" smtClean="0"/>
              <a:pPr algn="ctr"/>
              <a:t>9</a:t>
            </a:fld>
            <a:endParaRPr lang="en-US" dirty="0"/>
          </a:p>
        </p:txBody>
      </p:sp>
    </p:spTree>
    <p:extLst>
      <p:ext uri="{BB962C8B-B14F-4D97-AF65-F5344CB8AC3E}">
        <p14:creationId xmlns:p14="http://schemas.microsoft.com/office/powerpoint/2010/main" val="1799393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solidFill>
            <a:schemeClr val="tx1"/>
          </a:solidFill>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156752</TotalTime>
  <Words>1495</Words>
  <Application>Microsoft Office PowerPoint</Application>
  <PresentationFormat>On-screen Show (4:3)</PresentationFormat>
  <Paragraphs>207</Paragraphs>
  <Slides>29</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Office Theme</vt:lpstr>
      <vt:lpstr>Introduction to Computational Thermodynamics</vt:lpstr>
      <vt:lpstr>Introduction</vt:lpstr>
      <vt:lpstr>Introduction</vt:lpstr>
      <vt:lpstr>Introduction</vt:lpstr>
      <vt:lpstr>Introduction</vt:lpstr>
      <vt:lpstr>Cubic EoS</vt:lpstr>
      <vt:lpstr>Cubic EoS</vt:lpstr>
      <vt:lpstr>Cubic EoS</vt:lpstr>
      <vt:lpstr>Cubic EoS</vt:lpstr>
      <vt:lpstr>Cubic EoS</vt:lpstr>
      <vt:lpstr>Cubic EoS</vt:lpstr>
      <vt:lpstr>Cubic EoS</vt:lpstr>
      <vt:lpstr>Cubic EoS</vt:lpstr>
      <vt:lpstr>Cubic EoS</vt:lpstr>
      <vt:lpstr>Cubic EoS</vt:lpstr>
      <vt:lpstr>Cubic EoS</vt:lpstr>
      <vt:lpstr>Cubic EoS</vt:lpstr>
      <vt:lpstr>Cubic EoS</vt:lpstr>
      <vt:lpstr>SAFT EoS</vt:lpstr>
      <vt:lpstr>SAFT EoS</vt:lpstr>
      <vt:lpstr>SAFT EoS</vt:lpstr>
      <vt:lpstr>SAFT EoS</vt:lpstr>
      <vt:lpstr>SAFT EoS</vt:lpstr>
      <vt:lpstr>Initial Guesses</vt:lpstr>
      <vt:lpstr>Initial Guesses</vt:lpstr>
      <vt:lpstr>Initial Guesses</vt:lpstr>
      <vt:lpstr>Implementation</vt:lpstr>
      <vt:lpstr>Key messages</vt:lpstr>
      <vt:lpstr>Convergence</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JEGTP paper: Outline</dc:title>
  <dc:creator>Andrew Haslam</dc:creator>
  <cp:lastModifiedBy>Luc Paoli</cp:lastModifiedBy>
  <cp:revision>956</cp:revision>
  <dcterms:created xsi:type="dcterms:W3CDTF">2014-05-08T12:48:22Z</dcterms:created>
  <dcterms:modified xsi:type="dcterms:W3CDTF">2022-09-02T07:53:27Z</dcterms:modified>
</cp:coreProperties>
</file>