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64" r:id="rId2"/>
    <p:sldId id="365" r:id="rId3"/>
    <p:sldId id="366" r:id="rId4"/>
    <p:sldId id="368" r:id="rId5"/>
    <p:sldId id="369" r:id="rId6"/>
    <p:sldId id="391" r:id="rId7"/>
    <p:sldId id="392" r:id="rId8"/>
    <p:sldId id="370" r:id="rId9"/>
    <p:sldId id="371" r:id="rId10"/>
    <p:sldId id="372" r:id="rId11"/>
    <p:sldId id="373" r:id="rId12"/>
    <p:sldId id="374" r:id="rId13"/>
    <p:sldId id="393" r:id="rId14"/>
    <p:sldId id="375" r:id="rId15"/>
    <p:sldId id="376" r:id="rId16"/>
    <p:sldId id="380" r:id="rId17"/>
    <p:sldId id="377" r:id="rId18"/>
    <p:sldId id="378" r:id="rId19"/>
    <p:sldId id="379" r:id="rId20"/>
    <p:sldId id="381" r:id="rId21"/>
    <p:sldId id="394" r:id="rId22"/>
    <p:sldId id="382" r:id="rId23"/>
    <p:sldId id="383" r:id="rId24"/>
    <p:sldId id="395" r:id="rId25"/>
    <p:sldId id="384" r:id="rId26"/>
    <p:sldId id="397" r:id="rId27"/>
    <p:sldId id="396" r:id="rId28"/>
    <p:sldId id="385" r:id="rId29"/>
    <p:sldId id="386" r:id="rId30"/>
    <p:sldId id="387" r:id="rId31"/>
    <p:sldId id="39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4AD640-14B4-4AA6-8CB9-6EAEB59BE00A}">
          <p14:sldIdLst>
            <p14:sldId id="364"/>
            <p14:sldId id="365"/>
            <p14:sldId id="366"/>
            <p14:sldId id="368"/>
            <p14:sldId id="369"/>
            <p14:sldId id="391"/>
            <p14:sldId id="392"/>
            <p14:sldId id="370"/>
            <p14:sldId id="371"/>
            <p14:sldId id="372"/>
            <p14:sldId id="373"/>
            <p14:sldId id="374"/>
            <p14:sldId id="393"/>
            <p14:sldId id="375"/>
            <p14:sldId id="376"/>
            <p14:sldId id="380"/>
            <p14:sldId id="377"/>
            <p14:sldId id="378"/>
            <p14:sldId id="379"/>
            <p14:sldId id="381"/>
            <p14:sldId id="394"/>
            <p14:sldId id="382"/>
            <p14:sldId id="383"/>
            <p14:sldId id="395"/>
            <p14:sldId id="384"/>
            <p14:sldId id="397"/>
            <p14:sldId id="396"/>
            <p14:sldId id="385"/>
            <p14:sldId id="386"/>
            <p14:sldId id="387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D8E4FF"/>
    <a:srgbClr val="215891"/>
    <a:srgbClr val="CCDBFF"/>
    <a:srgbClr val="1B447D"/>
    <a:srgbClr val="6399DE"/>
    <a:srgbClr val="DCF6FF"/>
    <a:srgbClr val="00E302"/>
    <a:srgbClr val="0FA1C3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EE128-D782-43AC-BEF0-51AF3BD45076}" v="150" dt="2022-09-02T07:30:10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8" autoAdjust="0"/>
    <p:restoredTop sz="89569" autoAdjust="0"/>
  </p:normalViewPr>
  <p:slideViewPr>
    <p:cSldViewPr snapToGrid="0" snapToObjects="1">
      <p:cViewPr varScale="1">
        <p:scale>
          <a:sx n="104" d="100"/>
          <a:sy n="104" d="100"/>
        </p:scale>
        <p:origin x="99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383512B5-F5F2-4149-9F56-1C225E310E1E}"/>
    <pc:docChg chg="undo custSel addSld delSld modSld sldOrd">
      <pc:chgData name="Luc Paoli" userId="28bcbf778cf7ff89" providerId="LiveId" clId="{383512B5-F5F2-4149-9F56-1C225E310E1E}" dt="2022-08-12T21:34:03.291" v="11715" actId="20577"/>
      <pc:docMkLst>
        <pc:docMk/>
      </pc:docMkLst>
      <pc:sldChg chg="modSp mod">
        <pc:chgData name="Luc Paoli" userId="28bcbf778cf7ff89" providerId="LiveId" clId="{383512B5-F5F2-4149-9F56-1C225E310E1E}" dt="2022-08-09T22:48:02.789" v="34" actId="20577"/>
        <pc:sldMkLst>
          <pc:docMk/>
          <pc:sldMk cId="1780438321" sldId="364"/>
        </pc:sldMkLst>
        <pc:spChg chg="mod">
          <ac:chgData name="Luc Paoli" userId="28bcbf778cf7ff89" providerId="LiveId" clId="{383512B5-F5F2-4149-9F56-1C225E310E1E}" dt="2022-08-09T22:48:02.789" v="34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mod">
        <pc:chgData name="Luc Paoli" userId="28bcbf778cf7ff89" providerId="LiveId" clId="{383512B5-F5F2-4149-9F56-1C225E310E1E}" dt="2022-08-12T12:53:13.043" v="683" actId="20577"/>
        <pc:sldMkLst>
          <pc:docMk/>
          <pc:sldMk cId="4141028454" sldId="365"/>
        </pc:sldMkLst>
        <pc:spChg chg="mod">
          <ac:chgData name="Luc Paoli" userId="28bcbf778cf7ff89" providerId="LiveId" clId="{383512B5-F5F2-4149-9F56-1C225E310E1E}" dt="2022-08-12T12:53:13.043" v="683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modSp new mod">
        <pc:chgData name="Luc Paoli" userId="28bcbf778cf7ff89" providerId="LiveId" clId="{383512B5-F5F2-4149-9F56-1C225E310E1E}" dt="2022-08-12T16:27:40.881" v="1386" actId="20577"/>
        <pc:sldMkLst>
          <pc:docMk/>
          <pc:sldMk cId="833805220" sldId="366"/>
        </pc:sldMkLst>
        <pc:spChg chg="mod">
          <ac:chgData name="Luc Paoli" userId="28bcbf778cf7ff89" providerId="LiveId" clId="{383512B5-F5F2-4149-9F56-1C225E310E1E}" dt="2022-08-12T12:53:22.359" v="707" actId="20577"/>
          <ac:spMkLst>
            <pc:docMk/>
            <pc:sldMk cId="833805220" sldId="366"/>
            <ac:spMk id="2" creationId="{F8166D8F-9E27-804C-B4BD-0E7E41624A3F}"/>
          </ac:spMkLst>
        </pc:spChg>
        <pc:spChg chg="mod">
          <ac:chgData name="Luc Paoli" userId="28bcbf778cf7ff89" providerId="LiveId" clId="{383512B5-F5F2-4149-9F56-1C225E310E1E}" dt="2022-08-12T16:27:40.881" v="1386" actId="20577"/>
          <ac:spMkLst>
            <pc:docMk/>
            <pc:sldMk cId="833805220" sldId="366"/>
            <ac:spMk id="3" creationId="{2163F95C-FDF0-BAD5-92F8-43DD14283614}"/>
          </ac:spMkLst>
        </pc:spChg>
      </pc:sldChg>
      <pc:sldChg chg="addSp delSp modSp new del mod modShow">
        <pc:chgData name="Luc Paoli" userId="28bcbf778cf7ff89" providerId="LiveId" clId="{383512B5-F5F2-4149-9F56-1C225E310E1E}" dt="2022-08-12T16:26:36.863" v="1316" actId="2696"/>
        <pc:sldMkLst>
          <pc:docMk/>
          <pc:sldMk cId="2749875802" sldId="367"/>
        </pc:sldMkLst>
        <pc:spChg chg="mod">
          <ac:chgData name="Luc Paoli" userId="28bcbf778cf7ff89" providerId="LiveId" clId="{383512B5-F5F2-4149-9F56-1C225E310E1E}" dt="2022-08-12T16:22:33.632" v="1047"/>
          <ac:spMkLst>
            <pc:docMk/>
            <pc:sldMk cId="2749875802" sldId="367"/>
            <ac:spMk id="2" creationId="{77408233-C4C8-70C6-200A-BED5F6A61CE3}"/>
          </ac:spMkLst>
        </pc:spChg>
        <pc:spChg chg="add del mod">
          <ac:chgData name="Luc Paoli" userId="28bcbf778cf7ff89" providerId="LiveId" clId="{383512B5-F5F2-4149-9F56-1C225E310E1E}" dt="2022-08-12T16:20:50.768" v="1042" actId="20577"/>
          <ac:spMkLst>
            <pc:docMk/>
            <pc:sldMk cId="2749875802" sldId="367"/>
            <ac:spMk id="3" creationId="{08D82E80-972E-E5E3-DA8E-CEB30FAB4A2C}"/>
          </ac:spMkLst>
        </pc:spChg>
        <pc:spChg chg="add del">
          <ac:chgData name="Luc Paoli" userId="28bcbf778cf7ff89" providerId="LiveId" clId="{383512B5-F5F2-4149-9F56-1C225E310E1E}" dt="2022-08-12T16:20:53.455" v="1044" actId="22"/>
          <ac:spMkLst>
            <pc:docMk/>
            <pc:sldMk cId="2749875802" sldId="367"/>
            <ac:spMk id="9" creationId="{1F375BCA-24DA-F553-34DD-46275EE88DF4}"/>
          </ac:spMkLst>
        </pc:spChg>
        <pc:picChg chg="add del mod">
          <ac:chgData name="Luc Paoli" userId="28bcbf778cf7ff89" providerId="LiveId" clId="{383512B5-F5F2-4149-9F56-1C225E310E1E}" dt="2022-08-12T16:20:49.192" v="1039"/>
          <ac:picMkLst>
            <pc:docMk/>
            <pc:sldMk cId="2749875802" sldId="367"/>
            <ac:picMk id="7" creationId="{AC229322-F1AE-BE98-B901-F05C21438625}"/>
          </ac:picMkLst>
        </pc:picChg>
        <pc:picChg chg="add mod">
          <ac:chgData name="Luc Paoli" userId="28bcbf778cf7ff89" providerId="LiveId" clId="{383512B5-F5F2-4149-9F56-1C225E310E1E}" dt="2022-08-12T16:21:01.966" v="1046" actId="1076"/>
          <ac:picMkLst>
            <pc:docMk/>
            <pc:sldMk cId="2749875802" sldId="367"/>
            <ac:picMk id="11" creationId="{F7EC235F-9C16-4F51-5ABC-4B3DE9C70964}"/>
          </ac:picMkLst>
        </pc:picChg>
      </pc:sldChg>
      <pc:sldChg chg="addSp delSp modSp add mod modShow">
        <pc:chgData name="Luc Paoli" userId="28bcbf778cf7ff89" providerId="LiveId" clId="{383512B5-F5F2-4149-9F56-1C225E310E1E}" dt="2022-08-12T16:26:29.891" v="1315" actId="20577"/>
        <pc:sldMkLst>
          <pc:docMk/>
          <pc:sldMk cId="3173353467" sldId="368"/>
        </pc:sldMkLst>
        <pc:spChg chg="mod">
          <ac:chgData name="Luc Paoli" userId="28bcbf778cf7ff89" providerId="LiveId" clId="{383512B5-F5F2-4149-9F56-1C225E310E1E}" dt="2022-08-12T16:26:29.891" v="1315" actId="20577"/>
          <ac:spMkLst>
            <pc:docMk/>
            <pc:sldMk cId="3173353467" sldId="368"/>
            <ac:spMk id="3" creationId="{08D82E80-972E-E5E3-DA8E-CEB30FAB4A2C}"/>
          </ac:spMkLst>
        </pc:spChg>
        <pc:picChg chg="add mod">
          <ac:chgData name="Luc Paoli" userId="28bcbf778cf7ff89" providerId="LiveId" clId="{383512B5-F5F2-4149-9F56-1C225E310E1E}" dt="2022-08-12T16:25:59.145" v="1192" actId="1076"/>
          <ac:picMkLst>
            <pc:docMk/>
            <pc:sldMk cId="3173353467" sldId="368"/>
            <ac:picMk id="7" creationId="{647E6802-7D22-1C11-65A9-0BEF072F2845}"/>
          </ac:picMkLst>
        </pc:picChg>
        <pc:picChg chg="del">
          <ac:chgData name="Luc Paoli" userId="28bcbf778cf7ff89" providerId="LiveId" clId="{383512B5-F5F2-4149-9F56-1C225E310E1E}" dt="2022-08-12T16:23:45.238" v="1052" actId="478"/>
          <ac:picMkLst>
            <pc:docMk/>
            <pc:sldMk cId="3173353467" sldId="368"/>
            <ac:picMk id="11" creationId="{F7EC235F-9C16-4F51-5ABC-4B3DE9C70964}"/>
          </ac:picMkLst>
        </pc:picChg>
      </pc:sldChg>
      <pc:sldChg chg="addSp modSp new mod">
        <pc:chgData name="Luc Paoli" userId="28bcbf778cf7ff89" providerId="LiveId" clId="{383512B5-F5F2-4149-9F56-1C225E310E1E}" dt="2022-08-12T16:31:03.912" v="1567"/>
        <pc:sldMkLst>
          <pc:docMk/>
          <pc:sldMk cId="173834916" sldId="369"/>
        </pc:sldMkLst>
        <pc:spChg chg="mod">
          <ac:chgData name="Luc Paoli" userId="28bcbf778cf7ff89" providerId="LiveId" clId="{383512B5-F5F2-4149-9F56-1C225E310E1E}" dt="2022-08-12T16:31:03.912" v="1567"/>
          <ac:spMkLst>
            <pc:docMk/>
            <pc:sldMk cId="173834916" sldId="369"/>
            <ac:spMk id="2" creationId="{09EC5CA4-FE53-84E8-6F00-EB228AFAF03A}"/>
          </ac:spMkLst>
        </pc:spChg>
        <pc:spChg chg="mod">
          <ac:chgData name="Luc Paoli" userId="28bcbf778cf7ff89" providerId="LiveId" clId="{383512B5-F5F2-4149-9F56-1C225E310E1E}" dt="2022-08-12T16:30:21.862" v="1541" actId="20577"/>
          <ac:spMkLst>
            <pc:docMk/>
            <pc:sldMk cId="173834916" sldId="369"/>
            <ac:spMk id="3" creationId="{5593248A-17DA-2955-827D-08CF58D5DEBD}"/>
          </ac:spMkLst>
        </pc:spChg>
        <pc:spChg chg="add mod">
          <ac:chgData name="Luc Paoli" userId="28bcbf778cf7ff89" providerId="LiveId" clId="{383512B5-F5F2-4149-9F56-1C225E310E1E}" dt="2022-08-12T16:30:39.184" v="1560" actId="208"/>
          <ac:spMkLst>
            <pc:docMk/>
            <pc:sldMk cId="173834916" sldId="369"/>
            <ac:spMk id="8" creationId="{D422B410-D21E-C370-3BDF-2E88B5F68B13}"/>
          </ac:spMkLst>
        </pc:spChg>
        <pc:picChg chg="add mod modCrop">
          <ac:chgData name="Luc Paoli" userId="28bcbf778cf7ff89" providerId="LiveId" clId="{383512B5-F5F2-4149-9F56-1C225E310E1E}" dt="2022-08-12T16:30:52.498" v="1565" actId="1036"/>
          <ac:picMkLst>
            <pc:docMk/>
            <pc:sldMk cId="173834916" sldId="369"/>
            <ac:picMk id="7" creationId="{32D5A50B-CF9A-B297-8391-7610C8CA09E9}"/>
          </ac:picMkLst>
        </pc:picChg>
      </pc:sldChg>
      <pc:sldChg chg="modSp new mod">
        <pc:chgData name="Luc Paoli" userId="28bcbf778cf7ff89" providerId="LiveId" clId="{383512B5-F5F2-4149-9F56-1C225E310E1E}" dt="2022-08-12T16:35:35.246" v="2277" actId="20577"/>
        <pc:sldMkLst>
          <pc:docMk/>
          <pc:sldMk cId="602924158" sldId="370"/>
        </pc:sldMkLst>
        <pc:spChg chg="mod">
          <ac:chgData name="Luc Paoli" userId="28bcbf778cf7ff89" providerId="LiveId" clId="{383512B5-F5F2-4149-9F56-1C225E310E1E}" dt="2022-08-12T16:35:35.246" v="2277" actId="20577"/>
          <ac:spMkLst>
            <pc:docMk/>
            <pc:sldMk cId="602924158" sldId="370"/>
            <ac:spMk id="2" creationId="{D5DE5F3D-4580-241D-BE18-CBE05B216D0E}"/>
          </ac:spMkLst>
        </pc:spChg>
        <pc:spChg chg="mod">
          <ac:chgData name="Luc Paoli" userId="28bcbf778cf7ff89" providerId="LiveId" clId="{383512B5-F5F2-4149-9F56-1C225E310E1E}" dt="2022-08-12T16:35:15.404" v="2252" actId="114"/>
          <ac:spMkLst>
            <pc:docMk/>
            <pc:sldMk cId="602924158" sldId="370"/>
            <ac:spMk id="3" creationId="{55407B72-9FD0-07B8-0835-4A56499CF6AE}"/>
          </ac:spMkLst>
        </pc:spChg>
      </pc:sldChg>
      <pc:sldChg chg="modSp new mod">
        <pc:chgData name="Luc Paoli" userId="28bcbf778cf7ff89" providerId="LiveId" clId="{383512B5-F5F2-4149-9F56-1C225E310E1E}" dt="2022-08-12T16:42:58.570" v="2966" actId="20577"/>
        <pc:sldMkLst>
          <pc:docMk/>
          <pc:sldMk cId="1048843457" sldId="371"/>
        </pc:sldMkLst>
        <pc:spChg chg="mod">
          <ac:chgData name="Luc Paoli" userId="28bcbf778cf7ff89" providerId="LiveId" clId="{383512B5-F5F2-4149-9F56-1C225E310E1E}" dt="2022-08-12T16:35:37.367" v="2278"/>
          <ac:spMkLst>
            <pc:docMk/>
            <pc:sldMk cId="1048843457" sldId="371"/>
            <ac:spMk id="2" creationId="{984F1225-7951-6139-7ED0-B237FD83A570}"/>
          </ac:spMkLst>
        </pc:spChg>
        <pc:spChg chg="mod">
          <ac:chgData name="Luc Paoli" userId="28bcbf778cf7ff89" providerId="LiveId" clId="{383512B5-F5F2-4149-9F56-1C225E310E1E}" dt="2022-08-12T16:42:58.570" v="2966" actId="20577"/>
          <ac:spMkLst>
            <pc:docMk/>
            <pc:sldMk cId="1048843457" sldId="371"/>
            <ac:spMk id="3" creationId="{8F6DB89B-7344-6F6C-5692-23BEF9A9601E}"/>
          </ac:spMkLst>
        </pc:spChg>
      </pc:sldChg>
      <pc:sldChg chg="addSp modSp new mod">
        <pc:chgData name="Luc Paoli" userId="28bcbf778cf7ff89" providerId="LiveId" clId="{383512B5-F5F2-4149-9F56-1C225E310E1E}" dt="2022-08-12T16:49:19.977" v="3130" actId="1076"/>
        <pc:sldMkLst>
          <pc:docMk/>
          <pc:sldMk cId="231973167" sldId="372"/>
        </pc:sldMkLst>
        <pc:spChg chg="mod">
          <ac:chgData name="Luc Paoli" userId="28bcbf778cf7ff89" providerId="LiveId" clId="{383512B5-F5F2-4149-9F56-1C225E310E1E}" dt="2022-08-12T16:40:47.089" v="2817" actId="20577"/>
          <ac:spMkLst>
            <pc:docMk/>
            <pc:sldMk cId="231973167" sldId="372"/>
            <ac:spMk id="2" creationId="{76904C9A-5704-DFFF-C37A-541BDBC2EBF8}"/>
          </ac:spMkLst>
        </pc:spChg>
        <pc:spChg chg="mod">
          <ac:chgData name="Luc Paoli" userId="28bcbf778cf7ff89" providerId="LiveId" clId="{383512B5-F5F2-4149-9F56-1C225E310E1E}" dt="2022-08-12T16:49:13.478" v="3127" actId="5793"/>
          <ac:spMkLst>
            <pc:docMk/>
            <pc:sldMk cId="231973167" sldId="372"/>
            <ac:spMk id="3" creationId="{E3F434A6-4AF1-8E9A-9003-B9746AA9E8A6}"/>
          </ac:spMkLst>
        </pc:spChg>
        <pc:picChg chg="add mod">
          <ac:chgData name="Luc Paoli" userId="28bcbf778cf7ff89" providerId="LiveId" clId="{383512B5-F5F2-4149-9F56-1C225E310E1E}" dt="2022-08-12T16:49:19.977" v="3130" actId="1076"/>
          <ac:picMkLst>
            <pc:docMk/>
            <pc:sldMk cId="231973167" sldId="372"/>
            <ac:picMk id="7" creationId="{4BBA8596-CCBD-1E72-3D7E-325A3DDF390D}"/>
          </ac:picMkLst>
        </pc:picChg>
      </pc:sldChg>
      <pc:sldChg chg="modSp new mod">
        <pc:chgData name="Luc Paoli" userId="28bcbf778cf7ff89" providerId="LiveId" clId="{383512B5-F5F2-4149-9F56-1C225E310E1E}" dt="2022-08-12T18:20:57.038" v="7579" actId="20577"/>
        <pc:sldMkLst>
          <pc:docMk/>
          <pc:sldMk cId="2421420483" sldId="373"/>
        </pc:sldMkLst>
        <pc:spChg chg="mod">
          <ac:chgData name="Luc Paoli" userId="28bcbf778cf7ff89" providerId="LiveId" clId="{383512B5-F5F2-4149-9F56-1C225E310E1E}" dt="2022-08-12T16:44:42.708" v="3061" actId="20577"/>
          <ac:spMkLst>
            <pc:docMk/>
            <pc:sldMk cId="2421420483" sldId="373"/>
            <ac:spMk id="2" creationId="{F68D8419-3037-DC53-62CA-5F99F1FE3E95}"/>
          </ac:spMkLst>
        </pc:spChg>
        <pc:spChg chg="mod">
          <ac:chgData name="Luc Paoli" userId="28bcbf778cf7ff89" providerId="LiveId" clId="{383512B5-F5F2-4149-9F56-1C225E310E1E}" dt="2022-08-12T18:20:57.038" v="7579" actId="20577"/>
          <ac:spMkLst>
            <pc:docMk/>
            <pc:sldMk cId="2421420483" sldId="373"/>
            <ac:spMk id="3" creationId="{E17D2067-812E-4AE4-3608-6A014A550968}"/>
          </ac:spMkLst>
        </pc:spChg>
      </pc:sldChg>
      <pc:sldChg chg="modSp new mod">
        <pc:chgData name="Luc Paoli" userId="28bcbf778cf7ff89" providerId="LiveId" clId="{383512B5-F5F2-4149-9F56-1C225E310E1E}" dt="2022-08-12T17:09:59.437" v="4130" actId="20577"/>
        <pc:sldMkLst>
          <pc:docMk/>
          <pc:sldMk cId="2999868176" sldId="374"/>
        </pc:sldMkLst>
        <pc:spChg chg="mod">
          <ac:chgData name="Luc Paoli" userId="28bcbf778cf7ff89" providerId="LiveId" clId="{383512B5-F5F2-4149-9F56-1C225E310E1E}" dt="2022-08-12T17:09:59.437" v="4130" actId="20577"/>
          <ac:spMkLst>
            <pc:docMk/>
            <pc:sldMk cId="2999868176" sldId="374"/>
            <ac:spMk id="2" creationId="{83B32544-6C62-6FBA-BDBD-6F83EB5F4749}"/>
          </ac:spMkLst>
        </pc:spChg>
        <pc:spChg chg="mod">
          <ac:chgData name="Luc Paoli" userId="28bcbf778cf7ff89" providerId="LiveId" clId="{383512B5-F5F2-4149-9F56-1C225E310E1E}" dt="2022-08-12T17:03:26.554" v="4113" actId="20577"/>
          <ac:spMkLst>
            <pc:docMk/>
            <pc:sldMk cId="2999868176" sldId="374"/>
            <ac:spMk id="3" creationId="{EF8D24B4-0341-92C2-01AD-FD32B5AB1B20}"/>
          </ac:spMkLst>
        </pc:spChg>
      </pc:sldChg>
      <pc:sldChg chg="modSp new mod">
        <pc:chgData name="Luc Paoli" userId="28bcbf778cf7ff89" providerId="LiveId" clId="{383512B5-F5F2-4149-9F56-1C225E310E1E}" dt="2022-08-12T17:17:26.147" v="4905" actId="114"/>
        <pc:sldMkLst>
          <pc:docMk/>
          <pc:sldMk cId="1080354258" sldId="375"/>
        </pc:sldMkLst>
        <pc:spChg chg="mod">
          <ac:chgData name="Luc Paoli" userId="28bcbf778cf7ff89" providerId="LiveId" clId="{383512B5-F5F2-4149-9F56-1C225E310E1E}" dt="2022-08-12T17:12:09.001" v="4185" actId="20577"/>
          <ac:spMkLst>
            <pc:docMk/>
            <pc:sldMk cId="1080354258" sldId="375"/>
            <ac:spMk id="2" creationId="{162962F1-B5E0-CD97-5166-FF958E982261}"/>
          </ac:spMkLst>
        </pc:spChg>
        <pc:spChg chg="mod">
          <ac:chgData name="Luc Paoli" userId="28bcbf778cf7ff89" providerId="LiveId" clId="{383512B5-F5F2-4149-9F56-1C225E310E1E}" dt="2022-08-12T17:17:26.147" v="4905" actId="114"/>
          <ac:spMkLst>
            <pc:docMk/>
            <pc:sldMk cId="1080354258" sldId="375"/>
            <ac:spMk id="3" creationId="{C8A65B96-74D9-0FA1-8113-0270C139450E}"/>
          </ac:spMkLst>
        </pc:spChg>
      </pc:sldChg>
      <pc:sldChg chg="modSp new mod">
        <pc:chgData name="Luc Paoli" userId="28bcbf778cf7ff89" providerId="LiveId" clId="{383512B5-F5F2-4149-9F56-1C225E310E1E}" dt="2022-08-12T18:21:09.925" v="7580" actId="113"/>
        <pc:sldMkLst>
          <pc:docMk/>
          <pc:sldMk cId="505262784" sldId="376"/>
        </pc:sldMkLst>
        <pc:spChg chg="mod">
          <ac:chgData name="Luc Paoli" userId="28bcbf778cf7ff89" providerId="LiveId" clId="{383512B5-F5F2-4149-9F56-1C225E310E1E}" dt="2022-08-12T17:17:41.282" v="4937" actId="20577"/>
          <ac:spMkLst>
            <pc:docMk/>
            <pc:sldMk cId="505262784" sldId="376"/>
            <ac:spMk id="2" creationId="{B6E557D7-6E22-FCEF-0383-3D6E0F039CE0}"/>
          </ac:spMkLst>
        </pc:spChg>
        <pc:spChg chg="mod">
          <ac:chgData name="Luc Paoli" userId="28bcbf778cf7ff89" providerId="LiveId" clId="{383512B5-F5F2-4149-9F56-1C225E310E1E}" dt="2022-08-12T18:21:09.925" v="7580" actId="113"/>
          <ac:spMkLst>
            <pc:docMk/>
            <pc:sldMk cId="505262784" sldId="376"/>
            <ac:spMk id="3" creationId="{DE40A3DE-5361-0927-41BE-67B95F6757D9}"/>
          </ac:spMkLst>
        </pc:spChg>
      </pc:sldChg>
      <pc:sldChg chg="modSp new mod">
        <pc:chgData name="Luc Paoli" userId="28bcbf778cf7ff89" providerId="LiveId" clId="{383512B5-F5F2-4149-9F56-1C225E310E1E}" dt="2022-08-12T17:44:18.613" v="6299" actId="20577"/>
        <pc:sldMkLst>
          <pc:docMk/>
          <pc:sldMk cId="4130849071" sldId="377"/>
        </pc:sldMkLst>
        <pc:spChg chg="mod">
          <ac:chgData name="Luc Paoli" userId="28bcbf778cf7ff89" providerId="LiveId" clId="{383512B5-F5F2-4149-9F56-1C225E310E1E}" dt="2022-08-12T17:24:46.551" v="5517" actId="20577"/>
          <ac:spMkLst>
            <pc:docMk/>
            <pc:sldMk cId="4130849071" sldId="377"/>
            <ac:spMk id="2" creationId="{AA69B82F-B99F-7A58-E481-F3703BBBF18D}"/>
          </ac:spMkLst>
        </pc:spChg>
        <pc:spChg chg="mod">
          <ac:chgData name="Luc Paoli" userId="28bcbf778cf7ff89" providerId="LiveId" clId="{383512B5-F5F2-4149-9F56-1C225E310E1E}" dt="2022-08-12T17:44:18.613" v="6299" actId="20577"/>
          <ac:spMkLst>
            <pc:docMk/>
            <pc:sldMk cId="4130849071" sldId="377"/>
            <ac:spMk id="3" creationId="{D00F8448-8E99-B901-A890-EA790ADF14AE}"/>
          </ac:spMkLst>
        </pc:spChg>
      </pc:sldChg>
      <pc:sldChg chg="modSp add mod ord">
        <pc:chgData name="Luc Paoli" userId="28bcbf778cf7ff89" providerId="LiveId" clId="{383512B5-F5F2-4149-9F56-1C225E310E1E}" dt="2022-08-12T18:18:51.727" v="7200"/>
        <pc:sldMkLst>
          <pc:docMk/>
          <pc:sldMk cId="2614624059" sldId="378"/>
        </pc:sldMkLst>
        <pc:spChg chg="mod">
          <ac:chgData name="Luc Paoli" userId="28bcbf778cf7ff89" providerId="LiveId" clId="{383512B5-F5F2-4149-9F56-1C225E310E1E}" dt="2022-08-12T17:45:26.760" v="6558" actId="20577"/>
          <ac:spMkLst>
            <pc:docMk/>
            <pc:sldMk cId="2614624059" sldId="378"/>
            <ac:spMk id="3" creationId="{D00F8448-8E99-B901-A890-EA790ADF14AE}"/>
          </ac:spMkLst>
        </pc:spChg>
      </pc:sldChg>
      <pc:sldChg chg="modSp new mod ord">
        <pc:chgData name="Luc Paoli" userId="28bcbf778cf7ff89" providerId="LiveId" clId="{383512B5-F5F2-4149-9F56-1C225E310E1E}" dt="2022-08-12T18:27:58.593" v="8395" actId="113"/>
        <pc:sldMkLst>
          <pc:docMk/>
          <pc:sldMk cId="3710366564" sldId="379"/>
        </pc:sldMkLst>
        <pc:spChg chg="mod">
          <ac:chgData name="Luc Paoli" userId="28bcbf778cf7ff89" providerId="LiveId" clId="{383512B5-F5F2-4149-9F56-1C225E310E1E}" dt="2022-08-12T17:44:50.423" v="6388" actId="20577"/>
          <ac:spMkLst>
            <pc:docMk/>
            <pc:sldMk cId="3710366564" sldId="379"/>
            <ac:spMk id="2" creationId="{B64ADFCA-0E3E-2D76-4B88-5DA7632D6477}"/>
          </ac:spMkLst>
        </pc:spChg>
        <pc:spChg chg="mod">
          <ac:chgData name="Luc Paoli" userId="28bcbf778cf7ff89" providerId="LiveId" clId="{383512B5-F5F2-4149-9F56-1C225E310E1E}" dt="2022-08-12T18:27:58.593" v="8395" actId="113"/>
          <ac:spMkLst>
            <pc:docMk/>
            <pc:sldMk cId="3710366564" sldId="379"/>
            <ac:spMk id="3" creationId="{3725D185-BEA6-E205-8556-FFBDECC04296}"/>
          </ac:spMkLst>
        </pc:spChg>
      </pc:sldChg>
      <pc:sldChg chg="modSp new mod">
        <pc:chgData name="Luc Paoli" userId="28bcbf778cf7ff89" providerId="LiveId" clId="{383512B5-F5F2-4149-9F56-1C225E310E1E}" dt="2022-08-12T18:32:19.294" v="9050"/>
        <pc:sldMkLst>
          <pc:docMk/>
          <pc:sldMk cId="3433532466" sldId="380"/>
        </pc:sldMkLst>
        <pc:spChg chg="mod">
          <ac:chgData name="Luc Paoli" userId="28bcbf778cf7ff89" providerId="LiveId" clId="{383512B5-F5F2-4149-9F56-1C225E310E1E}" dt="2022-08-12T18:32:19.294" v="9050"/>
          <ac:spMkLst>
            <pc:docMk/>
            <pc:sldMk cId="3433532466" sldId="380"/>
            <ac:spMk id="2" creationId="{CEE3C44A-219E-B64B-8DEA-BEF73C54518E}"/>
          </ac:spMkLst>
        </pc:spChg>
        <pc:spChg chg="mod">
          <ac:chgData name="Luc Paoli" userId="28bcbf778cf7ff89" providerId="LiveId" clId="{383512B5-F5F2-4149-9F56-1C225E310E1E}" dt="2022-08-12T18:24:52.824" v="8011" actId="20577"/>
          <ac:spMkLst>
            <pc:docMk/>
            <pc:sldMk cId="3433532466" sldId="380"/>
            <ac:spMk id="3" creationId="{C7E5158B-723C-BDDD-ADC7-BB9C59CE36B4}"/>
          </ac:spMkLst>
        </pc:spChg>
      </pc:sldChg>
      <pc:sldChg chg="modSp new del mod">
        <pc:chgData name="Luc Paoli" userId="28bcbf778cf7ff89" providerId="LiveId" clId="{383512B5-F5F2-4149-9F56-1C225E310E1E}" dt="2022-08-12T18:20:51.875" v="7578" actId="2696"/>
        <pc:sldMkLst>
          <pc:docMk/>
          <pc:sldMk cId="3767524751" sldId="380"/>
        </pc:sldMkLst>
        <pc:spChg chg="mod">
          <ac:chgData name="Luc Paoli" userId="28bcbf778cf7ff89" providerId="LiveId" clId="{383512B5-F5F2-4149-9F56-1C225E310E1E}" dt="2022-08-12T17:57:29.075" v="6934" actId="20577"/>
          <ac:spMkLst>
            <pc:docMk/>
            <pc:sldMk cId="3767524751" sldId="380"/>
            <ac:spMk id="3" creationId="{CDB0BC4A-AB07-5CA1-1285-3F30BD351B18}"/>
          </ac:spMkLst>
        </pc:spChg>
      </pc:sldChg>
      <pc:sldChg chg="modSp new mod">
        <pc:chgData name="Luc Paoli" userId="28bcbf778cf7ff89" providerId="LiveId" clId="{383512B5-F5F2-4149-9F56-1C225E310E1E}" dt="2022-08-12T18:27:13.683" v="8273" actId="20577"/>
        <pc:sldMkLst>
          <pc:docMk/>
          <pc:sldMk cId="3696968138" sldId="381"/>
        </pc:sldMkLst>
        <pc:spChg chg="mod">
          <ac:chgData name="Luc Paoli" userId="28bcbf778cf7ff89" providerId="LiveId" clId="{383512B5-F5F2-4149-9F56-1C225E310E1E}" dt="2022-08-12T18:26:16.437" v="8095" actId="20577"/>
          <ac:spMkLst>
            <pc:docMk/>
            <pc:sldMk cId="3696968138" sldId="381"/>
            <ac:spMk id="2" creationId="{88B9EB97-25DA-6538-0122-AF91D3DE8EDD}"/>
          </ac:spMkLst>
        </pc:spChg>
        <pc:spChg chg="mod">
          <ac:chgData name="Luc Paoli" userId="28bcbf778cf7ff89" providerId="LiveId" clId="{383512B5-F5F2-4149-9F56-1C225E310E1E}" dt="2022-08-12T18:27:13.683" v="8273" actId="20577"/>
          <ac:spMkLst>
            <pc:docMk/>
            <pc:sldMk cId="3696968138" sldId="381"/>
            <ac:spMk id="3" creationId="{39CAE872-163C-117F-6194-618AAEC8AEAC}"/>
          </ac:spMkLst>
        </pc:spChg>
      </pc:sldChg>
      <pc:sldChg chg="modSp new mod">
        <pc:chgData name="Luc Paoli" userId="28bcbf778cf7ff89" providerId="LiveId" clId="{383512B5-F5F2-4149-9F56-1C225E310E1E}" dt="2022-08-12T18:32:01.744" v="9049" actId="20577"/>
        <pc:sldMkLst>
          <pc:docMk/>
          <pc:sldMk cId="47091817" sldId="382"/>
        </pc:sldMkLst>
        <pc:spChg chg="mod">
          <ac:chgData name="Luc Paoli" userId="28bcbf778cf7ff89" providerId="LiveId" clId="{383512B5-F5F2-4149-9F56-1C225E310E1E}" dt="2022-08-12T18:27:24.333" v="8309" actId="20577"/>
          <ac:spMkLst>
            <pc:docMk/>
            <pc:sldMk cId="47091817" sldId="382"/>
            <ac:spMk id="2" creationId="{84E4E477-2B32-A291-2E04-54BBD4B7434D}"/>
          </ac:spMkLst>
        </pc:spChg>
        <pc:spChg chg="mod">
          <ac:chgData name="Luc Paoli" userId="28bcbf778cf7ff89" providerId="LiveId" clId="{383512B5-F5F2-4149-9F56-1C225E310E1E}" dt="2022-08-12T18:32:01.744" v="9049" actId="20577"/>
          <ac:spMkLst>
            <pc:docMk/>
            <pc:sldMk cId="47091817" sldId="382"/>
            <ac:spMk id="3" creationId="{C1215E58-15B8-809D-85BC-EDD444222B42}"/>
          </ac:spMkLst>
        </pc:spChg>
        <pc:spChg chg="mod">
          <ac:chgData name="Luc Paoli" userId="28bcbf778cf7ff89" providerId="LiveId" clId="{383512B5-F5F2-4149-9F56-1C225E310E1E}" dt="2022-08-12T18:31:22.939" v="8960" actId="20577"/>
          <ac:spMkLst>
            <pc:docMk/>
            <pc:sldMk cId="47091817" sldId="382"/>
            <ac:spMk id="4" creationId="{CFC96F54-D92B-0C90-9336-3A48EDF9B812}"/>
          </ac:spMkLst>
        </pc:spChg>
      </pc:sldChg>
      <pc:sldChg chg="modSp new mod">
        <pc:chgData name="Luc Paoli" userId="28bcbf778cf7ff89" providerId="LiveId" clId="{383512B5-F5F2-4149-9F56-1C225E310E1E}" dt="2022-08-12T20:18:42.870" v="10408" actId="113"/>
        <pc:sldMkLst>
          <pc:docMk/>
          <pc:sldMk cId="512776855" sldId="383"/>
        </pc:sldMkLst>
        <pc:spChg chg="mod">
          <ac:chgData name="Luc Paoli" userId="28bcbf778cf7ff89" providerId="LiveId" clId="{383512B5-F5F2-4149-9F56-1C225E310E1E}" dt="2022-08-12T18:42:36.270" v="9068" actId="20577"/>
          <ac:spMkLst>
            <pc:docMk/>
            <pc:sldMk cId="512776855" sldId="383"/>
            <ac:spMk id="2" creationId="{1DE81219-BC5B-6D16-A508-67584DDDA249}"/>
          </ac:spMkLst>
        </pc:spChg>
        <pc:spChg chg="mod">
          <ac:chgData name="Luc Paoli" userId="28bcbf778cf7ff89" providerId="LiveId" clId="{383512B5-F5F2-4149-9F56-1C225E310E1E}" dt="2022-08-12T20:18:42.870" v="10408" actId="113"/>
          <ac:spMkLst>
            <pc:docMk/>
            <pc:sldMk cId="512776855" sldId="383"/>
            <ac:spMk id="3" creationId="{57614F68-6532-E288-C15D-36DB919987F7}"/>
          </ac:spMkLst>
        </pc:spChg>
      </pc:sldChg>
      <pc:sldChg chg="modSp new mod">
        <pc:chgData name="Luc Paoli" userId="28bcbf778cf7ff89" providerId="LiveId" clId="{383512B5-F5F2-4149-9F56-1C225E310E1E}" dt="2022-08-12T20:03:56.261" v="10060" actId="21"/>
        <pc:sldMkLst>
          <pc:docMk/>
          <pc:sldMk cId="3566713906" sldId="384"/>
        </pc:sldMkLst>
        <pc:spChg chg="mod">
          <ac:chgData name="Luc Paoli" userId="28bcbf778cf7ff89" providerId="LiveId" clId="{383512B5-F5F2-4149-9F56-1C225E310E1E}" dt="2022-08-12T18:49:33.044" v="9575" actId="20577"/>
          <ac:spMkLst>
            <pc:docMk/>
            <pc:sldMk cId="3566713906" sldId="384"/>
            <ac:spMk id="2" creationId="{B4B76924-061A-B4F3-28F4-DCC6C3136B20}"/>
          </ac:spMkLst>
        </pc:spChg>
        <pc:spChg chg="mod">
          <ac:chgData name="Luc Paoli" userId="28bcbf778cf7ff89" providerId="LiveId" clId="{383512B5-F5F2-4149-9F56-1C225E310E1E}" dt="2022-08-12T20:03:56.261" v="10060" actId="21"/>
          <ac:spMkLst>
            <pc:docMk/>
            <pc:sldMk cId="3566713906" sldId="384"/>
            <ac:spMk id="3" creationId="{C1BF8438-9FF8-1BE1-E7AD-781A7A3B92AA}"/>
          </ac:spMkLst>
        </pc:spChg>
      </pc:sldChg>
      <pc:sldChg chg="modSp new mod">
        <pc:chgData name="Luc Paoli" userId="28bcbf778cf7ff89" providerId="LiveId" clId="{383512B5-F5F2-4149-9F56-1C225E310E1E}" dt="2022-08-12T20:18:20.556" v="10391" actId="113"/>
        <pc:sldMkLst>
          <pc:docMk/>
          <pc:sldMk cId="3849963506" sldId="385"/>
        </pc:sldMkLst>
        <pc:spChg chg="mod">
          <ac:chgData name="Luc Paoli" userId="28bcbf778cf7ff89" providerId="LiveId" clId="{383512B5-F5F2-4149-9F56-1C225E310E1E}" dt="2022-08-12T20:02:44.980" v="10041" actId="20577"/>
          <ac:spMkLst>
            <pc:docMk/>
            <pc:sldMk cId="3849963506" sldId="385"/>
            <ac:spMk id="2" creationId="{AE9B6F55-25E8-9FBD-6D40-246A9B3820E1}"/>
          </ac:spMkLst>
        </pc:spChg>
        <pc:spChg chg="mod">
          <ac:chgData name="Luc Paoli" userId="28bcbf778cf7ff89" providerId="LiveId" clId="{383512B5-F5F2-4149-9F56-1C225E310E1E}" dt="2022-08-12T20:18:20.556" v="10391" actId="113"/>
          <ac:spMkLst>
            <pc:docMk/>
            <pc:sldMk cId="3849963506" sldId="385"/>
            <ac:spMk id="3" creationId="{A2BCE162-9B03-D214-8195-CF9C4E753469}"/>
          </ac:spMkLst>
        </pc:spChg>
      </pc:sldChg>
      <pc:sldChg chg="modSp new mod">
        <pc:chgData name="Luc Paoli" userId="28bcbf778cf7ff89" providerId="LiveId" clId="{383512B5-F5F2-4149-9F56-1C225E310E1E}" dt="2022-08-12T20:20:07.055" v="10540" actId="20577"/>
        <pc:sldMkLst>
          <pc:docMk/>
          <pc:sldMk cId="1018146709" sldId="386"/>
        </pc:sldMkLst>
        <pc:spChg chg="mod">
          <ac:chgData name="Luc Paoli" userId="28bcbf778cf7ff89" providerId="LiveId" clId="{383512B5-F5F2-4149-9F56-1C225E310E1E}" dt="2022-08-12T20:19:43.867" v="10430" actId="20577"/>
          <ac:spMkLst>
            <pc:docMk/>
            <pc:sldMk cId="1018146709" sldId="386"/>
            <ac:spMk id="2" creationId="{DA9C09AC-39C2-F0E6-95A4-6032CC14311A}"/>
          </ac:spMkLst>
        </pc:spChg>
        <pc:spChg chg="mod">
          <ac:chgData name="Luc Paoli" userId="28bcbf778cf7ff89" providerId="LiveId" clId="{383512B5-F5F2-4149-9F56-1C225E310E1E}" dt="2022-08-12T20:20:07.055" v="10540" actId="20577"/>
          <ac:spMkLst>
            <pc:docMk/>
            <pc:sldMk cId="1018146709" sldId="386"/>
            <ac:spMk id="3" creationId="{7189007E-34E5-ED44-E82A-B5CC5DD82F8D}"/>
          </ac:spMkLst>
        </pc:spChg>
      </pc:sldChg>
      <pc:sldChg chg="addSp modSp new mod">
        <pc:chgData name="Luc Paoli" userId="28bcbf778cf7ff89" providerId="LiveId" clId="{383512B5-F5F2-4149-9F56-1C225E310E1E}" dt="2022-08-12T21:28:19.356" v="10986" actId="1076"/>
        <pc:sldMkLst>
          <pc:docMk/>
          <pc:sldMk cId="853940684" sldId="387"/>
        </pc:sldMkLst>
        <pc:spChg chg="mod">
          <ac:chgData name="Luc Paoli" userId="28bcbf778cf7ff89" providerId="LiveId" clId="{383512B5-F5F2-4149-9F56-1C225E310E1E}" dt="2022-08-12T20:20:49.789" v="10610" actId="20577"/>
          <ac:spMkLst>
            <pc:docMk/>
            <pc:sldMk cId="853940684" sldId="387"/>
            <ac:spMk id="2" creationId="{504E27BB-BDED-5B76-A2DE-DEAC699747DE}"/>
          </ac:spMkLst>
        </pc:spChg>
        <pc:spChg chg="mod">
          <ac:chgData name="Luc Paoli" userId="28bcbf778cf7ff89" providerId="LiveId" clId="{383512B5-F5F2-4149-9F56-1C225E310E1E}" dt="2022-08-12T21:25:56.073" v="10744" actId="20577"/>
          <ac:spMkLst>
            <pc:docMk/>
            <pc:sldMk cId="853940684" sldId="387"/>
            <ac:spMk id="3" creationId="{3E531A6A-9956-3CEC-A840-59C04669BEDB}"/>
          </ac:spMkLst>
        </pc:spChg>
        <pc:picChg chg="add mod">
          <ac:chgData name="Luc Paoli" userId="28bcbf778cf7ff89" providerId="LiveId" clId="{383512B5-F5F2-4149-9F56-1C225E310E1E}" dt="2022-08-12T21:28:17.238" v="10985" actId="1076"/>
          <ac:picMkLst>
            <pc:docMk/>
            <pc:sldMk cId="853940684" sldId="387"/>
            <ac:picMk id="7" creationId="{F27BC6BC-4804-17B1-0A8B-09FE0BBB9095}"/>
          </ac:picMkLst>
        </pc:picChg>
        <pc:picChg chg="add mod">
          <ac:chgData name="Luc Paoli" userId="28bcbf778cf7ff89" providerId="LiveId" clId="{383512B5-F5F2-4149-9F56-1C225E310E1E}" dt="2022-08-12T21:28:19.356" v="10986" actId="1076"/>
          <ac:picMkLst>
            <pc:docMk/>
            <pc:sldMk cId="853940684" sldId="387"/>
            <ac:picMk id="9" creationId="{7F8C769E-CC24-EDC8-3F05-639A62A58582}"/>
          </ac:picMkLst>
        </pc:picChg>
      </pc:sldChg>
      <pc:sldChg chg="new del">
        <pc:chgData name="Luc Paoli" userId="28bcbf778cf7ff89" providerId="LiveId" clId="{383512B5-F5F2-4149-9F56-1C225E310E1E}" dt="2022-08-12T21:25:22.845" v="10612" actId="680"/>
        <pc:sldMkLst>
          <pc:docMk/>
          <pc:sldMk cId="1479017528" sldId="388"/>
        </pc:sldMkLst>
      </pc:sldChg>
      <pc:sldChg chg="addSp modSp new mod">
        <pc:chgData name="Luc Paoli" userId="28bcbf778cf7ff89" providerId="LiveId" clId="{383512B5-F5F2-4149-9F56-1C225E310E1E}" dt="2022-08-12T21:28:10.242" v="10984" actId="1076"/>
        <pc:sldMkLst>
          <pc:docMk/>
          <pc:sldMk cId="3860679924" sldId="388"/>
        </pc:sldMkLst>
        <pc:spChg chg="mod">
          <ac:chgData name="Luc Paoli" userId="28bcbf778cf7ff89" providerId="LiveId" clId="{383512B5-F5F2-4149-9F56-1C225E310E1E}" dt="2022-08-12T21:26:38.900" v="10770" actId="20577"/>
          <ac:spMkLst>
            <pc:docMk/>
            <pc:sldMk cId="3860679924" sldId="388"/>
            <ac:spMk id="2" creationId="{B1E3CAE4-882A-AD65-9D3D-65403C199E82}"/>
          </ac:spMkLst>
        </pc:spChg>
        <pc:spChg chg="mod">
          <ac:chgData name="Luc Paoli" userId="28bcbf778cf7ff89" providerId="LiveId" clId="{383512B5-F5F2-4149-9F56-1C225E310E1E}" dt="2022-08-12T21:28:08.665" v="10982" actId="14100"/>
          <ac:spMkLst>
            <pc:docMk/>
            <pc:sldMk cId="3860679924" sldId="388"/>
            <ac:spMk id="3" creationId="{C3801C6F-508B-93BE-B8E2-4E8BE0EF9259}"/>
          </ac:spMkLst>
        </pc:spChg>
        <pc:picChg chg="add mod">
          <ac:chgData name="Luc Paoli" userId="28bcbf778cf7ff89" providerId="LiveId" clId="{383512B5-F5F2-4149-9F56-1C225E310E1E}" dt="2022-08-12T21:28:10.242" v="10984" actId="1076"/>
          <ac:picMkLst>
            <pc:docMk/>
            <pc:sldMk cId="3860679924" sldId="388"/>
            <ac:picMk id="7" creationId="{796D03D3-9EE9-1ABC-43A3-23F764FFB20C}"/>
          </ac:picMkLst>
        </pc:picChg>
      </pc:sldChg>
      <pc:sldChg chg="modSp new mod">
        <pc:chgData name="Luc Paoli" userId="28bcbf778cf7ff89" providerId="LiveId" clId="{383512B5-F5F2-4149-9F56-1C225E310E1E}" dt="2022-08-12T21:33:07.428" v="11702" actId="20577"/>
        <pc:sldMkLst>
          <pc:docMk/>
          <pc:sldMk cId="3841461831" sldId="389"/>
        </pc:sldMkLst>
        <pc:spChg chg="mod">
          <ac:chgData name="Luc Paoli" userId="28bcbf778cf7ff89" providerId="LiveId" clId="{383512B5-F5F2-4149-9F56-1C225E310E1E}" dt="2022-08-12T21:27:45.074" v="10909"/>
          <ac:spMkLst>
            <pc:docMk/>
            <pc:sldMk cId="3841461831" sldId="389"/>
            <ac:spMk id="2" creationId="{3F780E12-AC1B-A8D0-C2DF-85A3E00ED6A1}"/>
          </ac:spMkLst>
        </pc:spChg>
        <pc:spChg chg="mod">
          <ac:chgData name="Luc Paoli" userId="28bcbf778cf7ff89" providerId="LiveId" clId="{383512B5-F5F2-4149-9F56-1C225E310E1E}" dt="2022-08-12T21:33:07.428" v="11702" actId="20577"/>
          <ac:spMkLst>
            <pc:docMk/>
            <pc:sldMk cId="3841461831" sldId="389"/>
            <ac:spMk id="3" creationId="{097C9386-1870-974A-883C-E9F8EEF0CA9A}"/>
          </ac:spMkLst>
        </pc:spChg>
      </pc:sldChg>
      <pc:sldChg chg="modSp new mod">
        <pc:chgData name="Luc Paoli" userId="28bcbf778cf7ff89" providerId="LiveId" clId="{383512B5-F5F2-4149-9F56-1C225E310E1E}" dt="2022-08-12T21:34:03.291" v="11715" actId="20577"/>
        <pc:sldMkLst>
          <pc:docMk/>
          <pc:sldMk cId="3182583764" sldId="390"/>
        </pc:sldMkLst>
        <pc:spChg chg="mod">
          <ac:chgData name="Luc Paoli" userId="28bcbf778cf7ff89" providerId="LiveId" clId="{383512B5-F5F2-4149-9F56-1C225E310E1E}" dt="2022-08-12T21:34:03.291" v="11715" actId="20577"/>
          <ac:spMkLst>
            <pc:docMk/>
            <pc:sldMk cId="3182583764" sldId="390"/>
            <ac:spMk id="2" creationId="{AF81E089-0C8A-4F31-B7BF-1A5F4091C1AB}"/>
          </ac:spMkLst>
        </pc:spChg>
      </pc:sldChg>
    </pc:docChg>
  </pc:docChgLst>
  <pc:docChgLst>
    <pc:chgData name="Luc Paoli" userId="28bcbf778cf7ff89" providerId="LiveId" clId="{01FEE128-D782-43AC-BEF0-51AF3BD45076}"/>
    <pc:docChg chg="undo custSel addSld delSld modSld sldOrd addSection delSection">
      <pc:chgData name="Luc Paoli" userId="28bcbf778cf7ff89" providerId="LiveId" clId="{01FEE128-D782-43AC-BEF0-51AF3BD45076}" dt="2022-09-02T07:30:46.852" v="1412"/>
      <pc:docMkLst>
        <pc:docMk/>
      </pc:docMkLst>
      <pc:sldChg chg="delSp modSp mod">
        <pc:chgData name="Luc Paoli" userId="28bcbf778cf7ff89" providerId="LiveId" clId="{01FEE128-D782-43AC-BEF0-51AF3BD45076}" dt="2022-09-02T07:11:13.542" v="1" actId="1076"/>
        <pc:sldMkLst>
          <pc:docMk/>
          <pc:sldMk cId="173834916" sldId="369"/>
        </pc:sldMkLst>
        <pc:spChg chg="del">
          <ac:chgData name="Luc Paoli" userId="28bcbf778cf7ff89" providerId="LiveId" clId="{01FEE128-D782-43AC-BEF0-51AF3BD45076}" dt="2022-09-02T07:11:10.635" v="0" actId="478"/>
          <ac:spMkLst>
            <pc:docMk/>
            <pc:sldMk cId="173834916" sldId="369"/>
            <ac:spMk id="8" creationId="{D422B410-D21E-C370-3BDF-2E88B5F68B13}"/>
          </ac:spMkLst>
        </pc:spChg>
        <pc:picChg chg="mod">
          <ac:chgData name="Luc Paoli" userId="28bcbf778cf7ff89" providerId="LiveId" clId="{01FEE128-D782-43AC-BEF0-51AF3BD45076}" dt="2022-09-02T07:11:13.542" v="1" actId="1076"/>
          <ac:picMkLst>
            <pc:docMk/>
            <pc:sldMk cId="173834916" sldId="369"/>
            <ac:picMk id="7" creationId="{32D5A50B-CF9A-B297-8391-7610C8CA09E9}"/>
          </ac:picMkLst>
        </pc:picChg>
      </pc:sldChg>
      <pc:sldChg chg="modSp mod">
        <pc:chgData name="Luc Paoli" userId="28bcbf778cf7ff89" providerId="LiveId" clId="{01FEE128-D782-43AC-BEF0-51AF3BD45076}" dt="2022-09-02T07:11:47.058" v="33" actId="20577"/>
        <pc:sldMkLst>
          <pc:docMk/>
          <pc:sldMk cId="602924158" sldId="370"/>
        </pc:sldMkLst>
        <pc:spChg chg="mod">
          <ac:chgData name="Luc Paoli" userId="28bcbf778cf7ff89" providerId="LiveId" clId="{01FEE128-D782-43AC-BEF0-51AF3BD45076}" dt="2022-09-02T07:11:47.058" v="33" actId="20577"/>
          <ac:spMkLst>
            <pc:docMk/>
            <pc:sldMk cId="602924158" sldId="370"/>
            <ac:spMk id="3" creationId="{55407B72-9FD0-07B8-0835-4A56499CF6AE}"/>
          </ac:spMkLst>
        </pc:spChg>
      </pc:sldChg>
      <pc:sldChg chg="modSp">
        <pc:chgData name="Luc Paoli" userId="28bcbf778cf7ff89" providerId="LiveId" clId="{01FEE128-D782-43AC-BEF0-51AF3BD45076}" dt="2022-09-02T07:16:46.139" v="88" actId="20577"/>
        <pc:sldMkLst>
          <pc:docMk/>
          <pc:sldMk cId="1048843457" sldId="371"/>
        </pc:sldMkLst>
        <pc:spChg chg="mod">
          <ac:chgData name="Luc Paoli" userId="28bcbf778cf7ff89" providerId="LiveId" clId="{01FEE128-D782-43AC-BEF0-51AF3BD45076}" dt="2022-09-02T07:16:46.139" v="88" actId="20577"/>
          <ac:spMkLst>
            <pc:docMk/>
            <pc:sldMk cId="1048843457" sldId="371"/>
            <ac:spMk id="3" creationId="{8F6DB89B-7344-6F6C-5692-23BEF9A9601E}"/>
          </ac:spMkLst>
        </pc:spChg>
      </pc:sldChg>
      <pc:sldChg chg="modSp">
        <pc:chgData name="Luc Paoli" userId="28bcbf778cf7ff89" providerId="LiveId" clId="{01FEE128-D782-43AC-BEF0-51AF3BD45076}" dt="2022-09-02T07:17:23.094" v="98" actId="20577"/>
        <pc:sldMkLst>
          <pc:docMk/>
          <pc:sldMk cId="2421420483" sldId="373"/>
        </pc:sldMkLst>
        <pc:spChg chg="mod">
          <ac:chgData name="Luc Paoli" userId="28bcbf778cf7ff89" providerId="LiveId" clId="{01FEE128-D782-43AC-BEF0-51AF3BD45076}" dt="2022-09-02T07:17:23.094" v="98" actId="20577"/>
          <ac:spMkLst>
            <pc:docMk/>
            <pc:sldMk cId="2421420483" sldId="373"/>
            <ac:spMk id="3" creationId="{E17D2067-812E-4AE4-3608-6A014A550968}"/>
          </ac:spMkLst>
        </pc:spChg>
      </pc:sldChg>
      <pc:sldChg chg="modSp">
        <pc:chgData name="Luc Paoli" userId="28bcbf778cf7ff89" providerId="LiveId" clId="{01FEE128-D782-43AC-BEF0-51AF3BD45076}" dt="2022-09-02T07:18:46.087" v="162" actId="20577"/>
        <pc:sldMkLst>
          <pc:docMk/>
          <pc:sldMk cId="1080354258" sldId="375"/>
        </pc:sldMkLst>
        <pc:spChg chg="mod">
          <ac:chgData name="Luc Paoli" userId="28bcbf778cf7ff89" providerId="LiveId" clId="{01FEE128-D782-43AC-BEF0-51AF3BD45076}" dt="2022-09-02T07:18:46.087" v="162" actId="20577"/>
          <ac:spMkLst>
            <pc:docMk/>
            <pc:sldMk cId="1080354258" sldId="375"/>
            <ac:spMk id="3" creationId="{C8A65B96-74D9-0FA1-8113-0270C139450E}"/>
          </ac:spMkLst>
        </pc:spChg>
      </pc:sldChg>
      <pc:sldChg chg="modNotesTx">
        <pc:chgData name="Luc Paoli" userId="28bcbf778cf7ff89" providerId="LiveId" clId="{01FEE128-D782-43AC-BEF0-51AF3BD45076}" dt="2022-09-02T07:19:44.206" v="354" actId="20577"/>
        <pc:sldMkLst>
          <pc:docMk/>
          <pc:sldMk cId="505262784" sldId="376"/>
        </pc:sldMkLst>
      </pc:sldChg>
      <pc:sldChg chg="modSp mod">
        <pc:chgData name="Luc Paoli" userId="28bcbf778cf7ff89" providerId="LiveId" clId="{01FEE128-D782-43AC-BEF0-51AF3BD45076}" dt="2022-09-02T07:19:53.698" v="355" actId="20577"/>
        <pc:sldMkLst>
          <pc:docMk/>
          <pc:sldMk cId="4130849071" sldId="377"/>
        </pc:sldMkLst>
        <pc:spChg chg="mod">
          <ac:chgData name="Luc Paoli" userId="28bcbf778cf7ff89" providerId="LiveId" clId="{01FEE128-D782-43AC-BEF0-51AF3BD45076}" dt="2022-09-02T07:19:53.698" v="355" actId="20577"/>
          <ac:spMkLst>
            <pc:docMk/>
            <pc:sldMk cId="4130849071" sldId="377"/>
            <ac:spMk id="3" creationId="{D00F8448-8E99-B901-A890-EA790ADF14AE}"/>
          </ac:spMkLst>
        </pc:spChg>
      </pc:sldChg>
      <pc:sldChg chg="modSp">
        <pc:chgData name="Luc Paoli" userId="28bcbf778cf7ff89" providerId="LiveId" clId="{01FEE128-D782-43AC-BEF0-51AF3BD45076}" dt="2022-09-02T07:20:23.104" v="359" actId="20577"/>
        <pc:sldMkLst>
          <pc:docMk/>
          <pc:sldMk cId="3710366564" sldId="379"/>
        </pc:sldMkLst>
        <pc:spChg chg="mod">
          <ac:chgData name="Luc Paoli" userId="28bcbf778cf7ff89" providerId="LiveId" clId="{01FEE128-D782-43AC-BEF0-51AF3BD45076}" dt="2022-09-02T07:20:23.104" v="359" actId="20577"/>
          <ac:spMkLst>
            <pc:docMk/>
            <pc:sldMk cId="3710366564" sldId="379"/>
            <ac:spMk id="3" creationId="{3725D185-BEA6-E205-8556-FFBDECC04296}"/>
          </ac:spMkLst>
        </pc:spChg>
      </pc:sldChg>
      <pc:sldChg chg="modSp mod">
        <pc:chgData name="Luc Paoli" userId="28bcbf778cf7ff89" providerId="LiveId" clId="{01FEE128-D782-43AC-BEF0-51AF3BD45076}" dt="2022-09-02T07:21:29.839" v="373" actId="20577"/>
        <pc:sldMkLst>
          <pc:docMk/>
          <pc:sldMk cId="47091817" sldId="382"/>
        </pc:sldMkLst>
        <pc:spChg chg="mod">
          <ac:chgData name="Luc Paoli" userId="28bcbf778cf7ff89" providerId="LiveId" clId="{01FEE128-D782-43AC-BEF0-51AF3BD45076}" dt="2022-09-02T07:21:29.839" v="373" actId="20577"/>
          <ac:spMkLst>
            <pc:docMk/>
            <pc:sldMk cId="47091817" sldId="382"/>
            <ac:spMk id="3" creationId="{C1215E58-15B8-809D-85BC-EDD444222B42}"/>
          </ac:spMkLst>
        </pc:spChg>
      </pc:sldChg>
      <pc:sldChg chg="modSp mod">
        <pc:chgData name="Luc Paoli" userId="28bcbf778cf7ff89" providerId="LiveId" clId="{01FEE128-D782-43AC-BEF0-51AF3BD45076}" dt="2022-09-02T07:21:53.483" v="376" actId="20577"/>
        <pc:sldMkLst>
          <pc:docMk/>
          <pc:sldMk cId="512776855" sldId="383"/>
        </pc:sldMkLst>
        <pc:spChg chg="mod">
          <ac:chgData name="Luc Paoli" userId="28bcbf778cf7ff89" providerId="LiveId" clId="{01FEE128-D782-43AC-BEF0-51AF3BD45076}" dt="2022-09-02T07:21:53.483" v="376" actId="20577"/>
          <ac:spMkLst>
            <pc:docMk/>
            <pc:sldMk cId="512776855" sldId="383"/>
            <ac:spMk id="3" creationId="{57614F68-6532-E288-C15D-36DB919987F7}"/>
          </ac:spMkLst>
        </pc:spChg>
      </pc:sldChg>
      <pc:sldChg chg="modSp mod">
        <pc:chgData name="Luc Paoli" userId="28bcbf778cf7ff89" providerId="LiveId" clId="{01FEE128-D782-43AC-BEF0-51AF3BD45076}" dt="2022-09-02T07:22:23.547" v="387" actId="5793"/>
        <pc:sldMkLst>
          <pc:docMk/>
          <pc:sldMk cId="3566713906" sldId="384"/>
        </pc:sldMkLst>
        <pc:spChg chg="mod">
          <ac:chgData name="Luc Paoli" userId="28bcbf778cf7ff89" providerId="LiveId" clId="{01FEE128-D782-43AC-BEF0-51AF3BD45076}" dt="2022-09-02T07:22:23.547" v="387" actId="5793"/>
          <ac:spMkLst>
            <pc:docMk/>
            <pc:sldMk cId="3566713906" sldId="384"/>
            <ac:spMk id="3" creationId="{C1BF8438-9FF8-1BE1-E7AD-781A7A3B92AA}"/>
          </ac:spMkLst>
        </pc:spChg>
      </pc:sldChg>
      <pc:sldChg chg="modSp">
        <pc:chgData name="Luc Paoli" userId="28bcbf778cf7ff89" providerId="LiveId" clId="{01FEE128-D782-43AC-BEF0-51AF3BD45076}" dt="2022-09-02T07:23:17.858" v="459" actId="20577"/>
        <pc:sldMkLst>
          <pc:docMk/>
          <pc:sldMk cId="3849963506" sldId="385"/>
        </pc:sldMkLst>
        <pc:spChg chg="mod">
          <ac:chgData name="Luc Paoli" userId="28bcbf778cf7ff89" providerId="LiveId" clId="{01FEE128-D782-43AC-BEF0-51AF3BD45076}" dt="2022-09-02T07:23:17.858" v="459" actId="20577"/>
          <ac:spMkLst>
            <pc:docMk/>
            <pc:sldMk cId="3849963506" sldId="385"/>
            <ac:spMk id="3" creationId="{A2BCE162-9B03-D214-8195-CF9C4E753469}"/>
          </ac:spMkLst>
        </pc:spChg>
      </pc:sldChg>
      <pc:sldChg chg="ord modNotesTx">
        <pc:chgData name="Luc Paoli" userId="28bcbf778cf7ff89" providerId="LiveId" clId="{01FEE128-D782-43AC-BEF0-51AF3BD45076}" dt="2022-09-02T07:30:46.852" v="1412"/>
        <pc:sldMkLst>
          <pc:docMk/>
          <pc:sldMk cId="1018146709" sldId="386"/>
        </pc:sldMkLst>
      </pc:sldChg>
      <pc:sldChg chg="modNotesTx">
        <pc:chgData name="Luc Paoli" userId="28bcbf778cf7ff89" providerId="LiveId" clId="{01FEE128-D782-43AC-BEF0-51AF3BD45076}" dt="2022-09-02T07:25:31.339" v="778" actId="20577"/>
        <pc:sldMkLst>
          <pc:docMk/>
          <pc:sldMk cId="853940684" sldId="387"/>
        </pc:sldMkLst>
      </pc:sldChg>
      <pc:sldChg chg="del">
        <pc:chgData name="Luc Paoli" userId="28bcbf778cf7ff89" providerId="LiveId" clId="{01FEE128-D782-43AC-BEF0-51AF3BD45076}" dt="2022-09-02T07:24:41.806" v="461" actId="2696"/>
        <pc:sldMkLst>
          <pc:docMk/>
          <pc:sldMk cId="3860679924" sldId="388"/>
        </pc:sldMkLst>
      </pc:sldChg>
      <pc:sldChg chg="del">
        <pc:chgData name="Luc Paoli" userId="28bcbf778cf7ff89" providerId="LiveId" clId="{01FEE128-D782-43AC-BEF0-51AF3BD45076}" dt="2022-09-02T07:24:39.530" v="460" actId="2696"/>
        <pc:sldMkLst>
          <pc:docMk/>
          <pc:sldMk cId="3841461831" sldId="389"/>
        </pc:sldMkLst>
      </pc:sldChg>
      <pc:sldChg chg="modSp mod modNotesTx">
        <pc:chgData name="Luc Paoli" userId="28bcbf778cf7ff89" providerId="LiveId" clId="{01FEE128-D782-43AC-BEF0-51AF3BD45076}" dt="2022-09-02T07:30:44.125" v="1410" actId="20577"/>
        <pc:sldMkLst>
          <pc:docMk/>
          <pc:sldMk cId="3182583764" sldId="390"/>
        </pc:sldMkLst>
        <pc:spChg chg="mod">
          <ac:chgData name="Luc Paoli" userId="28bcbf778cf7ff89" providerId="LiveId" clId="{01FEE128-D782-43AC-BEF0-51AF3BD45076}" dt="2022-09-02T07:30:44.125" v="1410" actId="20577"/>
          <ac:spMkLst>
            <pc:docMk/>
            <pc:sldMk cId="3182583764" sldId="390"/>
            <ac:spMk id="3" creationId="{07AFC933-3B76-A90C-5714-5F57ABCEF8D7}"/>
          </ac:spMkLst>
        </pc:spChg>
      </pc:sldChg>
      <pc:sldChg chg="modSp add mod ord">
        <pc:chgData name="Luc Paoli" userId="28bcbf778cf7ff89" providerId="LiveId" clId="{01FEE128-D782-43AC-BEF0-51AF3BD45076}" dt="2022-09-02T07:11:42.717" v="19" actId="20577"/>
        <pc:sldMkLst>
          <pc:docMk/>
          <pc:sldMk cId="3552292344" sldId="391"/>
        </pc:sldMkLst>
        <pc:spChg chg="mod">
          <ac:chgData name="Luc Paoli" userId="28bcbf778cf7ff89" providerId="LiveId" clId="{01FEE128-D782-43AC-BEF0-51AF3BD45076}" dt="2022-09-02T07:11:42.717" v="19" actId="20577"/>
          <ac:spMkLst>
            <pc:docMk/>
            <pc:sldMk cId="3552292344" sldId="391"/>
            <ac:spMk id="3" creationId="{55407B72-9FD0-07B8-0835-4A56499CF6AE}"/>
          </ac:spMkLst>
        </pc:spChg>
      </pc:sldChg>
      <pc:sldChg chg="modSp add ord">
        <pc:chgData name="Luc Paoli" userId="28bcbf778cf7ff89" providerId="LiveId" clId="{01FEE128-D782-43AC-BEF0-51AF3BD45076}" dt="2022-09-02T07:16:59.743" v="92"/>
        <pc:sldMkLst>
          <pc:docMk/>
          <pc:sldMk cId="2227276125" sldId="392"/>
        </pc:sldMkLst>
        <pc:spChg chg="mod">
          <ac:chgData name="Luc Paoli" userId="28bcbf778cf7ff89" providerId="LiveId" clId="{01FEE128-D782-43AC-BEF0-51AF3BD45076}" dt="2022-09-02T07:16:57.512" v="90" actId="20577"/>
          <ac:spMkLst>
            <pc:docMk/>
            <pc:sldMk cId="2227276125" sldId="392"/>
            <ac:spMk id="3" creationId="{55407B72-9FD0-07B8-0835-4A56499CF6AE}"/>
          </ac:spMkLst>
        </pc:spChg>
      </pc:sldChg>
      <pc:sldChg chg="modSp add mod ord modNotesTx">
        <pc:chgData name="Luc Paoli" userId="28bcbf778cf7ff89" providerId="LiveId" clId="{01FEE128-D782-43AC-BEF0-51AF3BD45076}" dt="2022-09-02T07:18:40.090" v="160" actId="20577"/>
        <pc:sldMkLst>
          <pc:docMk/>
          <pc:sldMk cId="3844324816" sldId="393"/>
        </pc:sldMkLst>
        <pc:spChg chg="mod">
          <ac:chgData name="Luc Paoli" userId="28bcbf778cf7ff89" providerId="LiveId" clId="{01FEE128-D782-43AC-BEF0-51AF3BD45076}" dt="2022-09-02T07:18:40.090" v="160" actId="20577"/>
          <ac:spMkLst>
            <pc:docMk/>
            <pc:sldMk cId="3844324816" sldId="393"/>
            <ac:spMk id="3" creationId="{C8A65B96-74D9-0FA1-8113-0270C139450E}"/>
          </ac:spMkLst>
        </pc:spChg>
      </pc:sldChg>
      <pc:sldChg chg="modSp add mod ord">
        <pc:chgData name="Luc Paoli" userId="28bcbf778cf7ff89" providerId="LiveId" clId="{01FEE128-D782-43AC-BEF0-51AF3BD45076}" dt="2022-09-02T07:21:18.213" v="363"/>
        <pc:sldMkLst>
          <pc:docMk/>
          <pc:sldMk cId="711142160" sldId="394"/>
        </pc:sldMkLst>
        <pc:spChg chg="mod">
          <ac:chgData name="Luc Paoli" userId="28bcbf778cf7ff89" providerId="LiveId" clId="{01FEE128-D782-43AC-BEF0-51AF3BD45076}" dt="2022-09-02T07:21:15.519" v="361" actId="20577"/>
          <ac:spMkLst>
            <pc:docMk/>
            <pc:sldMk cId="711142160" sldId="394"/>
            <ac:spMk id="3" creationId="{C1215E58-15B8-809D-85BC-EDD444222B42}"/>
          </ac:spMkLst>
        </pc:spChg>
      </pc:sldChg>
      <pc:sldChg chg="add">
        <pc:chgData name="Luc Paoli" userId="28bcbf778cf7ff89" providerId="LiveId" clId="{01FEE128-D782-43AC-BEF0-51AF3BD45076}" dt="2022-09-02T07:21:47.360" v="375" actId="2890"/>
        <pc:sldMkLst>
          <pc:docMk/>
          <pc:sldMk cId="116966292" sldId="395"/>
        </pc:sldMkLst>
      </pc:sldChg>
      <pc:sldChg chg="add">
        <pc:chgData name="Luc Paoli" userId="28bcbf778cf7ff89" providerId="LiveId" clId="{01FEE128-D782-43AC-BEF0-51AF3BD45076}" dt="2022-09-02T07:22:05.474" v="377" actId="2890"/>
        <pc:sldMkLst>
          <pc:docMk/>
          <pc:sldMk cId="27909446" sldId="396"/>
        </pc:sldMkLst>
      </pc:sldChg>
      <pc:sldChg chg="add">
        <pc:chgData name="Luc Paoli" userId="28bcbf778cf7ff89" providerId="LiveId" clId="{01FEE128-D782-43AC-BEF0-51AF3BD45076}" dt="2022-09-02T07:22:15.949" v="379" actId="2890"/>
        <pc:sldMkLst>
          <pc:docMk/>
          <pc:sldMk cId="3124029530" sldId="3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Mu_i</a:t>
            </a:r>
            <a:r>
              <a:rPr lang="en-GB" dirty="0"/>
              <a:t>^* is the pure component fugacity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4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important to realise that tm(X) is _not_ the same as </a:t>
            </a:r>
            <a:r>
              <a:rPr lang="en-GB" dirty="0" err="1"/>
              <a:t>tpd</a:t>
            </a:r>
            <a:r>
              <a:rPr lang="en-GB" dirty="0"/>
              <a:t>, but rather a related but new function turning out to be more convenient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7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9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57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 Solve for our liquid and vapour guesses</a:t>
            </a:r>
          </a:p>
          <a:p>
            <a:r>
              <a:rPr lang="en-GB" dirty="0" err="1"/>
              <a:t>optf</a:t>
            </a:r>
            <a:r>
              <a:rPr lang="en-GB" dirty="0"/>
              <a:t> = </a:t>
            </a:r>
            <a:r>
              <a:rPr lang="en-GB" dirty="0" err="1"/>
              <a:t>OptimizationFunction</a:t>
            </a:r>
            <a:r>
              <a:rPr lang="en-GB" dirty="0"/>
              <a:t>(f, </a:t>
            </a:r>
            <a:r>
              <a:rPr lang="en-GB" dirty="0" err="1"/>
              <a:t>Optimization.AutoForwardDiff</a:t>
            </a:r>
            <a:r>
              <a:rPr lang="en-GB" dirty="0"/>
              <a:t>())</a:t>
            </a:r>
          </a:p>
          <a:p>
            <a:r>
              <a:rPr lang="en-GB" dirty="0"/>
              <a:t>prob(x0) = </a:t>
            </a:r>
            <a:r>
              <a:rPr lang="en-GB" dirty="0" err="1"/>
              <a:t>OptimizationProblem</a:t>
            </a:r>
            <a:r>
              <a:rPr lang="en-GB" dirty="0"/>
              <a:t>(</a:t>
            </a:r>
            <a:r>
              <a:rPr lang="en-GB" dirty="0" err="1"/>
              <a:t>optf</a:t>
            </a:r>
            <a:r>
              <a:rPr lang="en-GB" dirty="0"/>
              <a:t>, log.(x0))</a:t>
            </a:r>
          </a:p>
          <a:p>
            <a:r>
              <a:rPr lang="en-GB" dirty="0"/>
              <a:t>sol(x0) = solve(prob(x0), Newton())</a:t>
            </a:r>
          </a:p>
          <a:p>
            <a:r>
              <a:rPr lang="en-GB" dirty="0"/>
              <a:t># Evaluate solutions</a:t>
            </a:r>
          </a:p>
          <a:p>
            <a:r>
              <a:rPr lang="en-GB" dirty="0" err="1"/>
              <a:t>sol_vec</a:t>
            </a:r>
            <a:r>
              <a:rPr lang="en-GB" dirty="0"/>
              <a:t> = sol.(x0_vec)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64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incredibly useful when applying stability analysis as the precursor to a full flash algorithm. A flash algorithm is the terminology for the calculation of the “equilibrium tangent plane”, and will be the focus of our next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1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3.3</a:t>
            </a:r>
          </a:p>
          <a:p>
            <a:r>
              <a:rPr lang="en-US" dirty="0"/>
              <a:t>Chemical </a:t>
            </a:r>
            <a:r>
              <a:rPr lang="en-US"/>
              <a:t>Stability Analysis</a:t>
            </a:r>
            <a:endParaRPr lang="en-US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4C9A-5704-DFFF-C37A-541BDBC2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434A6-4AF1-8E9A-9003-B9746AA9E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Our function describing chemical stability is then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𝑇𝑃𝐷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</m:e>
                    </m:d>
                  </m:oMath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434A6-4AF1-8E9A-9003-B9746AA9E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DEAE0-A7D6-D429-1219-F74503E5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6C54E-6AD5-7EE5-E52A-9F5934880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BA8596-CCBD-1E72-3D7E-325A3DDF3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309" y="2997701"/>
            <a:ext cx="5131646" cy="34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8419-3037-DC53-62CA-5F99F1FE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D2067-812E-4AE4-3608-6A014A550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Another way of considering this algorithmically is</a:t>
                </a:r>
              </a:p>
              <a:p>
                <a:pPr marL="914400" lvl="1" indent="-457200">
                  <a:buAutoNum type="arabicPeriod"/>
                </a:pPr>
                <a:r>
                  <a:rPr lang="en-GB" dirty="0"/>
                  <a:t>Evaluate every minimum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𝑇𝑃𝐷</m:t>
                    </m:r>
                  </m:oMath>
                </a14:m>
                <a:endParaRPr lang="en-GB" b="0" dirty="0"/>
              </a:p>
              <a:p>
                <a:pPr marL="914400" lvl="1" indent="-457200">
                  <a:buAutoNum type="arabicPeriod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𝑇𝑃𝐷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b="0" dirty="0"/>
                  <a:t> for every minimum found</a:t>
                </a:r>
              </a:p>
              <a:p>
                <a:pPr marL="1314450" lvl="2" indent="-457200"/>
                <a:r>
                  <a:rPr lang="en-GB" dirty="0"/>
                  <a:t>r</a:t>
                </a:r>
                <a:r>
                  <a:rPr lang="en-GB" b="0" dirty="0"/>
                  <a:t>eturn STABLE</a:t>
                </a:r>
              </a:p>
              <a:p>
                <a:pPr marL="914400" lvl="1" indent="-457200">
                  <a:buAutoNum type="arabicPeriod"/>
                </a:pPr>
                <a:r>
                  <a:rPr lang="en-GB" dirty="0"/>
                  <a:t>Else</a:t>
                </a:r>
                <a:endParaRPr lang="en-GB" b="0" dirty="0"/>
              </a:p>
              <a:p>
                <a:pPr marL="1314450" lvl="2" indent="-457200"/>
                <a:r>
                  <a:rPr lang="en-GB" dirty="0"/>
                  <a:t>r</a:t>
                </a:r>
                <a:r>
                  <a:rPr lang="en-GB" b="0" dirty="0"/>
                  <a:t>eturn UNSTABLE</a:t>
                </a:r>
              </a:p>
              <a:p>
                <a:pPr marL="1314450" lvl="2" indent="-457200"/>
                <a:endParaRPr lang="en-GB" dirty="0"/>
              </a:p>
              <a:p>
                <a:pPr marL="514350" indent="-457200"/>
                <a:r>
                  <a:rPr lang="en-GB" b="0" dirty="0"/>
                  <a:t>The issue then becomes: </a:t>
                </a:r>
                <a:r>
                  <a:rPr lang="en-GB" dirty="0"/>
                  <a:t>how do we find the minimum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𝑻𝑷𝑫</m:t>
                    </m:r>
                  </m:oMath>
                </a14:m>
                <a:r>
                  <a:rPr lang="en-GB" dirty="0"/>
                  <a:t>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D2067-812E-4AE4-3608-6A014A550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7C9FE-6E78-E0C7-28CD-1994ED300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00F8E-BEAB-DACD-373B-A624CA61E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2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2544-6C62-6FBA-BDBD-6F83EB5F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8D24B4-0341-92C2-01AD-FD32B5AB1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Currently, our problem is a </a:t>
                </a:r>
                <a:r>
                  <a:rPr lang="en-GB" dirty="0"/>
                  <a:t>constrained optimisation problem</a:t>
                </a:r>
                <a:endParaRPr lang="en-GB" b="0" dirty="0"/>
              </a:p>
              <a:p>
                <a:r>
                  <a:rPr lang="en-GB" b="0" dirty="0"/>
                  <a:t>Because we are using </a:t>
                </a:r>
                <a:r>
                  <a:rPr lang="en-GB" dirty="0"/>
                  <a:t>mole fractions</a:t>
                </a:r>
                <a:r>
                  <a:rPr lang="en-GB" b="0" dirty="0"/>
                  <a:t>, each iteration must satisfy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GB" b="0" dirty="0"/>
                </a:br>
                <a:endParaRPr lang="en-GB" b="0" dirty="0"/>
              </a:p>
              <a:p>
                <a:r>
                  <a:rPr lang="en-GB" b="0" dirty="0"/>
                  <a:t>This is doable, but if we change our problem description slightly we can regain the advantage of </a:t>
                </a:r>
                <a:r>
                  <a:rPr lang="en-GB" dirty="0"/>
                  <a:t>unconstrained optimisation</a:t>
                </a:r>
                <a:r>
                  <a:rPr lang="en-GB" b="0" dirty="0"/>
                  <a:t>, and once again be able to apply the standard Newton’s method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8D24B4-0341-92C2-01AD-FD32B5AB1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74E5F-16BC-31C1-D1ED-83579F1B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1F399-C46C-3A91-B87A-849A5C9D1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6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62F1-B5E0-CD97-5166-FF958E98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Improved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65B96-74D9-0FA1-8113-0270C13945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Once again following the route of Michelsen, we begin by expressing this in terms of fugacity coefficients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𝑅𝑇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GB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𝑇𝑃𝐷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65B96-74D9-0FA1-8113-0270C1394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43EC5-8C13-6218-B947-E64199D1E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4C25-377E-6377-F747-A495923C0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2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62F1-B5E0-CD97-5166-FF958E98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Improved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65B96-74D9-0FA1-8113-0270C13945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b="0" dirty="0"/>
                  <a:t>Once again following the route of Michelsen, we begin by expressing this in terms of fugacity coefficients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𝑅𝑇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GB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𝑇𝑃𝐷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r>
                  <a:rPr lang="en-GB" b="0" dirty="0"/>
                  <a:t>To improve the “scaling” of our problem, we use the standard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GB" b="0" dirty="0"/>
                  <a:t> scaling factor</a:t>
                </a:r>
                <a:br>
                  <a:rPr lang="en-GB" b="0" dirty="0"/>
                </a:b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𝑇𝑃𝐷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65B96-74D9-0FA1-8113-0270C1394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43EC5-8C13-6218-B947-E64199D1E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4C25-377E-6377-F747-A495923C0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5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57D7-6E22-FCEF-0383-3D6E0F03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Unconstrained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40A3DE-5361-0927-41BE-67B95F675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The previous form is generally easier to work with as</a:t>
                </a:r>
              </a:p>
              <a:p>
                <a:pPr lvl="1"/>
                <a:r>
                  <a:rPr lang="en-GB" b="0" dirty="0"/>
                  <a:t>The scaling is improved</a:t>
                </a:r>
              </a:p>
              <a:p>
                <a:pPr lvl="1"/>
                <a:r>
                  <a:rPr lang="en-GB" b="0" dirty="0"/>
                  <a:t>It is formulated in terms of the fugacity coefficient</a:t>
                </a:r>
              </a:p>
              <a:p>
                <a:r>
                  <a:rPr lang="en-GB" b="0" dirty="0"/>
                  <a:t>However, the issue of the mass fraction constraints is still not resolved</a:t>
                </a:r>
              </a:p>
              <a:p>
                <a:r>
                  <a:rPr lang="en-GB" b="0" dirty="0"/>
                  <a:t>Because of this, a new function is used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=1+∑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</m:d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en-GB" b="0" dirty="0"/>
                </a:br>
                <a:r>
                  <a:rPr lang="en-GB" b="0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b="0" dirty="0"/>
                  <a:t> represents the vector of </a:t>
                </a:r>
                <a:r>
                  <a:rPr lang="en-GB" dirty="0"/>
                  <a:t>mole numbers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40A3DE-5361-0927-41BE-67B95F675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 r="-1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BAEFD-D5C7-531B-73E0-DEF582658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644EC-4416-6CEC-3467-A0F8C1FAE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6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C44A-219E-B64B-8DEA-BEF73C54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Unconstrained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5158B-723C-BDDD-ADC7-BB9C59CE3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𝑡𝑚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=1+∑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b="0" dirty="0"/>
                  <a:t>The only remaining constraint is that all mole numbers must be </a:t>
                </a:r>
                <a:r>
                  <a:rPr lang="en-GB" dirty="0"/>
                  <a:t>positive</a:t>
                </a:r>
                <a:endParaRPr lang="en-GB" b="0" dirty="0"/>
              </a:p>
              <a:p>
                <a:r>
                  <a:rPr lang="en-GB" b="0" dirty="0"/>
                  <a:t>However, an elegant solution to this exists</a:t>
                </a:r>
              </a:p>
              <a:p>
                <a:r>
                  <a:rPr lang="en-GB" b="0" dirty="0"/>
                  <a:t>By moving our iterations to </a:t>
                </a:r>
                <a:r>
                  <a:rPr lang="en-GB" dirty="0"/>
                  <a:t>log-space</a:t>
                </a:r>
                <a:r>
                  <a:rPr lang="en-GB" b="0" dirty="0"/>
                  <a:t>, such that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func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br>
                  <a:rPr lang="en-GB" dirty="0"/>
                </a:br>
                <a:r>
                  <a:rPr lang="en-GB" b="0" dirty="0"/>
                  <a:t>every value of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b="0" dirty="0"/>
                  <a:t> is guaranteed to be positive</a:t>
                </a:r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5158B-723C-BDDD-ADC7-BB9C59CE3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07D45-918D-05F5-A75B-F467C9B28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F347-4A7C-179D-076D-8DBAE314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3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B82F-B99F-7A58-E481-F3703BBB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Unconstrained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F8448-8E99-B901-A890-EA790ADF1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This function is </a:t>
                </a:r>
                <a:r>
                  <a:rPr lang="en-GB" dirty="0"/>
                  <a:t>not equivalent</a:t>
                </a:r>
                <a:r>
                  <a:rPr lang="en-GB" b="0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However:</a:t>
                </a:r>
              </a:p>
              <a:p>
                <a:pPr lvl="1"/>
                <a:r>
                  <a:rPr lang="en-GB" b="0" dirty="0"/>
                  <a:t>if a point is a minima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 then it is also a minima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b="0" dirty="0"/>
                  <a:t>A negative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 implies a negative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This means we can use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 as a substitute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</m:oMath>
                </a14:m>
                <a:r>
                  <a:rPr lang="en-GB" b="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F8448-8E99-B901-A890-EA790ADF1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669A2-C00C-C410-B97E-3B9A43869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6826D-0F4F-3D7A-19B3-D2AD9224C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B82F-B99F-7A58-E481-F3703BBB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Unconstrained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F8448-8E99-B901-A890-EA790ADF1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>
                    <a:latin typeface="Cambria Math" panose="020405030504060302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>
                    <a:latin typeface="Cambria Math" panose="02040503050406030204" pitchFamily="18" charset="0"/>
                  </a:rPr>
                  <a:t> function can be rewritten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𝑡𝑚</m:t>
                      </m:r>
                      <m:d>
                        <m:d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b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GB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GB" b="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Always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positive</m:t>
                          </m:r>
                        </m:lim>
                      </m:limLow>
                      <m:r>
                        <a:rPr lang="en-GB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𝑡𝑝𝑑</m:t>
                      </m:r>
                      <m:d>
                        <m:d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As the bracketed term is always positive, a negative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 is necessarily a negative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Therefore, if we encounter a negative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, we can terminate our algorithm and declare the mixture unstable</a:t>
                </a:r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F8448-8E99-B901-A890-EA790ADF1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669A2-C00C-C410-B97E-3B9A43869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6826D-0F4F-3D7A-19B3-D2AD9224C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2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DFCA-0E3E-2D76-4B88-5DA7632D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Unconstrained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5D185-BEA6-E205-8556-FFBDECC04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However, a positive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 </a:t>
                </a:r>
                <a:r>
                  <a:rPr lang="en-GB" dirty="0"/>
                  <a:t>does not mean </a:t>
                </a:r>
                <a:r>
                  <a:rPr lang="en-GB" b="0" dirty="0"/>
                  <a:t>a positive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One way to resolve this is after locating the minima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, using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</m:oMath>
                </a14:m>
                <a:r>
                  <a:rPr lang="en-GB" b="0" dirty="0"/>
                  <a:t> function to evaluate whether those minima imply stability or not</a:t>
                </a:r>
              </a:p>
              <a:p>
                <a:r>
                  <a:rPr lang="en-GB" b="0" dirty="0"/>
                  <a:t>This method is applicable to </a:t>
                </a:r>
                <a:r>
                  <a:rPr lang="en-GB" dirty="0"/>
                  <a:t>any number of components</a:t>
                </a:r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5D185-BEA6-E205-8556-FFBDECC04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5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17FDB-6E71-2D88-228C-16CA6C448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4B994-D08E-66C0-029F-B87E5C1DF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6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Stability analysis deals with the question “</a:t>
            </a:r>
            <a:r>
              <a:rPr lang="en-GB" dirty="0"/>
              <a:t>does a phase-split occur?</a:t>
            </a:r>
            <a:r>
              <a:rPr lang="en-GB" b="0" dirty="0"/>
              <a:t>”</a:t>
            </a:r>
          </a:p>
          <a:p>
            <a:r>
              <a:rPr lang="en-GB" b="0" dirty="0"/>
              <a:t>This helps us determine if a single-phase solution is correct, or if further calculation is necessary</a:t>
            </a:r>
          </a:p>
          <a:p>
            <a:r>
              <a:rPr lang="en-GB" b="0" dirty="0"/>
              <a:t>If further calculation is required, stability analysis can provide good initial guesses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B97-25DA-6538-0122-AF91D3DE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E872-163C-117F-6194-618AAEC8A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will split the implementation into three stages: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Specify </a:t>
                </a:r>
                <a:r>
                  <a:rPr lang="en-GB" b="1" dirty="0"/>
                  <a:t>state</a:t>
                </a:r>
                <a:r>
                  <a:rPr lang="en-GB" dirty="0"/>
                  <a:t> and </a:t>
                </a:r>
                <a:r>
                  <a:rPr lang="en-GB" b="1" dirty="0"/>
                  <a:t>model</a:t>
                </a:r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Generate </a:t>
                </a:r>
                <a:r>
                  <a:rPr lang="en-GB" b="1" dirty="0"/>
                  <a:t>initial guesses</a:t>
                </a:r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Minimise objective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E872-163C-117F-6194-618AAEC8A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B6C1-F6B0-4407-79AF-88BF8AD7C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B2B80-30CD-89A5-B6B5-22A88BEC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68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E477-2B32-A291-2E04-54BBD4B7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1. State and model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5E58-15B8-809D-85BC-EDD44422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For a phase split to occur, we must have </a:t>
            </a:r>
            <a:r>
              <a:rPr lang="en-GB" dirty="0"/>
              <a:t>non-ideal mixing</a:t>
            </a:r>
          </a:p>
          <a:p>
            <a:r>
              <a:rPr lang="en-GB" b="0" dirty="0"/>
              <a:t>To capture this, we must have a prediction for the binary interaction parameters</a:t>
            </a:r>
          </a:p>
          <a:p>
            <a:r>
              <a:rPr lang="en-GB" b="0" dirty="0"/>
              <a:t>I have chosen the Extended Predictive Peng Robinson-78 (EPPR78)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96F54-D92B-0C90-9336-3A48EDF9B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9E54-C994-6611-BDF1-717A749E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4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E477-2B32-A291-2E04-54BBD4B7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1. State and model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5E58-15B8-809D-85BC-EDD44422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For a phase split to occur, we must have </a:t>
            </a:r>
            <a:r>
              <a:rPr lang="en-GB" dirty="0"/>
              <a:t>non-ideal mixing</a:t>
            </a:r>
          </a:p>
          <a:p>
            <a:r>
              <a:rPr lang="en-GB" b="0" dirty="0"/>
              <a:t>To capture this, we must have a prediction for the binary interaction parameters</a:t>
            </a:r>
          </a:p>
          <a:p>
            <a:r>
              <a:rPr lang="en-GB" b="0" dirty="0"/>
              <a:t>I have chosen the Extended Predictive Peng Robinson-78 (EPPR78)</a:t>
            </a:r>
          </a:p>
          <a:p>
            <a:r>
              <a:rPr lang="en-GB" b="0" dirty="0"/>
              <a:t>For our mixture we use </a:t>
            </a:r>
            <a:r>
              <a:rPr lang="en-GB" dirty="0"/>
              <a:t>methane</a:t>
            </a:r>
            <a:r>
              <a:rPr lang="en-GB" b="0" dirty="0"/>
              <a:t> and </a:t>
            </a:r>
            <a:r>
              <a:rPr lang="en-GB" dirty="0"/>
              <a:t>hydrogen sulfide</a:t>
            </a:r>
            <a:r>
              <a:rPr lang="en-GB" b="0" dirty="0"/>
              <a:t> evaluated at </a:t>
            </a:r>
            <a:r>
              <a:rPr lang="en-GB" dirty="0"/>
              <a:t>187 K, 4.052 MPa</a:t>
            </a:r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96F54-D92B-0C90-9336-3A48EDF9B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9E54-C994-6611-BDF1-717A749E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1219-BC5B-6D16-A508-67584DDD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Initial guesses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14F68-6532-E288-C15D-36DB91998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For initial guesses, we use the </a:t>
                </a:r>
                <a:r>
                  <a:rPr lang="en-GB" dirty="0"/>
                  <a:t>Wilson correlation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p>
                        </m:sSubSup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+5.373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GB" b="0" dirty="0"/>
              </a:p>
              <a:p>
                <a:r>
                  <a:rPr lang="en-GB" b="0" dirty="0"/>
                  <a:t>Provides us with </a:t>
                </a:r>
                <a:r>
                  <a:rPr lang="en-GB" dirty="0"/>
                  <a:t>K-factors</a:t>
                </a:r>
                <a:r>
                  <a:rPr lang="en-GB" b="0" dirty="0"/>
                  <a:t>, defined as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b="0" dirty="0"/>
                  <a:t>Designed to match the pure component vapour pressure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14F68-6532-E288-C15D-36DB91998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2AA69-7567-1735-1141-2FC2B399A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0A109-F561-BB47-C784-4292E17B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76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1219-BC5B-6D16-A508-67584DDD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Initial guesses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14F68-6532-E288-C15D-36DB91998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For initial guesses, we use the </a:t>
                </a:r>
                <a:r>
                  <a:rPr lang="en-GB" dirty="0"/>
                  <a:t>Wilson correlation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p>
                        </m:sSubSup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+5.373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GB" b="0" dirty="0"/>
              </a:p>
              <a:p>
                <a:r>
                  <a:rPr lang="en-GB" b="0" dirty="0"/>
                  <a:t>Provides us with </a:t>
                </a:r>
                <a:r>
                  <a:rPr lang="en-GB" dirty="0"/>
                  <a:t>K-factors</a:t>
                </a:r>
                <a:r>
                  <a:rPr lang="en-GB" b="0" dirty="0"/>
                  <a:t>, defined as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b="0" dirty="0"/>
                  <a:t>Designed to match the pure component vapour pressure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Generally performs well. </a:t>
                </a:r>
                <a:r>
                  <a:rPr lang="en-GB" dirty="0"/>
                  <a:t>Very poor predictions when used with hydrogen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14F68-6532-E288-C15D-36DB91998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b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2AA69-7567-1735-1141-2FC2B399A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0A109-F561-BB47-C784-4292E17B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6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B76924-061A-B4F3-28F4-DCC6C3136B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3. Minimise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𝒕𝒎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B76924-061A-B4F3-28F4-DCC6C3136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8438-9FF8-1BE1-E7AD-781A7A3B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To minimise our objective function, Newton’s method is highly effective</a:t>
            </a:r>
          </a:p>
          <a:p>
            <a:pPr marL="0" indent="0">
              <a:buNone/>
            </a:pPr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E3104-C5B0-CF32-1337-DAA96F725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E34A5-A419-7D47-54C9-FDAF30FED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13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B76924-061A-B4F3-28F4-DCC6C3136B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3. Minimise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𝒕𝒎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B76924-061A-B4F3-28F4-DCC6C3136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F8438-9FF8-1BE1-E7AD-781A7A3B9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To minimise our objective function, Newton’s method is highly effective</a:t>
                </a:r>
              </a:p>
              <a:p>
                <a:r>
                  <a:rPr lang="en-GB" b="0" dirty="0"/>
                  <a:t>Because we aim to evaluate </a:t>
                </a:r>
                <a:r>
                  <a:rPr lang="en-GB" dirty="0"/>
                  <a:t>all</a:t>
                </a:r>
                <a:r>
                  <a:rPr lang="en-GB" b="0" dirty="0"/>
                  <a:t> minima of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 function we use </a:t>
                </a:r>
                <a:r>
                  <a:rPr lang="en-GB" dirty="0"/>
                  <a:t>multiple starting points</a:t>
                </a: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F8438-9FF8-1BE1-E7AD-781A7A3B9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E3104-C5B0-CF32-1337-DAA96F725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E34A5-A419-7D47-54C9-FDAF30FED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9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B76924-061A-B4F3-28F4-DCC6C3136B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3. Minimise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𝒕𝒎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B76924-061A-B4F3-28F4-DCC6C3136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F8438-9FF8-1BE1-E7AD-781A7A3B9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To minimise our objective function, Newton’s method is highly effective</a:t>
                </a:r>
              </a:p>
              <a:p>
                <a:r>
                  <a:rPr lang="en-GB" b="0" dirty="0"/>
                  <a:t>Because we aim to evaluate </a:t>
                </a:r>
                <a:r>
                  <a:rPr lang="en-GB" dirty="0"/>
                  <a:t>all</a:t>
                </a:r>
                <a:r>
                  <a:rPr lang="en-GB" b="0" dirty="0"/>
                  <a:t> minima of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 function we use </a:t>
                </a:r>
                <a:r>
                  <a:rPr lang="en-GB" dirty="0"/>
                  <a:t>multiple starting points</a:t>
                </a:r>
                <a:endParaRPr lang="en-GB" b="0" dirty="0"/>
              </a:p>
              <a:p>
                <a:r>
                  <a:rPr lang="en-GB" b="0" dirty="0"/>
                  <a:t>In optimisation, this is often referred to as </a:t>
                </a:r>
                <a:r>
                  <a:rPr lang="en-GB" dirty="0"/>
                  <a:t>multi-start</a:t>
                </a:r>
              </a:p>
              <a:p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F8438-9FF8-1BE1-E7AD-781A7A3B9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E3104-C5B0-CF32-1337-DAA96F725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E34A5-A419-7D47-54C9-FDAF30FED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B6F55-25E8-9FBD-6D40-246A9B3820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3. Minimise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𝒕𝒎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B6F55-25E8-9FBD-6D40-246A9B382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CE162-9B03-D214-8195-CF9C4E753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We choose two guesses for our initial compositions. One </a:t>
                </a:r>
                <a:r>
                  <a:rPr lang="en-GB" dirty="0"/>
                  <a:t>liquid-like</a:t>
                </a:r>
                <a:r>
                  <a:rPr lang="en-GB" b="0" dirty="0"/>
                  <a:t> and one </a:t>
                </a:r>
                <a:r>
                  <a:rPr lang="en-GB" dirty="0"/>
                  <a:t>vapour-like</a:t>
                </a:r>
                <a:r>
                  <a:rPr lang="en-GB" b="0" dirty="0"/>
                  <a:t>.</a:t>
                </a:r>
              </a:p>
              <a:p>
                <a:r>
                  <a:rPr lang="en-GB" b="0" dirty="0"/>
                  <a:t>The liquid-like phase composition: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b="0" dirty="0"/>
                  <a:t>The vapour-like phase composition: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sup>
                        </m:sSup>
                      </m:den>
                    </m:f>
                  </m:oMath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CE162-9B03-D214-8195-CF9C4E753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A673B-3470-85D4-02A6-3CB217E35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E1709-F975-928C-759A-52C33C070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3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C09AC-39C2-F0E6-95A4-6032CC1431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3. Minimise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𝒕𝒎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C09AC-39C2-F0E6-95A4-6032CC143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9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007E-34E5-ED44-E82A-B5CC5DD8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Switch to notebook and show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788D9-77C9-FA7D-92BA-7905F1C80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457B5-727B-0E87-3B9D-64C9E0BFF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4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6D8F-9E27-804C-B4BD-0E7E4162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Gibbs tangent-plane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F95C-FDF0-BAD5-92F8-43DD14283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This is the fundamental description of thermodynamic stability</a:t>
                </a:r>
              </a:p>
              <a:p>
                <a:r>
                  <a:rPr lang="en-GB" b="0" dirty="0"/>
                  <a:t>We know a system always exists at the minima on the Gibbs free energy surface</a:t>
                </a:r>
              </a:p>
              <a:p>
                <a:r>
                  <a:rPr lang="en-GB" b="0" dirty="0"/>
                  <a:t>When a tangent plane with a lower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b="0" dirty="0"/>
                  <a:t> can be constructed, we know a phase-split will occur</a:t>
                </a:r>
              </a:p>
              <a:p>
                <a:r>
                  <a:rPr lang="en-GB" b="0" dirty="0"/>
                  <a:t>For a binary mixture this is quite easy to show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F95C-FDF0-BAD5-92F8-43DD14283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5ACF8-1C5A-4F4D-160B-D25683982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3F6CF-0D0E-53CB-A0EB-978992312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05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27BB-BDED-5B76-A2DE-DEAC699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Equilibrium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1A6A-9956-3CEC-A840-59C04669B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One of the key applications of stability analysis is providing good “guesses” of equilibrium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965F1-E392-A23E-44A9-7FF19C7B7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ABA5B-7874-C0F7-F3F9-CBD906D3D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30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BC6BC-4804-17B1-0A8B-09FE0BBB9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3336701"/>
            <a:ext cx="4229100" cy="2819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F8C769E-CC24-EDC8-3F05-639A62A58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3336701"/>
            <a:ext cx="4229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40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E089-0C8A-4F31-B7BF-1A5F4091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C933-3B76-A90C-5714-5F57ABCE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dirty="0"/>
              <a:t>When considering the Gibbs tangent plane criterion, there is only a single </a:t>
            </a:r>
            <a:r>
              <a:rPr lang="en-GB" dirty="0"/>
              <a:t>cotangent plane</a:t>
            </a:r>
            <a:r>
              <a:rPr lang="en-GB" b="0" dirty="0"/>
              <a:t> representing the equilibrium compositions</a:t>
            </a:r>
          </a:p>
          <a:p>
            <a:r>
              <a:rPr lang="en-GB" b="0" dirty="0"/>
              <a:t>There are infinite </a:t>
            </a:r>
            <a:r>
              <a:rPr lang="en-GB" dirty="0"/>
              <a:t>tangent planes</a:t>
            </a:r>
            <a:r>
              <a:rPr lang="en-GB" b="0" dirty="0"/>
              <a:t> that can signal chemical instability</a:t>
            </a:r>
          </a:p>
          <a:p>
            <a:r>
              <a:rPr lang="en-GB" b="0" dirty="0"/>
              <a:t>To calculate the tangent plane distance, we transform our function to an surrogate </a:t>
            </a:r>
            <a:r>
              <a:rPr lang="en-GB" dirty="0"/>
              <a:t>unconstrained function</a:t>
            </a:r>
          </a:p>
          <a:p>
            <a:r>
              <a:rPr lang="en-GB" b="0" dirty="0"/>
              <a:t>Stability analysis is an important tool in its own right, as well as providing </a:t>
            </a:r>
            <a:r>
              <a:rPr lang="en-GB" dirty="0"/>
              <a:t>initial guesses</a:t>
            </a:r>
            <a:r>
              <a:rPr lang="en-GB" b="0" dirty="0"/>
              <a:t> to further calculations</a:t>
            </a:r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8B416-D2A8-FB7B-EE42-1425C7147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F7DB3-EC3A-AC81-8EAB-DA195BFF0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8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8233-C4C8-70C6-200A-BED5F6A6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Gibbs tangent-plane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2E80-972E-E5E3-DA8E-CEB30FAB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Any plane tangent at one point signifies instability</a:t>
            </a:r>
          </a:p>
          <a:p>
            <a:r>
              <a:rPr lang="en-GB" b="0" dirty="0"/>
              <a:t>However, there is only </a:t>
            </a:r>
            <a:r>
              <a:rPr lang="en-GB" dirty="0"/>
              <a:t>one</a:t>
            </a:r>
            <a:r>
              <a:rPr lang="en-GB" b="0" dirty="0"/>
              <a:t> cotangent plane – this shows the resulting phase split compositions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DD5DE-4931-8380-18B3-551A900E4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51121-91FF-BC67-E0E8-DADB29013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7E6802-7D22-1C11-65A9-0BEF072F2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3946" y="3114674"/>
            <a:ext cx="4956188" cy="330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5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5CA4-FE53-84E8-6F00-EB228AF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Gibbs tangent-plane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248A-17DA-2955-827D-08CF58D5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If we look at a ternary mixture of ethane, octane, and propane it becomes far harder to see where exactly the phase split occurs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B3BDA-DAB6-1288-54FF-3B2408124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3E631-9C5D-3034-D1C3-BAFE717C5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32D5A50B-CF9A-B297-8391-7610C8CA0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9"/>
          <a:stretch/>
        </p:blipFill>
        <p:spPr>
          <a:xfrm>
            <a:off x="2694948" y="3026391"/>
            <a:ext cx="3940367" cy="32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5F3D-4580-241D-BE18-CBE05B21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7B72-9FD0-07B8-0835-4A56499C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To implement this on a computer, we need a mathematical description of instability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DEB2B-506E-EE4E-019B-4B963942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7EAEF-C40F-D45A-36A4-F19A92F06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9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5F3D-4580-241D-BE18-CBE05B21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07B72-9FD0-07B8-0835-4A56499CF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To implement this on a computer, we need a mathematical description of instability</a:t>
                </a:r>
              </a:p>
              <a:p>
                <a:r>
                  <a:rPr lang="en-GB" b="0" dirty="0"/>
                  <a:t>Following the description from Michelsen, this can be motivated by considering the Gibbs free energy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b="0" dirty="0"/>
                  <a:t>) must be at a </a:t>
                </a:r>
                <a:r>
                  <a:rPr lang="en-GB" dirty="0"/>
                  <a:t>global minimum</a:t>
                </a:r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07B72-9FD0-07B8-0835-4A56499CF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DEB2B-506E-EE4E-019B-4B963942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7EAEF-C40F-D45A-36A4-F19A92F06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7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5F3D-4580-241D-BE18-CBE05B21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07B72-9FD0-07B8-0835-4A56499CF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To implement this on a computer, we need a mathematical description of instability</a:t>
                </a:r>
              </a:p>
              <a:p>
                <a:r>
                  <a:rPr lang="en-GB" b="0" dirty="0"/>
                  <a:t>Following the description from Michelsen, this can be motivated by considering the Gibbs free energy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b="0" dirty="0"/>
                  <a:t>) must be at a </a:t>
                </a:r>
                <a:r>
                  <a:rPr lang="en-GB" dirty="0"/>
                  <a:t>global minimum</a:t>
                </a:r>
              </a:p>
              <a:p>
                <a:r>
                  <a:rPr lang="en-GB" b="0" dirty="0"/>
                  <a:t>The change in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b="0" dirty="0"/>
                  <a:t> upon the formation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b="0" dirty="0"/>
                  <a:t> of a new phase with composition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b="0" dirty="0"/>
                  <a:t> from a mixture with composition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GB" b="0" dirty="0"/>
                  <a:t> can be written as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07B72-9FD0-07B8-0835-4A56499CF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DEB2B-506E-EE4E-019B-4B963942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7EAEF-C40F-D45A-36A4-F19A92F06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2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1225-7951-6139-7ED0-B237FD83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DB89B-7344-6F6C-5692-23BEF9A96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b="0" dirty="0"/>
                  <a:t> to be at a minimum, no change can reduce it. Therefore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≥0 ⟹∑</m:t>
                    </m:r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br>
                  <a:rPr lang="en-GB" b="0" dirty="0"/>
                </a:br>
                <a:r>
                  <a:rPr lang="en-GB" b="0" dirty="0"/>
                  <a:t>for any value of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GB" dirty="0"/>
              </a:p>
              <a:p>
                <a:r>
                  <a:rPr lang="en-GB" b="0" dirty="0"/>
                  <a:t>Physically this represents the distance from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b="0" dirty="0"/>
                  <a:t> surface at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GB" b="0" dirty="0"/>
                  <a:t> to a tangent plane constructed at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We call this the tangent plane distance function,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𝑻𝑷𝑫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DB89B-7344-6F6C-5692-23BEF9A96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4F6F0-7791-766A-F83E-6EF159D5C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D40FE-4AC5-32FA-CFAD-A13495252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4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150203</TotalTime>
  <Words>1673</Words>
  <Application>Microsoft Office PowerPoint</Application>
  <PresentationFormat>On-screen Show (4:3)</PresentationFormat>
  <Paragraphs>203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The Gibbs tangent-plane</vt:lpstr>
      <vt:lpstr>The Gibbs tangent-plane</vt:lpstr>
      <vt:lpstr>The Gibbs tangent-plane</vt:lpstr>
      <vt:lpstr>Mathematical description</vt:lpstr>
      <vt:lpstr>Mathematical description</vt:lpstr>
      <vt:lpstr>Mathematical description</vt:lpstr>
      <vt:lpstr>Mathematical description</vt:lpstr>
      <vt:lpstr>Mathematical description</vt:lpstr>
      <vt:lpstr>Mathematical description</vt:lpstr>
      <vt:lpstr>Numerical issues</vt:lpstr>
      <vt:lpstr>Improved formulation</vt:lpstr>
      <vt:lpstr>Improved formulation</vt:lpstr>
      <vt:lpstr>Unconstrained formulation</vt:lpstr>
      <vt:lpstr>Unconstrained formulation</vt:lpstr>
      <vt:lpstr>Unconstrained formulation</vt:lpstr>
      <vt:lpstr>Unconstrained formulation</vt:lpstr>
      <vt:lpstr>Unconstrained formulation</vt:lpstr>
      <vt:lpstr>Implementation</vt:lpstr>
      <vt:lpstr>1. State and model specification</vt:lpstr>
      <vt:lpstr>1. State and model specification</vt:lpstr>
      <vt:lpstr>2. Initial guesses</vt:lpstr>
      <vt:lpstr>2. Initial guesses</vt:lpstr>
      <vt:lpstr>3. Minimise tm</vt:lpstr>
      <vt:lpstr>3. Minimise tm</vt:lpstr>
      <vt:lpstr>3. Minimise tm</vt:lpstr>
      <vt:lpstr>3. Minimise tm</vt:lpstr>
      <vt:lpstr>3. Minimise tm</vt:lpstr>
      <vt:lpstr>Equilibrium guesses</vt:lpstr>
      <vt:lpstr>Key points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954</cp:revision>
  <dcterms:created xsi:type="dcterms:W3CDTF">2014-05-08T12:48:22Z</dcterms:created>
  <dcterms:modified xsi:type="dcterms:W3CDTF">2022-09-02T07:30:49Z</dcterms:modified>
</cp:coreProperties>
</file>