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88" d="100"/>
          <a:sy n="88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06/09/2020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766218"/>
            <a:ext cx="7638964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– SVM – SVR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una manera. Mide el error y prueba otro hiperplano para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380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– SVR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61</cp:revision>
  <dcterms:created xsi:type="dcterms:W3CDTF">2020-05-12T19:48:30Z</dcterms:created>
  <dcterms:modified xsi:type="dcterms:W3CDTF">2020-09-06T18:04:45Z</dcterms:modified>
</cp:coreProperties>
</file>