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7"/>
  </p:notesMasterIdLst>
  <p:sldIdLst>
    <p:sldId id="271" r:id="rId2"/>
    <p:sldId id="314" r:id="rId3"/>
    <p:sldId id="318" r:id="rId4"/>
    <p:sldId id="320" r:id="rId5"/>
    <p:sldId id="28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43C87C-AE07-4B15-9114-5F0E98545F8A}" v="64" dt="2020-09-24T20:52:39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7" autoAdjust="0"/>
    <p:restoredTop sz="85714" autoAdjust="0"/>
  </p:normalViewPr>
  <p:slideViewPr>
    <p:cSldViewPr snapToGrid="0">
      <p:cViewPr varScale="1">
        <p:scale>
          <a:sx n="74" d="100"/>
          <a:sy n="74" d="100"/>
        </p:scale>
        <p:origin x="117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25/09/2020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4989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425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7746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Deep Learning –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921817" cy="1030538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Redes neuronales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8258"/>
            <a:ext cx="4686701" cy="4427621"/>
          </a:xfrm>
        </p:spPr>
        <p:txBody>
          <a:bodyPr>
            <a:normAutofit lnSpcReduction="10000"/>
          </a:bodyPr>
          <a:lstStyle/>
          <a:p>
            <a:pPr fontAlgn="base"/>
            <a:r>
              <a:rPr lang="es-ES" sz="1800" dirty="0"/>
              <a:t>Es una representación de unidades de entradas y salidas interconectadas en el que cada conexión tiene un peso asociado.</a:t>
            </a:r>
          </a:p>
          <a:p>
            <a:pPr fontAlgn="base"/>
            <a:endParaRPr lang="es-ES" sz="1800" dirty="0"/>
          </a:p>
          <a:p>
            <a:pPr fontAlgn="base"/>
            <a:r>
              <a:rPr lang="es-ES" sz="1800" dirty="0"/>
              <a:t>La red se compone de: entradas, capa/s ocultas, capa de salida, pesos y el </a:t>
            </a:r>
            <a:r>
              <a:rPr lang="es-ES" sz="1800" dirty="0" err="1"/>
              <a:t>bias</a:t>
            </a:r>
            <a:r>
              <a:rPr lang="es-ES" sz="1800" dirty="0"/>
              <a:t> de cada capa excepto la de la salida.</a:t>
            </a:r>
          </a:p>
          <a:p>
            <a:pPr fontAlgn="base"/>
            <a:endParaRPr lang="es-ES" sz="1800" dirty="0"/>
          </a:p>
          <a:p>
            <a:pPr fontAlgn="base"/>
            <a:r>
              <a:rPr lang="es-ES" sz="1800" dirty="0"/>
              <a:t>La suma de los pesos recibidos por cada neurona es pasada a una función de activación que computa un número como salida de la neurona.</a:t>
            </a:r>
          </a:p>
          <a:p>
            <a:pPr fontAlgn="base"/>
            <a:endParaRPr lang="es-ES" sz="1800" dirty="0"/>
          </a:p>
          <a:p>
            <a:pPr fontAlgn="base"/>
            <a:r>
              <a:rPr lang="es-ES" sz="1800" dirty="0"/>
              <a:t>Durante la fase de entrenamiento, la red aprende ajustando los pesos con el objetivo de predecir la clase correcta de la entrada.</a:t>
            </a:r>
          </a:p>
          <a:p>
            <a:pPr marL="0" indent="0" fontAlgn="base">
              <a:buNone/>
            </a:pPr>
            <a:endParaRPr lang="es-ES" sz="1800" dirty="0"/>
          </a:p>
          <a:p>
            <a:pPr fontAlgn="base"/>
            <a:endParaRPr lang="es-ES" sz="1800" dirty="0"/>
          </a:p>
          <a:p>
            <a:pPr fontAlgn="base"/>
            <a:endParaRPr lang="es-E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E2FCCE-0741-4024-AB80-9863E475B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738" y="2868329"/>
            <a:ext cx="521017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to Train a Basic Perceptron Neural Network - Technical Articles">
            <a:extLst>
              <a:ext uri="{FF2B5EF4-FFF2-40B4-BE49-F238E27FC236}">
                <a16:creationId xmlns:a16="http://schemas.microsoft.com/office/drawing/2014/main" id="{DECBFD9E-5DDC-44EC-BA3A-423B587DE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900" y="712871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6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Redes Neuronales: tipos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32347-2768-4429-A5D2-143EBF06F668}"/>
              </a:ext>
            </a:extLst>
          </p:cNvPr>
          <p:cNvSpPr/>
          <p:nvPr/>
        </p:nvSpPr>
        <p:spPr>
          <a:xfrm>
            <a:off x="838200" y="2785200"/>
            <a:ext cx="45754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red neuronal funciona con cualquier tipo de problema: supervisado, no supervisado, por refuerzo,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Normalmente se usa para aprendizaje supervisado y por refuerzo.</a:t>
            </a:r>
          </a:p>
        </p:txBody>
      </p:sp>
      <p:pic>
        <p:nvPicPr>
          <p:cNvPr id="5122" name="Picture 2" descr="Aprendizaje Supervisado y No Supervisado - Fernando Sancho Caparrini">
            <a:extLst>
              <a:ext uri="{FF2B5EF4-FFF2-40B4-BE49-F238E27FC236}">
                <a16:creationId xmlns:a16="http://schemas.microsoft.com/office/drawing/2014/main" id="{4BA340E3-8BCF-438A-84D6-3DD13DFF3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872" y="1690688"/>
            <a:ext cx="57340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7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921817" cy="1030538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Redes neuronales: entrenamiento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8258"/>
            <a:ext cx="4686701" cy="4427621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s-ES" sz="1800" dirty="0"/>
          </a:p>
          <a:p>
            <a:pPr fontAlgn="base"/>
            <a:endParaRPr lang="es-ES" sz="1800" dirty="0"/>
          </a:p>
          <a:p>
            <a:pPr fontAlgn="base"/>
            <a:endParaRPr lang="es-ES" sz="1800" dirty="0"/>
          </a:p>
        </p:txBody>
      </p:sp>
      <p:pic>
        <p:nvPicPr>
          <p:cNvPr id="3074" name="Picture 2" descr="Figure 8: Training phase of a neural network">
            <a:extLst>
              <a:ext uri="{FF2B5EF4-FFF2-40B4-BE49-F238E27FC236}">
                <a16:creationId xmlns:a16="http://schemas.microsoft.com/office/drawing/2014/main" id="{EBF5E884-1214-4B15-B4C2-BDF52DAD3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395663"/>
            <a:ext cx="6815571" cy="485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ntrenamiento de Redes Neuronales: mejorando el Gradiente Descendiente -  Fernando Sancho Caparrini">
            <a:extLst>
              <a:ext uri="{FF2B5EF4-FFF2-40B4-BE49-F238E27FC236}">
                <a16:creationId xmlns:a16="http://schemas.microsoft.com/office/drawing/2014/main" id="{CB4CB28B-713E-4E69-B9D8-CBFE690AE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997" y="1578120"/>
            <a:ext cx="38576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5A561D8-E5AD-458F-B7BF-092E2C3C7DF5}"/>
              </a:ext>
            </a:extLst>
          </p:cNvPr>
          <p:cNvSpPr txBox="1">
            <a:spLocks/>
          </p:cNvSpPr>
          <p:nvPr/>
        </p:nvSpPr>
        <p:spPr>
          <a:xfrm>
            <a:off x="8770792" y="5732502"/>
            <a:ext cx="2402033" cy="486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solidFill>
                  <a:srgbClr val="FF0000"/>
                </a:solidFill>
              </a:rPr>
              <a:t>Descenso del gradiente</a:t>
            </a:r>
          </a:p>
        </p:txBody>
      </p:sp>
    </p:spTree>
    <p:extLst>
      <p:ext uri="{BB962C8B-B14F-4D97-AF65-F5344CB8AC3E}">
        <p14:creationId xmlns:p14="http://schemas.microsoft.com/office/powerpoint/2010/main" val="53232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8143</TotalTime>
  <Words>155</Words>
  <Application>Microsoft Office PowerPoint</Application>
  <PresentationFormat>Widescreen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Deep Learning – Artificial Neural Networks</vt:lpstr>
      <vt:lpstr>Redes neuronales</vt:lpstr>
      <vt:lpstr>Redes Neuronales: tipos</vt:lpstr>
      <vt:lpstr>Redes neuronales: entrenamiento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103</cp:revision>
  <dcterms:created xsi:type="dcterms:W3CDTF">2020-05-12T19:48:30Z</dcterms:created>
  <dcterms:modified xsi:type="dcterms:W3CDTF">2020-09-25T08:43:03Z</dcterms:modified>
</cp:coreProperties>
</file>