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812"/>
    <a:srgbClr val="951913"/>
    <a:srgbClr val="AA1D16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11/07/2020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11/07/2020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11/07/2020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11/07/2020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11/07/2020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11/07/2020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11/07/2020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11/07/2020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Contenidos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1" y="0"/>
            <a:ext cx="1930400" cy="6858000"/>
          </a:xfrm>
          <a:prstGeom prst="rect">
            <a:avLst/>
          </a:prstGeom>
          <a:solidFill>
            <a:srgbClr val="901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FCA223-63D6-40BA-BA0C-4FE9398D9A6F}"/>
              </a:ext>
            </a:extLst>
          </p:cNvPr>
          <p:cNvSpPr txBox="1"/>
          <p:nvPr/>
        </p:nvSpPr>
        <p:spPr>
          <a:xfrm>
            <a:off x="2272145" y="655781"/>
            <a:ext cx="44882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Semana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Instalación de Anaconda y </a:t>
            </a:r>
            <a:r>
              <a:rPr lang="es-ES" dirty="0" err="1"/>
              <a:t>Jupyter</a:t>
            </a:r>
            <a:r>
              <a:rPr lang="es-ES" dirty="0"/>
              <a:t> </a:t>
            </a:r>
            <a:r>
              <a:rPr lang="es-ES" dirty="0" err="1"/>
              <a:t>Lab</a:t>
            </a: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Markdown</a:t>
            </a: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Python </a:t>
            </a:r>
            <a:r>
              <a:rPr lang="es-ES" dirty="0" err="1"/>
              <a:t>Basics</a:t>
            </a:r>
            <a:r>
              <a:rPr lang="es-ES" dirty="0"/>
              <a:t> 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Pyton</a:t>
            </a:r>
            <a:r>
              <a:rPr lang="es-ES" dirty="0"/>
              <a:t> </a:t>
            </a:r>
            <a:r>
              <a:rPr lang="es-ES" dirty="0" err="1"/>
              <a:t>Basics</a:t>
            </a:r>
            <a:r>
              <a:rPr lang="es-ES" dirty="0"/>
              <a:t> II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Flujos de control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Semana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Colecciones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Ejercicios de repaso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Semana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Programación orientada a objetos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Funciones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Semana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Módulos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VS </a:t>
            </a:r>
            <a:r>
              <a:rPr lang="es-ES" dirty="0" err="1"/>
              <a:t>Code</a:t>
            </a: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SQL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26B8F1-8833-450A-B5EC-A748928B4BDF}"/>
              </a:ext>
            </a:extLst>
          </p:cNvPr>
          <p:cNvSpPr txBox="1"/>
          <p:nvPr/>
        </p:nvSpPr>
        <p:spPr>
          <a:xfrm>
            <a:off x="7224816" y="655781"/>
            <a:ext cx="4488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Semana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Repaso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Ramp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Programación funcional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Numpy</a:t>
            </a:r>
            <a:r>
              <a:rPr lang="es-ES" dirty="0"/>
              <a:t> y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Estadística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Semana 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Lectura y escritura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Probabilidad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Semana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Tratamiento de </a:t>
            </a:r>
            <a:r>
              <a:rPr lang="es-ES" dirty="0" err="1"/>
              <a:t>missings</a:t>
            </a: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Matplotlib</a:t>
            </a:r>
            <a:r>
              <a:rPr lang="es-ES" dirty="0"/>
              <a:t> y </a:t>
            </a:r>
            <a:r>
              <a:rPr lang="es-ES" dirty="0" err="1"/>
              <a:t>seaborn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7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/>
              <a:t>Dia 2</a:t>
            </a:r>
            <a:r>
              <a:rPr lang="es-ES" sz="1200" i="1" dirty="0"/>
              <a:t>	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741968" y="2664341"/>
            <a:ext cx="46828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Primeros pasos con los Notebooks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Variables, asignaciones,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del, comentarios.</a:t>
            </a:r>
            <a:endParaRPr lang="es-ES" sz="1400" b="1" dirty="0">
              <a:solidFill>
                <a:prstClr val="white">
                  <a:lumMod val="9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Comprensión de los principales tipos de datos en Python: </a:t>
            </a:r>
            <a:r>
              <a:rPr lang="es-ES" sz="1200" i="1" dirty="0" err="1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numerico</a:t>
            </a:r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cadena, lista…</a:t>
            </a:r>
          </a:p>
          <a:p>
            <a:pPr lvl="0"/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lo visto en el día</a:t>
            </a:r>
          </a:p>
          <a:p>
            <a:pPr lvl="0"/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celdas, primeras líneas de código en Python y escribir en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crear mis propios scripts y documentos en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Los puedo publicar en mi GitHub, en un articulo, notebooks,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tu primer programa de Python.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Asignación de variables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Escribir comentarios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tipos de datos en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Convertir los tipos de datos de unos a otros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Solventar primeros errores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8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600" b="1" i="1" dirty="0"/>
              <a:t>Dia 3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aritméticas, comparativas y con booleanos.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Listas</a:t>
            </a: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problemas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Donde acudir cuando tenemos errores, o necesitamos consultar una documentación.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errores más comunes que te puedes encontrar en la declaración de variables, conversión de tipos,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lo visto en el día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Realizar todo tipo de operaciones matemáticas en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Utilizar el algebra de Boole y condicionar los programas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Agrupar elementos en listas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problemas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Aprender a enfrentarnos a errores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Saber dónde buscar los errores en la web.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</a:t>
            </a:r>
            <a:r>
              <a:rPr lang="es-ES" sz="1600" b="1" i="1" dirty="0"/>
              <a:t>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Flujos de control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Sintaxis de línea</a:t>
            </a:r>
          </a:p>
          <a:p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elif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Bucles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</a:t>
            </a:r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todo lo visto durante la semana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Flujos de control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crear un programa con diferentes flujos condicionales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Recorrer elementos iterables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Ahorrar código mediante bucles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Manejar errores en el código mediante el try/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451</Words>
  <Application>Microsoft Office PowerPoint</Application>
  <PresentationFormat>Panorámica</PresentationFormat>
  <Paragraphs>124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Presentación de PowerPoint</vt:lpstr>
      <vt:lpstr>Presentación de PowerPoint</vt:lpstr>
      <vt:lpstr>Semana 1 - 2</vt:lpstr>
      <vt:lpstr>Semana 1 - 3</vt:lpstr>
      <vt:lpstr>Semana 1 - 4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17</cp:revision>
  <dcterms:created xsi:type="dcterms:W3CDTF">2020-06-06T13:46:52Z</dcterms:created>
  <dcterms:modified xsi:type="dcterms:W3CDTF">2020-07-11T14:40:06Z</dcterms:modified>
</cp:coreProperties>
</file>