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21/06/2020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147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¿Qué es Git?</vt:lpstr>
      <vt:lpstr>¿Qué es GitHub?</vt:lpstr>
      <vt:lpstr>Comandos básicos</vt:lpstr>
      <vt:lpstr>GitHub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7</cp:revision>
  <dcterms:created xsi:type="dcterms:W3CDTF">2020-06-21T16:21:40Z</dcterms:created>
  <dcterms:modified xsi:type="dcterms:W3CDTF">2020-06-21T17:29:49Z</dcterms:modified>
</cp:coreProperties>
</file>