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812"/>
    <a:srgbClr val="951913"/>
    <a:srgbClr val="AA1D16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06/06/2020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06/06/2020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06/06/2020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06/06/2020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06/06/2020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06/06/2020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06/06/2020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1" y="0"/>
            <a:ext cx="1930400" cy="6858000"/>
          </a:xfrm>
          <a:prstGeom prst="rect">
            <a:avLst/>
          </a:prstGeom>
          <a:solidFill>
            <a:srgbClr val="901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FCA223-63D6-40BA-BA0C-4FE9398D9A6F}"/>
              </a:ext>
            </a:extLst>
          </p:cNvPr>
          <p:cNvSpPr txBox="1"/>
          <p:nvPr/>
        </p:nvSpPr>
        <p:spPr>
          <a:xfrm>
            <a:off x="2272144" y="655782"/>
            <a:ext cx="37222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Instalación de Anaconda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Git y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err="1"/>
              <a:t>Jupyter</a:t>
            </a:r>
            <a:r>
              <a:rPr lang="es-ES" sz="1600" dirty="0"/>
              <a:t> y </a:t>
            </a:r>
            <a:r>
              <a:rPr lang="es-ES" sz="1600" dirty="0" err="1"/>
              <a:t>Markdown</a:t>
            </a: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Python </a:t>
            </a:r>
            <a:r>
              <a:rPr lang="es-ES" sz="1600" dirty="0" err="1"/>
              <a:t>Basics</a:t>
            </a:r>
            <a:r>
              <a:rPr lang="es-ES" sz="1600" dirty="0"/>
              <a:t> 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err="1"/>
              <a:t>Pyton</a:t>
            </a:r>
            <a:r>
              <a:rPr lang="es-ES" sz="1600" dirty="0"/>
              <a:t> </a:t>
            </a:r>
            <a:r>
              <a:rPr lang="es-ES" sz="1600" dirty="0" err="1"/>
              <a:t>Basics</a:t>
            </a:r>
            <a:r>
              <a:rPr lang="es-ES" sz="1600" dirty="0"/>
              <a:t> II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Funciones de 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Colecciones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Ejercicios de repaso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3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4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5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6</a:t>
            </a:r>
          </a:p>
        </p:txBody>
      </p:sp>
    </p:spTree>
    <p:extLst>
      <p:ext uri="{BB962C8B-B14F-4D97-AF65-F5344CB8AC3E}">
        <p14:creationId xmlns:p14="http://schemas.microsoft.com/office/powerpoint/2010/main" val="21777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/>
              <a:t>Dia 2</a:t>
            </a:r>
            <a:r>
              <a:rPr lang="es-ES" sz="1200" i="1" dirty="0"/>
              <a:t>	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 al master, data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scientist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tecnología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Anaconda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Instalación del entorno de trabajo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Git/GitHub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Instalación de las herramientas de control de versiones de software que usaremos durante el curso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Primeros pasos con los notebooks.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Qué es un Data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Scientist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herramientas que usa,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necesita.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Anaconda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instalar mi propio entorno de Python para empezar a programar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Git/GitHub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Instalación y uso de herramientas de control de versiones de software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celdas, primeras líneas de código en Python y escribir en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8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600" b="1" i="1" dirty="0"/>
              <a:t>Dia 3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Variables, flujos de ejecución, asignaciones,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del, comentarios.</a:t>
            </a:r>
            <a:endParaRPr lang="es-ES" sz="1400" b="1" dirty="0">
              <a:solidFill>
                <a:prstClr val="white">
                  <a:lumMod val="9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Comprensión de los principales tipos de datos en Python: </a:t>
            </a:r>
            <a:r>
              <a:rPr lang="es-ES" sz="1200" i="1" dirty="0" err="1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numerico</a:t>
            </a:r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cadena, lista…</a:t>
            </a: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 de comprensión y repaso de lo visto en el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problemas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Donde acudir cuando tenemos errores, o necesitamos consultar una documentación.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errores más comunes que te puedes encontrar en la declaración de variables, conversión de tipos,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tu primer programa de Python.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Asignación de variables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Escribir comentarios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tipos de datos en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Convertir los tipos de datos de unos a otros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Solventar primeros errores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</a:t>
            </a:r>
            <a:r>
              <a:rPr lang="es-ES" sz="1600" b="1" i="1" dirty="0"/>
              <a:t>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aritméticas, comparativas, operaciones booleanos.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Listas, sintaxis en línea, el valor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Errores básicos</a:t>
            </a:r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propias del núcleo de Python como: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todo lo visto durante la semana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con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Construir y ordenar listas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escribir un programa mediante la sintaxis en línea de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y métodos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433</Words>
  <Application>Microsoft Office PowerPoint</Application>
  <PresentationFormat>Panorámica</PresentationFormat>
  <Paragraphs>97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Presentación de PowerPoint</vt:lpstr>
      <vt:lpstr>Presentación de PowerPoint</vt:lpstr>
      <vt:lpstr>Semana 1 - 2</vt:lpstr>
      <vt:lpstr>Semana 1 - 3</vt:lpstr>
      <vt:lpstr>Semana 1 - 4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7</cp:revision>
  <dcterms:created xsi:type="dcterms:W3CDTF">2020-06-06T13:46:52Z</dcterms:created>
  <dcterms:modified xsi:type="dcterms:W3CDTF">2020-06-06T14:35:07Z</dcterms:modified>
</cp:coreProperties>
</file>