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3" r:id="rId3"/>
    <p:sldId id="265" r:id="rId4"/>
    <p:sldId id="266" r:id="rId5"/>
    <p:sldId id="267" r:id="rId6"/>
    <p:sldId id="264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E26"/>
    <a:srgbClr val="AA1D16"/>
    <a:srgbClr val="901812"/>
    <a:srgbClr val="951913"/>
    <a:srgbClr val="E22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2CAD985-5E29-4FA1-BA17-45D2F36064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Data Science Bootcamp - Junio 2020 - Madrid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6D4F92-2788-429A-BF41-B555306DC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1EB10-6A21-440E-BF2D-F14C49559F2A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337DE9-E0A1-4A57-B619-81C8442BC3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gfhfgh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E4AD00-65BE-437C-B139-9B30E31B91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4889E-74C8-4503-A827-BDAE581953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287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Data Science Bootcamp - Junio 2020 - Madrid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0B40B-5C5C-408D-8E71-442557AE69BE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gfhfgh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71DC0-E8EF-4037-A067-79C5FF6D68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690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2F0D-A02A-4702-8780-0B9BEC7A8699}" type="datetime1">
              <a:rPr lang="es-ES" smtClean="0"/>
              <a:t>09/07/2020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06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9A12-8DCA-43F2-8141-5440FE76067E}" type="datetime1">
              <a:rPr lang="es-ES" smtClean="0"/>
              <a:t>09/07/2020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804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A92C-77A8-40E9-B836-7A7337601971}" type="datetime1">
              <a:rPr lang="es-ES" smtClean="0"/>
              <a:t>09/07/2020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67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C7A2-BAD2-4CA0-B88A-B6452E90DFBC}" type="datetime1">
              <a:rPr lang="es-ES" smtClean="0"/>
              <a:t>09/07/2020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81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CF60-F39A-43C0-966A-9235067209B8}" type="datetime1">
              <a:rPr lang="es-ES" smtClean="0"/>
              <a:t>09/07/2020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72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9BF-599C-46EE-897D-D3B566742584}" type="datetime1">
              <a:rPr lang="es-ES" smtClean="0"/>
              <a:t>09/07/2020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16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9576-1C9C-4DA4-A00A-9DD8D8245248}" type="datetime1">
              <a:rPr lang="es-ES" smtClean="0"/>
              <a:t>09/07/2020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06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06F-9BD2-4ABB-A643-CD5EC8F2EFC5}" type="datetime1">
              <a:rPr lang="es-ES" smtClean="0"/>
              <a:t>09/07/2020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55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8291-17CD-4DFA-B627-8197516A579F}" type="datetime1">
              <a:rPr lang="es-ES" smtClean="0"/>
              <a:t>09/07/2020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08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F85A-B433-4D20-98A1-4063FF1FEBAE}" type="datetime1">
              <a:rPr lang="es-ES" smtClean="0"/>
              <a:t>09/07/2020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7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7EC7-7A16-44B9-9DAF-6069C283BDDE}" type="datetime1">
              <a:rPr lang="es-ES" smtClean="0"/>
              <a:t>09/07/2020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47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7DE26-E335-45E6-BFEF-90CB33A4197F}" type="datetime1">
              <a:rPr lang="es-ES" smtClean="0"/>
              <a:t>09/07/2020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331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" TargetMode="External"/><Relationship Id="rId3" Type="http://schemas.openxmlformats.org/officeDocument/2006/relationships/hyperlink" Target="https://stackoverflow.com/" TargetMode="External"/><Relationship Id="rId7" Type="http://schemas.openxmlformats.org/officeDocument/2006/relationships/hyperlink" Target="https://realpython.com/" TargetMode="External"/><Relationship Id="rId12" Type="http://schemas.openxmlformats.org/officeDocument/2006/relationships/hyperlink" Target="https://miriadax.net/hom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guide.python.org/documenting/" TargetMode="External"/><Relationship Id="rId11" Type="http://schemas.openxmlformats.org/officeDocument/2006/relationships/hyperlink" Target="https://es.coursera.org/" TargetMode="External"/><Relationship Id="rId5" Type="http://schemas.openxmlformats.org/officeDocument/2006/relationships/hyperlink" Target="https://www.python.org/doc/" TargetMode="External"/><Relationship Id="rId10" Type="http://schemas.openxmlformats.org/officeDocument/2006/relationships/hyperlink" Target="https://www.udemy.com/" TargetMode="External"/><Relationship Id="rId4" Type="http://schemas.openxmlformats.org/officeDocument/2006/relationships/hyperlink" Target="https://www.google.es/" TargetMode="External"/><Relationship Id="rId9" Type="http://schemas.openxmlformats.org/officeDocument/2006/relationships/hyperlink" Target="https://www.edx.org/searc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87F32B4-7C34-417C-BF5C-FDA8988C7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255" y="5395874"/>
            <a:ext cx="6375457" cy="79149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B56EBCF-F336-4E92-A9BB-FE68DD1E481C}"/>
              </a:ext>
            </a:extLst>
          </p:cNvPr>
          <p:cNvSpPr txBox="1"/>
          <p:nvPr/>
        </p:nvSpPr>
        <p:spPr>
          <a:xfrm>
            <a:off x="360218" y="235382"/>
            <a:ext cx="1147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/>
              <a:t>Data </a:t>
            </a:r>
            <a:r>
              <a:rPr lang="es-ES" sz="1400" i="1" dirty="0" err="1"/>
              <a:t>Science</a:t>
            </a:r>
            <a:r>
              <a:rPr lang="es-ES" sz="1400" i="1" dirty="0"/>
              <a:t> </a:t>
            </a:r>
            <a:r>
              <a:rPr lang="es-ES" sz="1400" i="1" dirty="0" err="1"/>
              <a:t>Bootcamp</a:t>
            </a:r>
            <a:r>
              <a:rPr lang="es-ES" sz="1400" i="1" dirty="0"/>
              <a:t>			Junio 2020-Marzo 2021			Madrid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57B6663-CC7E-4EF3-A5C6-4A58EF4051AF}"/>
              </a:ext>
            </a:extLst>
          </p:cNvPr>
          <p:cNvSpPr txBox="1"/>
          <p:nvPr/>
        </p:nvSpPr>
        <p:spPr>
          <a:xfrm>
            <a:off x="360218" y="1145309"/>
            <a:ext cx="96058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s-E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Science</a:t>
            </a:r>
            <a:r>
              <a:rPr lang="es-ES" sz="5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Bootcamp</a:t>
            </a:r>
            <a:endParaRPr lang="es-E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Ramp</a:t>
            </a:r>
            <a:r>
              <a:rPr lang="es-ES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 Up</a:t>
            </a:r>
          </a:p>
          <a:p>
            <a:endParaRPr lang="es-ES" sz="3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Apoyo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271F60A-3FD3-4142-8E1A-F076202F79FB}"/>
              </a:ext>
            </a:extLst>
          </p:cNvPr>
          <p:cNvSpPr txBox="1"/>
          <p:nvPr/>
        </p:nvSpPr>
        <p:spPr>
          <a:xfrm>
            <a:off x="711200" y="5731164"/>
            <a:ext cx="300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Daniel Ortiz López</a:t>
            </a:r>
          </a:p>
          <a:p>
            <a:r>
              <a:rPr lang="es-E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Lead Instructor</a:t>
            </a:r>
          </a:p>
        </p:txBody>
      </p:sp>
    </p:spTree>
    <p:extLst>
      <p:ext uri="{BB962C8B-B14F-4D97-AF65-F5344CB8AC3E}">
        <p14:creationId xmlns:p14="http://schemas.microsoft.com/office/powerpoint/2010/main" val="7979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Links interesantes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F543916-538C-47A9-8F56-5F7269D100C6}"/>
              </a:ext>
            </a:extLst>
          </p:cNvPr>
          <p:cNvSpPr txBox="1"/>
          <p:nvPr/>
        </p:nvSpPr>
        <p:spPr>
          <a:xfrm>
            <a:off x="285766" y="1797834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Documentación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BEBFD9F-5E76-49FC-8A34-A8E3CE6DD252}"/>
              </a:ext>
            </a:extLst>
          </p:cNvPr>
          <p:cNvSpPr txBox="1"/>
          <p:nvPr/>
        </p:nvSpPr>
        <p:spPr>
          <a:xfrm>
            <a:off x="4281051" y="1797834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Resolución de dudas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4906C76-0710-455F-84AE-7E2645F3520E}"/>
              </a:ext>
            </a:extLst>
          </p:cNvPr>
          <p:cNvSpPr txBox="1"/>
          <p:nvPr/>
        </p:nvSpPr>
        <p:spPr>
          <a:xfrm>
            <a:off x="7996645" y="1797834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Cursos online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5FCF5A1-BBC7-44B9-A41E-22F7E030C2BE}"/>
              </a:ext>
            </a:extLst>
          </p:cNvPr>
          <p:cNvSpPr txBox="1"/>
          <p:nvPr/>
        </p:nvSpPr>
        <p:spPr>
          <a:xfrm>
            <a:off x="4662083" y="2398605"/>
            <a:ext cx="3005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Página de comunidad de resolución de dudas</a:t>
            </a:r>
            <a:endParaRPr lang="es-ES" sz="1600" dirty="0">
              <a:solidFill>
                <a:schemeClr val="tx1">
                  <a:lumMod val="95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Siempre encontrarás a alguien que se ha topado con el mismo error que tu</a:t>
            </a: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https://www.google.es/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3B7C1C1-9141-4828-9C59-888402AB40F9}"/>
              </a:ext>
            </a:extLst>
          </p:cNvPr>
          <p:cNvSpPr/>
          <p:nvPr/>
        </p:nvSpPr>
        <p:spPr>
          <a:xfrm>
            <a:off x="235705" y="2259499"/>
            <a:ext cx="382527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https://www.python.org/doc/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https://devguide.python.org/documenting/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Buenos tutoriales y artículos</a:t>
            </a: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https://realpython.com/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Suele tener muy buenos artículos</a:t>
            </a: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B50C60-E696-40CA-B00E-BCF8FBD3DC0B}"/>
              </a:ext>
            </a:extLst>
          </p:cNvPr>
          <p:cNvSpPr txBox="1"/>
          <p:nvPr/>
        </p:nvSpPr>
        <p:spPr>
          <a:xfrm>
            <a:off x="8358380" y="2398605"/>
            <a:ext cx="29064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https://www.edx.org/search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https://www.udemy.com/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https://es.coursera.org/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https://miriadax.net/home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3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D312E-A932-4A82-8095-D4D6A8D8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Buscar errores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CCF89F-6709-41CC-B3C6-C95FBCA50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7485" cy="4351338"/>
          </a:xfrm>
        </p:spPr>
        <p:txBody>
          <a:bodyPr>
            <a:normAutofit fontScale="92500"/>
          </a:bodyPr>
          <a:lstStyle/>
          <a:p>
            <a:r>
              <a:rPr lang="es-ES" sz="2400" dirty="0"/>
              <a:t>Si tenemos claro donde resolverlo dentro de la documentación que manejamos, perfecto</a:t>
            </a:r>
          </a:p>
          <a:p>
            <a:r>
              <a:rPr lang="es-ES" sz="2400" dirty="0"/>
              <a:t>Si no, Google</a:t>
            </a:r>
          </a:p>
          <a:p>
            <a:r>
              <a:rPr lang="es-ES" sz="2400" dirty="0"/>
              <a:t>Buscar en inglés</a:t>
            </a:r>
          </a:p>
          <a:p>
            <a:r>
              <a:rPr lang="es-ES" sz="2400" dirty="0"/>
              <a:t>Si lo que buscamos es en Python, lo mejor es poner Python como primera palabra en la búsqueda.</a:t>
            </a:r>
          </a:p>
          <a:p>
            <a:r>
              <a:rPr lang="es-ES" sz="2400" dirty="0"/>
              <a:t>Si necesitamos algo de una librería en concreto, por ejemplo de pandas, no hace falta escribir Python, ya que Google “entiende” que estás buscando algo de Python.</a:t>
            </a:r>
          </a:p>
          <a:p>
            <a:r>
              <a:rPr lang="es-ES" sz="2400" dirty="0"/>
              <a:t>Ante la duda, </a:t>
            </a:r>
            <a:r>
              <a:rPr lang="es-ES" sz="2400" b="1" u="sng" dirty="0" err="1"/>
              <a:t>stackoverflow</a:t>
            </a:r>
            <a:endParaRPr lang="es-ES" sz="2400" b="1" u="sng" dirty="0"/>
          </a:p>
          <a:p>
            <a:r>
              <a:rPr lang="es-ES" sz="2400" dirty="0"/>
              <a:t>Copiar el error y pegarlo en Google en ocasiones funciona. Mucha gente que escribe en </a:t>
            </a:r>
            <a:r>
              <a:rPr lang="es-ES" sz="2400" dirty="0" err="1"/>
              <a:t>stackoverflow</a:t>
            </a:r>
            <a:r>
              <a:rPr lang="es-ES" sz="2400" dirty="0"/>
              <a:t>, pega el error entero también.</a:t>
            </a:r>
          </a:p>
        </p:txBody>
      </p:sp>
    </p:spTree>
    <p:extLst>
      <p:ext uri="{BB962C8B-B14F-4D97-AF65-F5344CB8AC3E}">
        <p14:creationId xmlns:p14="http://schemas.microsoft.com/office/powerpoint/2010/main" val="40285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75A277-946E-4125-BC1B-9BA66C0A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46" y="940142"/>
            <a:ext cx="9836649" cy="77702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este ejemplo, busco cómo leer un </a:t>
            </a:r>
            <a:r>
              <a:rPr lang="es-ES" dirty="0" err="1"/>
              <a:t>csv</a:t>
            </a:r>
            <a:r>
              <a:rPr lang="es-ES" dirty="0"/>
              <a:t> en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FCD09C-DE04-4E20-8459-8FB02F399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46" y="2075380"/>
            <a:ext cx="5084468" cy="222949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214E526-185C-4236-8410-37AC53CE5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786" y="1955380"/>
            <a:ext cx="5486400" cy="25241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FF8C552-4255-4BA5-81F6-C0EACE29CD8A}"/>
              </a:ext>
            </a:extLst>
          </p:cNvPr>
          <p:cNvSpPr txBox="1"/>
          <p:nvPr/>
        </p:nvSpPr>
        <p:spPr>
          <a:xfrm>
            <a:off x="842481" y="4931596"/>
            <a:ext cx="4274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pregunta la </a:t>
            </a:r>
            <a:r>
              <a:rPr lang="es-ES" dirty="0" err="1"/>
              <a:t>puntua</a:t>
            </a:r>
            <a:r>
              <a:rPr lang="es-ES" dirty="0"/>
              <a:t> la gente. Así nos hacemos a la idea de cuánto de relevante 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27A829-8C66-44D0-8699-10A62DF11F30}"/>
              </a:ext>
            </a:extLst>
          </p:cNvPr>
          <p:cNvSpPr txBox="1"/>
          <p:nvPr/>
        </p:nvSpPr>
        <p:spPr>
          <a:xfrm>
            <a:off x="6359704" y="4834180"/>
            <a:ext cx="5229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duda ha obtenido 4 respuestas. La mejor tiene 45 votos positivos. Tienes que buscar siempre respuestas con muchos votos. Hasta 10 es pobre. El </a:t>
            </a:r>
            <a:r>
              <a:rPr lang="es-ES" dirty="0" err="1"/>
              <a:t>tick</a:t>
            </a:r>
            <a:r>
              <a:rPr lang="es-ES" dirty="0"/>
              <a:t> verde también es importante ya que indica que la solución es válida.</a:t>
            </a:r>
          </a:p>
        </p:txBody>
      </p:sp>
    </p:spTree>
    <p:extLst>
      <p:ext uri="{BB962C8B-B14F-4D97-AF65-F5344CB8AC3E}">
        <p14:creationId xmlns:p14="http://schemas.microsoft.com/office/powerpoint/2010/main" val="22328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75A277-946E-4125-BC1B-9BA66C0A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46" y="940142"/>
            <a:ext cx="9836649" cy="77702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Consultar documentación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BF4223A-390F-41E4-9EFD-486D1A05C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46" y="1781807"/>
            <a:ext cx="5215895" cy="24542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954CA7F-3812-4903-B251-DDAF6BC21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521" y="1781807"/>
            <a:ext cx="5686133" cy="272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6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Operadores lógicos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87DCAD58-D896-4A60-A639-E294BB125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673660"/>
              </p:ext>
            </p:extLst>
          </p:nvPr>
        </p:nvGraphicFramePr>
        <p:xfrm>
          <a:off x="681939" y="2619332"/>
          <a:ext cx="3446178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48726">
                  <a:extLst>
                    <a:ext uri="{9D8B030D-6E8A-4147-A177-3AD203B41FA5}">
                      <a16:colId xmlns:a16="http://schemas.microsoft.com/office/drawing/2014/main" val="2746053165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2339608680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429092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X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Y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Resultado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6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62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68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07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291084"/>
                  </a:ext>
                </a:extLst>
              </a:tr>
            </a:tbl>
          </a:graphicData>
        </a:graphic>
      </p:graphicFrame>
      <p:graphicFrame>
        <p:nvGraphicFramePr>
          <p:cNvPr id="13" name="Tabla 6">
            <a:extLst>
              <a:ext uri="{FF2B5EF4-FFF2-40B4-BE49-F238E27FC236}">
                <a16:creationId xmlns:a16="http://schemas.microsoft.com/office/drawing/2014/main" id="{D1CD09E3-7EBF-498D-B71E-271528257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476387"/>
              </p:ext>
            </p:extLst>
          </p:nvPr>
        </p:nvGraphicFramePr>
        <p:xfrm>
          <a:off x="4701551" y="2619332"/>
          <a:ext cx="3446178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48726">
                  <a:extLst>
                    <a:ext uri="{9D8B030D-6E8A-4147-A177-3AD203B41FA5}">
                      <a16:colId xmlns:a16="http://schemas.microsoft.com/office/drawing/2014/main" val="2746053165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2339608680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429092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X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Y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Resultado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6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62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68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07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291084"/>
                  </a:ext>
                </a:extLst>
              </a:tr>
            </a:tbl>
          </a:graphicData>
        </a:graphic>
      </p:graphicFrame>
      <p:graphicFrame>
        <p:nvGraphicFramePr>
          <p:cNvPr id="18" name="Tabla 6">
            <a:extLst>
              <a:ext uri="{FF2B5EF4-FFF2-40B4-BE49-F238E27FC236}">
                <a16:creationId xmlns:a16="http://schemas.microsoft.com/office/drawing/2014/main" id="{0C232A23-EF7A-42FB-A134-47818F524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84195"/>
              </p:ext>
            </p:extLst>
          </p:nvPr>
        </p:nvGraphicFramePr>
        <p:xfrm>
          <a:off x="8852816" y="2619332"/>
          <a:ext cx="2297452" cy="11125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48726">
                  <a:extLst>
                    <a:ext uri="{9D8B030D-6E8A-4147-A177-3AD203B41FA5}">
                      <a16:colId xmlns:a16="http://schemas.microsoft.com/office/drawing/2014/main" val="2746053165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429092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X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Resultado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6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62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68714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68E9F140-F7C4-4A23-AF32-EEC51C678CC6}"/>
              </a:ext>
            </a:extLst>
          </p:cNvPr>
          <p:cNvSpPr txBox="1"/>
          <p:nvPr/>
        </p:nvSpPr>
        <p:spPr>
          <a:xfrm>
            <a:off x="1267417" y="2014874"/>
            <a:ext cx="227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BB63847-430E-458E-9C58-5ECFEA6B0344}"/>
              </a:ext>
            </a:extLst>
          </p:cNvPr>
          <p:cNvSpPr txBox="1"/>
          <p:nvPr/>
        </p:nvSpPr>
        <p:spPr>
          <a:xfrm>
            <a:off x="5287029" y="2014873"/>
            <a:ext cx="227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47456B-E028-4541-BC49-B0453F8C8A6D}"/>
              </a:ext>
            </a:extLst>
          </p:cNvPr>
          <p:cNvSpPr txBox="1"/>
          <p:nvPr/>
        </p:nvSpPr>
        <p:spPr>
          <a:xfrm>
            <a:off x="8875046" y="2014872"/>
            <a:ext cx="227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</a:t>
            </a:r>
          </a:p>
        </p:txBody>
      </p:sp>
    </p:spTree>
    <p:extLst>
      <p:ext uri="{BB962C8B-B14F-4D97-AF65-F5344CB8AC3E}">
        <p14:creationId xmlns:p14="http://schemas.microsoft.com/office/powerpoint/2010/main" val="128409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D8650-00E7-4D7B-9DFC-D4273D77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Intérprete de Python</a:t>
            </a:r>
          </a:p>
        </p:txBody>
      </p:sp>
      <p:pic>
        <p:nvPicPr>
          <p:cNvPr id="1026" name="Picture 2" descr="Logo Python PNG transparente - StickPNG">
            <a:extLst>
              <a:ext uri="{FF2B5EF4-FFF2-40B4-BE49-F238E27FC236}">
                <a16:creationId xmlns:a16="http://schemas.microsoft.com/office/drawing/2014/main" id="{0E9F0FFF-BEB9-47C1-B5F8-15096D936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440" y="4356831"/>
            <a:ext cx="926331" cy="92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D33A9D-BEFD-426F-820D-C4BF19C8AD03}"/>
              </a:ext>
            </a:extLst>
          </p:cNvPr>
          <p:cNvSpPr txBox="1"/>
          <p:nvPr/>
        </p:nvSpPr>
        <p:spPr>
          <a:xfrm>
            <a:off x="2993201" y="5279045"/>
            <a:ext cx="2904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Intérprete de Python, encargado de entender y ejecutar nuestro código</a:t>
            </a:r>
          </a:p>
        </p:txBody>
      </p:sp>
      <p:pic>
        <p:nvPicPr>
          <p:cNvPr id="1028" name="Picture 4" descr="Project Jupyter | JupyterHub">
            <a:extLst>
              <a:ext uri="{FF2B5EF4-FFF2-40B4-BE49-F238E27FC236}">
                <a16:creationId xmlns:a16="http://schemas.microsoft.com/office/drawing/2014/main" id="{879BE648-9C67-4C11-90AE-DDB93409B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848" y="2508833"/>
            <a:ext cx="1466908" cy="63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ducción a R:">
            <a:extLst>
              <a:ext uri="{FF2B5EF4-FFF2-40B4-BE49-F238E27FC236}">
                <a16:creationId xmlns:a16="http://schemas.microsoft.com/office/drawing/2014/main" id="{D4D3D0DC-6D80-4A44-BE20-94992CC82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72625"/>
            <a:ext cx="1466908" cy="51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6106DEE-3456-47D2-95B5-C178B0CAC1B1}"/>
              </a:ext>
            </a:extLst>
          </p:cNvPr>
          <p:cNvSpPr/>
          <p:nvPr/>
        </p:nvSpPr>
        <p:spPr>
          <a:xfrm>
            <a:off x="339047" y="1849347"/>
            <a:ext cx="5756953" cy="4643527"/>
          </a:xfrm>
          <a:prstGeom prst="round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2" name="Picture 8" descr="RStudio: An Open Source and Cross-Platform IDE for R - ReadWrite">
            <a:extLst>
              <a:ext uri="{FF2B5EF4-FFF2-40B4-BE49-F238E27FC236}">
                <a16:creationId xmlns:a16="http://schemas.microsoft.com/office/drawing/2014/main" id="{5F6E34E2-E0EE-41A1-A043-C54FD2017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78" y="4385375"/>
            <a:ext cx="926331" cy="92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085BFD7-3C1A-47FB-ABDD-CC32D2D11EB5}"/>
              </a:ext>
            </a:extLst>
          </p:cNvPr>
          <p:cNvSpPr txBox="1"/>
          <p:nvPr/>
        </p:nvSpPr>
        <p:spPr>
          <a:xfrm>
            <a:off x="659843" y="5438501"/>
            <a:ext cx="201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Intérprete de R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BA15D8F-79F0-43F5-98CC-3F39F67DCE05}"/>
              </a:ext>
            </a:extLst>
          </p:cNvPr>
          <p:cNvCxnSpPr>
            <a:cxnSpLocks/>
          </p:cNvCxnSpPr>
          <p:nvPr/>
        </p:nvCxnSpPr>
        <p:spPr>
          <a:xfrm>
            <a:off x="1560843" y="3328827"/>
            <a:ext cx="0" cy="7294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Tutorial Anaconda: Python para Machine Learning y Data Science ...">
            <a:extLst>
              <a:ext uri="{FF2B5EF4-FFF2-40B4-BE49-F238E27FC236}">
                <a16:creationId xmlns:a16="http://schemas.microsoft.com/office/drawing/2014/main" id="{FE9EFBD3-0DE9-4C20-95EE-CB12E2BC5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302" y="1527561"/>
            <a:ext cx="2433073" cy="82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C33797B-7F63-4255-9A1B-1729A4CE130E}"/>
              </a:ext>
            </a:extLst>
          </p:cNvPr>
          <p:cNvCxnSpPr>
            <a:cxnSpLocks/>
          </p:cNvCxnSpPr>
          <p:nvPr/>
        </p:nvCxnSpPr>
        <p:spPr>
          <a:xfrm>
            <a:off x="4475302" y="3298005"/>
            <a:ext cx="0" cy="7294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Editor de código Visual Studio Code para el desarrollo web - Iván ...">
            <a:extLst>
              <a:ext uri="{FF2B5EF4-FFF2-40B4-BE49-F238E27FC236}">
                <a16:creationId xmlns:a16="http://schemas.microsoft.com/office/drawing/2014/main" id="{B444F141-06D4-4569-9C9E-C899DA946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362" y="2553034"/>
            <a:ext cx="2845531" cy="160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E5863CB7-E529-4F85-A89B-E1DFFA2A7FD8}"/>
              </a:ext>
            </a:extLst>
          </p:cNvPr>
          <p:cNvCxnSpPr/>
          <p:nvPr/>
        </p:nvCxnSpPr>
        <p:spPr>
          <a:xfrm rot="10800000" flipV="1">
            <a:off x="5517222" y="4356830"/>
            <a:ext cx="4305610" cy="491709"/>
          </a:xfrm>
          <a:prstGeom prst="bentConnector3">
            <a:avLst>
              <a:gd name="adj1" fmla="val -349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1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 21 Python Libraries a Data Scientist must know - TechVidvan">
            <a:extLst>
              <a:ext uri="{FF2B5EF4-FFF2-40B4-BE49-F238E27FC236}">
                <a16:creationId xmlns:a16="http://schemas.microsoft.com/office/drawing/2014/main" id="{A854CDDF-A198-492F-A4DC-54FB542A8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730" y="883577"/>
            <a:ext cx="9279667" cy="48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79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9E812-F994-4990-B0CB-BF897BBC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Joins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5A591E-D426-4255-85F9-0C35F8AAF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25" y="1463675"/>
            <a:ext cx="8940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6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805</TotalTime>
  <Words>377</Words>
  <Application>Microsoft Office PowerPoint</Application>
  <PresentationFormat>Panorámica</PresentationFormat>
  <Paragraphs>89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Presentación de PowerPoint</vt:lpstr>
      <vt:lpstr>Links interesantes</vt:lpstr>
      <vt:lpstr>Buscar errores</vt:lpstr>
      <vt:lpstr>Presentación de PowerPoint</vt:lpstr>
      <vt:lpstr>Presentación de PowerPoint</vt:lpstr>
      <vt:lpstr>Operadores lógicos</vt:lpstr>
      <vt:lpstr>Intérprete de Python</vt:lpstr>
      <vt:lpstr>Presentación de PowerPoint</vt:lpstr>
      <vt:lpstr>Joins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Ortiz</dc:creator>
  <cp:lastModifiedBy>Daniel Ortiz</cp:lastModifiedBy>
  <cp:revision>20</cp:revision>
  <dcterms:created xsi:type="dcterms:W3CDTF">2020-06-06T13:46:52Z</dcterms:created>
  <dcterms:modified xsi:type="dcterms:W3CDTF">2020-07-09T13:50:55Z</dcterms:modified>
</cp:coreProperties>
</file>