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1812"/>
    <a:srgbClr val="951913"/>
    <a:srgbClr val="AA1D16"/>
    <a:srgbClr val="E22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2CAD985-5E29-4FA1-BA17-45D2F36064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Data Science Bootcamp - Junio 2020 - Madrid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6D4F92-2788-429A-BF41-B555306DC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1EB10-6A21-440E-BF2D-F14C49559F2A}" type="datetimeFigureOut">
              <a:rPr lang="es-ES" smtClean="0"/>
              <a:t>17/06/2020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337DE9-E0A1-4A57-B619-81C8442BC3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gfhfgh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E4AD00-65BE-437C-B139-9B30E31B91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4889E-74C8-4503-A827-BDAE581953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287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Data Science Bootcamp - Junio 2020 - Madrid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0B40B-5C5C-408D-8E71-442557AE69BE}" type="datetimeFigureOut">
              <a:rPr lang="es-ES" smtClean="0"/>
              <a:t>17/06/2020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gfhfgh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71DC0-E8EF-4037-A067-79C5FF6D68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690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2F0D-A02A-4702-8780-0B9BEC7A8699}" type="datetime1">
              <a:rPr lang="es-ES" smtClean="0"/>
              <a:t>17/06/2020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06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9A12-8DCA-43F2-8141-5440FE76067E}" type="datetime1">
              <a:rPr lang="es-ES" smtClean="0"/>
              <a:t>17/06/2020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804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A92C-77A8-40E9-B836-7A7337601971}" type="datetime1">
              <a:rPr lang="es-ES" smtClean="0"/>
              <a:t>17/06/2020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67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C7A2-BAD2-4CA0-B88A-B6452E90DFBC}" type="datetime1">
              <a:rPr lang="es-ES" smtClean="0"/>
              <a:t>17/06/2020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81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CF60-F39A-43C0-966A-9235067209B8}" type="datetime1">
              <a:rPr lang="es-ES" smtClean="0"/>
              <a:t>17/06/2020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72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C9BF-599C-46EE-897D-D3B566742584}" type="datetime1">
              <a:rPr lang="es-ES" smtClean="0"/>
              <a:t>17/06/2020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16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9576-1C9C-4DA4-A00A-9DD8D8245248}" type="datetime1">
              <a:rPr lang="es-ES" smtClean="0"/>
              <a:t>17/06/2020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06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06F-9BD2-4ABB-A643-CD5EC8F2EFC5}" type="datetime1">
              <a:rPr lang="es-ES" smtClean="0"/>
              <a:t>17/06/2020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55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8291-17CD-4DFA-B627-8197516A579F}" type="datetime1">
              <a:rPr lang="es-ES" smtClean="0"/>
              <a:t>17/06/2020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08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F85A-B433-4D20-98A1-4063FF1FEBAE}" type="datetime1">
              <a:rPr lang="es-ES" smtClean="0"/>
              <a:t>17/06/2020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7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7EC7-7A16-44B9-9DAF-6069C283BDDE}" type="datetime1">
              <a:rPr lang="es-ES" smtClean="0"/>
              <a:t>17/06/2020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etreter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47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7DE26-E335-45E6-BFEF-90CB33A4197F}" type="datetime1">
              <a:rPr lang="es-ES" smtClean="0"/>
              <a:t>17/06/2020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etreter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ED61-7536-4033-AE51-01ABA1EC8D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331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87F32B4-7C34-417C-BF5C-FDA8988C7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255" y="5395874"/>
            <a:ext cx="6375457" cy="79149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B56EBCF-F336-4E92-A9BB-FE68DD1E481C}"/>
              </a:ext>
            </a:extLst>
          </p:cNvPr>
          <p:cNvSpPr txBox="1"/>
          <p:nvPr/>
        </p:nvSpPr>
        <p:spPr>
          <a:xfrm>
            <a:off x="360218" y="235382"/>
            <a:ext cx="1147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/>
              <a:t>Data </a:t>
            </a:r>
            <a:r>
              <a:rPr lang="es-ES" sz="1400" i="1" dirty="0" err="1"/>
              <a:t>Science</a:t>
            </a:r>
            <a:r>
              <a:rPr lang="es-ES" sz="1400" i="1" dirty="0"/>
              <a:t> </a:t>
            </a:r>
            <a:r>
              <a:rPr lang="es-ES" sz="1400" i="1" dirty="0" err="1"/>
              <a:t>Bootcamp</a:t>
            </a:r>
            <a:r>
              <a:rPr lang="es-ES" sz="1400" i="1" dirty="0"/>
              <a:t>			Junio 2020-Marzo 2021			Madrid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57B6663-CC7E-4EF3-A5C6-4A58EF4051AF}"/>
              </a:ext>
            </a:extLst>
          </p:cNvPr>
          <p:cNvSpPr txBox="1"/>
          <p:nvPr/>
        </p:nvSpPr>
        <p:spPr>
          <a:xfrm>
            <a:off x="360218" y="1145309"/>
            <a:ext cx="96058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s-E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Science</a:t>
            </a:r>
            <a:r>
              <a:rPr lang="es-ES" sz="5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Bootcamp</a:t>
            </a:r>
            <a:endParaRPr lang="es-E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Ramp</a:t>
            </a:r>
            <a:r>
              <a:rPr lang="es-ES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 Up</a:t>
            </a:r>
          </a:p>
          <a:p>
            <a:endParaRPr lang="es-ES" sz="3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Contenidos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271F60A-3FD3-4142-8E1A-F076202F79FB}"/>
              </a:ext>
            </a:extLst>
          </p:cNvPr>
          <p:cNvSpPr txBox="1"/>
          <p:nvPr/>
        </p:nvSpPr>
        <p:spPr>
          <a:xfrm>
            <a:off x="711200" y="5731164"/>
            <a:ext cx="3001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Daniel Ortiz López</a:t>
            </a:r>
          </a:p>
          <a:p>
            <a:r>
              <a:rPr lang="es-ES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Lead Instructor</a:t>
            </a:r>
          </a:p>
        </p:txBody>
      </p:sp>
    </p:spTree>
    <p:extLst>
      <p:ext uri="{BB962C8B-B14F-4D97-AF65-F5344CB8AC3E}">
        <p14:creationId xmlns:p14="http://schemas.microsoft.com/office/powerpoint/2010/main" val="7979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1" y="0"/>
            <a:ext cx="1930400" cy="6858000"/>
          </a:xfrm>
          <a:prstGeom prst="rect">
            <a:avLst/>
          </a:prstGeom>
          <a:solidFill>
            <a:srgbClr val="901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AFCA223-63D6-40BA-BA0C-4FE9398D9A6F}"/>
              </a:ext>
            </a:extLst>
          </p:cNvPr>
          <p:cNvSpPr txBox="1"/>
          <p:nvPr/>
        </p:nvSpPr>
        <p:spPr>
          <a:xfrm>
            <a:off x="2272144" y="655782"/>
            <a:ext cx="68541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1600" dirty="0"/>
              <a:t>Semana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Instalación de Anaconda y </a:t>
            </a:r>
            <a:r>
              <a:rPr lang="es-ES" sz="1600" dirty="0" err="1"/>
              <a:t>Jupyter</a:t>
            </a:r>
            <a:r>
              <a:rPr lang="es-ES" sz="1600" dirty="0"/>
              <a:t> </a:t>
            </a:r>
            <a:r>
              <a:rPr lang="es-ES" sz="1600" dirty="0" err="1"/>
              <a:t>Lab</a:t>
            </a:r>
            <a:endParaRPr lang="es-E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 err="1"/>
              <a:t>Markdown</a:t>
            </a:r>
            <a:endParaRPr lang="es-E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Python </a:t>
            </a:r>
            <a:r>
              <a:rPr lang="es-ES" sz="1600" dirty="0" err="1"/>
              <a:t>Basics</a:t>
            </a:r>
            <a:r>
              <a:rPr lang="es-ES" sz="1600" dirty="0"/>
              <a:t> 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 err="1"/>
              <a:t>Pyton</a:t>
            </a:r>
            <a:r>
              <a:rPr lang="es-ES" sz="1600" dirty="0"/>
              <a:t> </a:t>
            </a:r>
            <a:r>
              <a:rPr lang="es-ES" sz="1600" dirty="0" err="1"/>
              <a:t>Basics</a:t>
            </a:r>
            <a:r>
              <a:rPr lang="es-ES" sz="1600" dirty="0"/>
              <a:t> II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Flujos de control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/>
              <a:t>Semana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Colecciones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Funciones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Ejercicios de repaso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/>
              <a:t>Semana 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Programación orientada a objetos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Módulos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Input/output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Spyder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SQL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/>
              <a:t>Semana 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Programación funcional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Probabilidad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Algebra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Repaso</a:t>
            </a:r>
          </a:p>
        </p:txBody>
      </p:sp>
    </p:spTree>
    <p:extLst>
      <p:ext uri="{BB962C8B-B14F-4D97-AF65-F5344CB8AC3E}">
        <p14:creationId xmlns:p14="http://schemas.microsoft.com/office/powerpoint/2010/main" val="217778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Semana 1 - 2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96D4805-5AC9-4B1D-A028-985175C9A761}"/>
              </a:ext>
            </a:extLst>
          </p:cNvPr>
          <p:cNvSpPr txBox="1"/>
          <p:nvPr/>
        </p:nvSpPr>
        <p:spPr>
          <a:xfrm>
            <a:off x="360218" y="235382"/>
            <a:ext cx="1147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i="1" dirty="0"/>
              <a:t>Dia 2</a:t>
            </a:r>
            <a:r>
              <a:rPr lang="es-ES" sz="1200" i="1" dirty="0"/>
              <a:t>							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</a:rPr>
              <a:t>Dia 3							Dia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255BE2-DC8A-4675-BDCC-D30B31E4F48A}"/>
              </a:ext>
            </a:extLst>
          </p:cNvPr>
          <p:cNvSpPr txBox="1"/>
          <p:nvPr/>
        </p:nvSpPr>
        <p:spPr>
          <a:xfrm>
            <a:off x="894106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F2C973-B15A-447E-8D8E-5C509310D229}"/>
              </a:ext>
            </a:extLst>
          </p:cNvPr>
          <p:cNvSpPr txBox="1"/>
          <p:nvPr/>
        </p:nvSpPr>
        <p:spPr>
          <a:xfrm>
            <a:off x="741968" y="2664341"/>
            <a:ext cx="468283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Jupyter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</a:t>
            </a:r>
            <a:endParaRPr lang="es-ES" sz="1400" b="1" dirty="0">
              <a:solidFill>
                <a:schemeClr val="tx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Primeros pasos con los Notebooks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Markdown</a:t>
            </a:r>
            <a:endParaRPr lang="es-ES" sz="1400" b="1" dirty="0">
              <a:solidFill>
                <a:schemeClr val="tx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Basics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markdown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Basics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Variables, asignaciones,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del, comentarios.</a:t>
            </a:r>
            <a:endParaRPr lang="es-ES" sz="1400" b="1" dirty="0">
              <a:solidFill>
                <a:prstClr val="white">
                  <a:lumMod val="9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s-ES" sz="1200" i="1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Comprensión de los principales tipos de datos en Python: </a:t>
            </a:r>
            <a:r>
              <a:rPr lang="es-ES" sz="1200" i="1" dirty="0" err="1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numerico</a:t>
            </a:r>
            <a:r>
              <a:rPr lang="es-ES" sz="1200" i="1" dirty="0">
                <a:solidFill>
                  <a:prstClr val="white">
                    <a:lumMod val="8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cadena, lista…</a:t>
            </a:r>
          </a:p>
          <a:p>
            <a:pPr lvl="0"/>
            <a:endParaRPr lang="es-ES" sz="1200" i="1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Ejercicios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Repaso de lo visto en el día</a:t>
            </a:r>
          </a:p>
          <a:p>
            <a:pPr lvl="0"/>
            <a:endParaRPr lang="es-ES" sz="1200" i="1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A7BC018-5CBB-4389-B078-CF6A02AC0914}"/>
              </a:ext>
            </a:extLst>
          </p:cNvPr>
          <p:cNvSpPr/>
          <p:nvPr/>
        </p:nvSpPr>
        <p:spPr>
          <a:xfrm rot="5400000">
            <a:off x="5594628" y="3817746"/>
            <a:ext cx="1002737" cy="288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665E138-013A-4437-82F3-2596E69239C2}"/>
              </a:ext>
            </a:extLst>
          </p:cNvPr>
          <p:cNvSpPr txBox="1"/>
          <p:nvPr/>
        </p:nvSpPr>
        <p:spPr>
          <a:xfrm>
            <a:off x="7417953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Aprendido hoy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718DD3-D651-4B06-94B2-629E7B78379C}"/>
              </a:ext>
            </a:extLst>
          </p:cNvPr>
          <p:cNvSpPr txBox="1"/>
          <p:nvPr/>
        </p:nvSpPr>
        <p:spPr>
          <a:xfrm>
            <a:off x="6928596" y="2543121"/>
            <a:ext cx="476331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Science</a:t>
            </a:r>
            <a:endParaRPr lang="es-ES" sz="1400" b="1" dirty="0">
              <a:solidFill>
                <a:schemeClr val="tx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Qué es un Data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Scientist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herramientas que usa,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skills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que necesita.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Anaconda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 instalar mi propio entorno de Python para empezar a programar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Jupyter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Notebook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Crear celdas, primeras líneas de código en Python y escribir en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markdown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Basics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Crear tu primer programa de Python.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Asignación de variables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Escribir comentarios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Identificar los tipos de datos en Python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Convertir los tipos de datos de unos a otros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Solventar primeros errores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8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Semana 1 - 3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96D4805-5AC9-4B1D-A028-985175C9A761}"/>
              </a:ext>
            </a:extLst>
          </p:cNvPr>
          <p:cNvSpPr txBox="1"/>
          <p:nvPr/>
        </p:nvSpPr>
        <p:spPr>
          <a:xfrm>
            <a:off x="360218" y="235382"/>
            <a:ext cx="1147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>
                <a:solidFill>
                  <a:schemeClr val="tx1">
                    <a:lumMod val="85000"/>
                  </a:schemeClr>
                </a:solidFill>
              </a:rPr>
              <a:t>Dia 2	</a:t>
            </a:r>
            <a:r>
              <a:rPr lang="es-ES" sz="1200" i="1" dirty="0"/>
              <a:t>						</a:t>
            </a:r>
            <a:r>
              <a:rPr lang="es-ES" sz="1600" b="1" i="1" dirty="0"/>
              <a:t>Dia 3	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</a:rPr>
              <a:t>						Dia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255BE2-DC8A-4675-BDCC-D30B31E4F48A}"/>
              </a:ext>
            </a:extLst>
          </p:cNvPr>
          <p:cNvSpPr txBox="1"/>
          <p:nvPr/>
        </p:nvSpPr>
        <p:spPr>
          <a:xfrm>
            <a:off x="894106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F2C973-B15A-447E-8D8E-5C509310D229}"/>
              </a:ext>
            </a:extLst>
          </p:cNvPr>
          <p:cNvSpPr txBox="1"/>
          <p:nvPr/>
        </p:nvSpPr>
        <p:spPr>
          <a:xfrm>
            <a:off x="617680" y="2543121"/>
            <a:ext cx="468283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Basics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II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Operaciones aritméticas, comparativas y con booleanos.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Funciones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-in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Métodos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Listas</a:t>
            </a:r>
          </a:p>
          <a:p>
            <a:endParaRPr lang="es-ES" sz="1400" b="1" dirty="0">
              <a:solidFill>
                <a:schemeClr val="tx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Resolución de problemas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Donde acudir cuando tenemos errores, o necesitamos consultar una documentación.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Identificar los errores más comunes que te puedes encontrar en la declaración de variables, conversión de tipos,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etc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Ejercicios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Repaso de lo visto en el día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A7BC018-5CBB-4389-B078-CF6A02AC0914}"/>
              </a:ext>
            </a:extLst>
          </p:cNvPr>
          <p:cNvSpPr/>
          <p:nvPr/>
        </p:nvSpPr>
        <p:spPr>
          <a:xfrm rot="5400000">
            <a:off x="5594628" y="3817746"/>
            <a:ext cx="1002737" cy="288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665E138-013A-4437-82F3-2596E69239C2}"/>
              </a:ext>
            </a:extLst>
          </p:cNvPr>
          <p:cNvSpPr txBox="1"/>
          <p:nvPr/>
        </p:nvSpPr>
        <p:spPr>
          <a:xfrm>
            <a:off x="7417953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Aprendido hoy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718DD3-D651-4B06-94B2-629E7B78379C}"/>
              </a:ext>
            </a:extLst>
          </p:cNvPr>
          <p:cNvSpPr txBox="1"/>
          <p:nvPr/>
        </p:nvSpPr>
        <p:spPr>
          <a:xfrm>
            <a:off x="6928596" y="2543121"/>
            <a:ext cx="476331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</a:t>
            </a:r>
            <a:r>
              <a:rPr lang="es-ES" sz="1400" b="1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Basics</a:t>
            </a:r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II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Realizar todo tipo de operaciones matemáticas en Python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Utilizar el algebra de Boole y condicionar los programas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Agrupar elementos en listas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Resolución de problemas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Aprender a enfrentarnos a errores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Saber dónde buscar los errores en la web.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8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60C0-537A-48CB-BD3F-E731CE9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8" y="746176"/>
            <a:ext cx="6273801" cy="619270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Segoe UI" panose="020B0502040204020203" pitchFamily="34" charset="0"/>
                <a:cs typeface="Segoe UI" panose="020B0502040204020203" pitchFamily="34" charset="0"/>
              </a:rPr>
              <a:t>Semana 1 - 4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76FE26-75C5-4AEA-BC44-D572080FD826}"/>
              </a:ext>
            </a:extLst>
          </p:cNvPr>
          <p:cNvSpPr/>
          <p:nvPr/>
        </p:nvSpPr>
        <p:spPr>
          <a:xfrm>
            <a:off x="4523997" y="1329446"/>
            <a:ext cx="3144001" cy="360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40B9FC-A578-4356-89A2-C6ADD29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5" y="6092361"/>
            <a:ext cx="2402813" cy="29830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96D4805-5AC9-4B1D-A028-985175C9A761}"/>
              </a:ext>
            </a:extLst>
          </p:cNvPr>
          <p:cNvSpPr txBox="1"/>
          <p:nvPr/>
        </p:nvSpPr>
        <p:spPr>
          <a:xfrm>
            <a:off x="360218" y="235382"/>
            <a:ext cx="1147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>
                <a:solidFill>
                  <a:schemeClr val="tx1">
                    <a:lumMod val="85000"/>
                  </a:schemeClr>
                </a:solidFill>
              </a:rPr>
              <a:t>Dia 2	</a:t>
            </a:r>
            <a:r>
              <a:rPr lang="es-ES" sz="1200" i="1" dirty="0"/>
              <a:t>						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</a:rPr>
              <a:t>Dia 3							</a:t>
            </a:r>
            <a:r>
              <a:rPr lang="es-ES" sz="1600" b="1" i="1" dirty="0"/>
              <a:t>Dia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255BE2-DC8A-4675-BDCC-D30B31E4F48A}"/>
              </a:ext>
            </a:extLst>
          </p:cNvPr>
          <p:cNvSpPr txBox="1"/>
          <p:nvPr/>
        </p:nvSpPr>
        <p:spPr>
          <a:xfrm>
            <a:off x="894106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F2C973-B15A-447E-8D8E-5C509310D229}"/>
              </a:ext>
            </a:extLst>
          </p:cNvPr>
          <p:cNvSpPr txBox="1"/>
          <p:nvPr/>
        </p:nvSpPr>
        <p:spPr>
          <a:xfrm>
            <a:off x="617680" y="2543121"/>
            <a:ext cx="46828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Flujos de control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Sintaxis de línea</a:t>
            </a:r>
          </a:p>
          <a:p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elif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else</a:t>
            </a:r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Bucles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while</a:t>
            </a:r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Break/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continue</a:t>
            </a:r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Try/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except</a:t>
            </a:r>
            <a:endParaRPr lang="es-ES" sz="1200" i="1" dirty="0">
              <a:solidFill>
                <a:prstClr val="white">
                  <a:lumMod val="8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400" b="1" dirty="0">
              <a:solidFill>
                <a:schemeClr val="tx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400" b="1" dirty="0">
              <a:solidFill>
                <a:schemeClr val="tx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Ejercicios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Repaso de todo lo visto durante la semana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A7BC018-5CBB-4389-B078-CF6A02AC0914}"/>
              </a:ext>
            </a:extLst>
          </p:cNvPr>
          <p:cNvSpPr/>
          <p:nvPr/>
        </p:nvSpPr>
        <p:spPr>
          <a:xfrm rot="5400000">
            <a:off x="5594628" y="3817746"/>
            <a:ext cx="1002737" cy="28800"/>
          </a:xfrm>
          <a:prstGeom prst="rect">
            <a:avLst/>
          </a:prstGeom>
          <a:solidFill>
            <a:srgbClr val="AA1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665E138-013A-4437-82F3-2596E69239C2}"/>
              </a:ext>
            </a:extLst>
          </p:cNvPr>
          <p:cNvSpPr txBox="1"/>
          <p:nvPr/>
        </p:nvSpPr>
        <p:spPr>
          <a:xfrm>
            <a:off x="7417953" y="1872831"/>
            <a:ext cx="36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Aprendido hoy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718DD3-D651-4B06-94B2-629E7B78379C}"/>
              </a:ext>
            </a:extLst>
          </p:cNvPr>
          <p:cNvSpPr txBox="1"/>
          <p:nvPr/>
        </p:nvSpPr>
        <p:spPr>
          <a:xfrm>
            <a:off x="6928596" y="2543121"/>
            <a:ext cx="476331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Flujos de control</a:t>
            </a: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Cómo crear un programa con diferentes flujos condicionales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Recorrer elementos iterables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Ahorrar código mediante bucles</a:t>
            </a: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1200" i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Manejar errores en el código mediante el try/</a:t>
            </a:r>
            <a:r>
              <a:rPr lang="es-ES" sz="1200" i="1" dirty="0" err="1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except</a:t>
            </a:r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ES" sz="1200" i="1" dirty="0">
              <a:solidFill>
                <a:schemeClr val="tx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68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435</Words>
  <Application>Microsoft Office PowerPoint</Application>
  <PresentationFormat>Panorámica</PresentationFormat>
  <Paragraphs>119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Presentación de PowerPoint</vt:lpstr>
      <vt:lpstr>Presentación de PowerPoint</vt:lpstr>
      <vt:lpstr>Semana 1 - 2</vt:lpstr>
      <vt:lpstr>Semana 1 - 3</vt:lpstr>
      <vt:lpstr>Semana 1 - 4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Ortiz</dc:creator>
  <cp:lastModifiedBy>Daniel Ortiz</cp:lastModifiedBy>
  <cp:revision>12</cp:revision>
  <dcterms:created xsi:type="dcterms:W3CDTF">2020-06-06T13:46:52Z</dcterms:created>
  <dcterms:modified xsi:type="dcterms:W3CDTF">2020-06-17T21:52:24Z</dcterms:modified>
</cp:coreProperties>
</file>