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E26"/>
    <a:srgbClr val="AA1D16"/>
    <a:srgbClr val="901812"/>
    <a:srgbClr val="951913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14/06/2020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14/06/2020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14/06/2020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14/06/2020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14/06/2020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14/06/2020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14/06/2020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14/06/2020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realpython.com/" TargetMode="External"/><Relationship Id="rId12" Type="http://schemas.openxmlformats.org/officeDocument/2006/relationships/hyperlink" Target="https://miriadax.net/h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guide.python.org/documenting/" TargetMode="External"/><Relationship Id="rId11" Type="http://schemas.openxmlformats.org/officeDocument/2006/relationships/hyperlink" Target="https://es.coursera.org/" TargetMode="External"/><Relationship Id="rId5" Type="http://schemas.openxmlformats.org/officeDocument/2006/relationships/hyperlink" Target="https://www.python.org/doc/" TargetMode="External"/><Relationship Id="rId10" Type="http://schemas.openxmlformats.org/officeDocument/2006/relationships/hyperlink" Target="https://www.udemy.com/" TargetMode="External"/><Relationship Id="rId4" Type="http://schemas.openxmlformats.org/officeDocument/2006/relationships/hyperlink" Target="https://www.google.es/" TargetMode="External"/><Relationship Id="rId9" Type="http://schemas.openxmlformats.org/officeDocument/2006/relationships/hyperlink" Target="https://www.edx.org/sear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Apoyo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Links interesantes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F543916-538C-47A9-8F56-5F7269D100C6}"/>
              </a:ext>
            </a:extLst>
          </p:cNvPr>
          <p:cNvSpPr txBox="1"/>
          <p:nvPr/>
        </p:nvSpPr>
        <p:spPr>
          <a:xfrm>
            <a:off x="285766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EBFD9F-5E76-49FC-8A34-A8E3CE6DD252}"/>
              </a:ext>
            </a:extLst>
          </p:cNvPr>
          <p:cNvSpPr txBox="1"/>
          <p:nvPr/>
        </p:nvSpPr>
        <p:spPr>
          <a:xfrm>
            <a:off x="4281051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dudas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906C76-0710-455F-84AE-7E2645F3520E}"/>
              </a:ext>
            </a:extLst>
          </p:cNvPr>
          <p:cNvSpPr txBox="1"/>
          <p:nvPr/>
        </p:nvSpPr>
        <p:spPr>
          <a:xfrm>
            <a:off x="7996645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Cursos online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FCF5A1-BBC7-44B9-A41E-22F7E030C2BE}"/>
              </a:ext>
            </a:extLst>
          </p:cNvPr>
          <p:cNvSpPr txBox="1"/>
          <p:nvPr/>
        </p:nvSpPr>
        <p:spPr>
          <a:xfrm>
            <a:off x="4662083" y="2398605"/>
            <a:ext cx="3005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Página de comunidad de resolución de dudas</a:t>
            </a:r>
            <a:endParaRPr lang="es-ES" sz="1600" dirty="0">
              <a:solidFill>
                <a:schemeClr val="tx1">
                  <a:lumMod val="9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Siempre encontrarás a alguien que se ha topado con el mismo error que tu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https://www.google.es/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B7C1C1-9141-4828-9C59-888402AB40F9}"/>
              </a:ext>
            </a:extLst>
          </p:cNvPr>
          <p:cNvSpPr/>
          <p:nvPr/>
        </p:nvSpPr>
        <p:spPr>
          <a:xfrm>
            <a:off x="235705" y="2259499"/>
            <a:ext cx="382527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https://www.python.org/doc/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https://devguide.python.org/documenting/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Buenos tutoriales y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Suele tener muy buenos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B50C60-E696-40CA-B00E-BCF8FBD3DC0B}"/>
              </a:ext>
            </a:extLst>
          </p:cNvPr>
          <p:cNvSpPr txBox="1"/>
          <p:nvPr/>
        </p:nvSpPr>
        <p:spPr>
          <a:xfrm>
            <a:off x="8358380" y="2398605"/>
            <a:ext cx="29064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https://www.edx.org/search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https://es.coursera.org/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https://miriadax.net/home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D312E-A932-4A82-8095-D4D6A8D8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Buscar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CF89F-6709-41CC-B3C6-C95FBCA5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7485" cy="4351338"/>
          </a:xfrm>
        </p:spPr>
        <p:txBody>
          <a:bodyPr>
            <a:normAutofit fontScale="92500"/>
          </a:bodyPr>
          <a:lstStyle/>
          <a:p>
            <a:r>
              <a:rPr lang="es-ES" sz="2400" dirty="0"/>
              <a:t>Si tenemos claro donde resolverlo dentro de la documentación que manejamos, perfecto</a:t>
            </a:r>
          </a:p>
          <a:p>
            <a:r>
              <a:rPr lang="es-ES" sz="2400" dirty="0"/>
              <a:t>Si no, Google</a:t>
            </a:r>
          </a:p>
          <a:p>
            <a:r>
              <a:rPr lang="es-ES" sz="2400" dirty="0"/>
              <a:t>Buscar en inglés</a:t>
            </a:r>
          </a:p>
          <a:p>
            <a:r>
              <a:rPr lang="es-ES" sz="2400" dirty="0"/>
              <a:t>Si lo que buscamos es en Python, lo mejor es poner Python como primera palabra en la búsqueda.</a:t>
            </a:r>
          </a:p>
          <a:p>
            <a:r>
              <a:rPr lang="es-ES" sz="2400" dirty="0"/>
              <a:t>Si necesitamos algo de una librería en concreto, por ejemplo de pandas, no hace falta escribir Python, ya que Google “entiende” que estás buscando algo de Python.</a:t>
            </a:r>
          </a:p>
          <a:p>
            <a:r>
              <a:rPr lang="es-ES" sz="2400" dirty="0"/>
              <a:t>Ante la duda, </a:t>
            </a:r>
            <a:r>
              <a:rPr lang="es-ES" sz="2400" b="1" u="sng" dirty="0" err="1"/>
              <a:t>stackoverflow</a:t>
            </a:r>
            <a:endParaRPr lang="es-ES" sz="2400" b="1" u="sng" dirty="0"/>
          </a:p>
          <a:p>
            <a:r>
              <a:rPr lang="es-ES" sz="2400" dirty="0"/>
              <a:t>Copiar el error y pegarlo en Google en ocasiones funciona. Mucha gente que escribe en </a:t>
            </a:r>
            <a:r>
              <a:rPr lang="es-ES" sz="2400" dirty="0" err="1"/>
              <a:t>stackoverflow</a:t>
            </a:r>
            <a:r>
              <a:rPr lang="es-ES" sz="2400" dirty="0"/>
              <a:t>, pega el error entero también.</a:t>
            </a:r>
          </a:p>
        </p:txBody>
      </p:sp>
    </p:spTree>
    <p:extLst>
      <p:ext uri="{BB962C8B-B14F-4D97-AF65-F5344CB8AC3E}">
        <p14:creationId xmlns:p14="http://schemas.microsoft.com/office/powerpoint/2010/main" val="4028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5A277-946E-4125-BC1B-9BA66C0A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6" y="940142"/>
            <a:ext cx="9836649" cy="7770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ejemplo, busco cómo leer un </a:t>
            </a:r>
            <a:r>
              <a:rPr lang="es-ES" dirty="0" err="1"/>
              <a:t>csv</a:t>
            </a:r>
            <a:r>
              <a:rPr lang="es-ES" dirty="0"/>
              <a:t> en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FCD09C-DE04-4E20-8459-8FB02F3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" y="2075380"/>
            <a:ext cx="5084468" cy="22294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14E526-185C-4236-8410-37AC53CE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6" y="1955380"/>
            <a:ext cx="5486400" cy="2524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F8C552-4255-4BA5-81F6-C0EACE29CD8A}"/>
              </a:ext>
            </a:extLst>
          </p:cNvPr>
          <p:cNvSpPr txBox="1"/>
          <p:nvPr/>
        </p:nvSpPr>
        <p:spPr>
          <a:xfrm>
            <a:off x="842481" y="4931596"/>
            <a:ext cx="427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pregunta la </a:t>
            </a:r>
            <a:r>
              <a:rPr lang="es-ES" dirty="0" err="1"/>
              <a:t>puntua</a:t>
            </a:r>
            <a:r>
              <a:rPr lang="es-ES" dirty="0"/>
              <a:t> la gente. Así nos hacemos a la idea de cuánto de relevante 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27A829-8C66-44D0-8699-10A62DF11F30}"/>
              </a:ext>
            </a:extLst>
          </p:cNvPr>
          <p:cNvSpPr txBox="1"/>
          <p:nvPr/>
        </p:nvSpPr>
        <p:spPr>
          <a:xfrm>
            <a:off x="6359704" y="4834180"/>
            <a:ext cx="5229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duda ha obtenido 4 respuestas. La mejor tiene 45 votos positivos. Tienes que buscar siempre respuestas con muchos votos. Hasta 10 es pobre. El </a:t>
            </a:r>
            <a:r>
              <a:rPr lang="es-ES" dirty="0" err="1"/>
              <a:t>tick</a:t>
            </a:r>
            <a:r>
              <a:rPr lang="es-ES" dirty="0"/>
              <a:t> verde también es importante ya que indica que la solución es válida.</a:t>
            </a:r>
          </a:p>
        </p:txBody>
      </p:sp>
    </p:spTree>
    <p:extLst>
      <p:ext uri="{BB962C8B-B14F-4D97-AF65-F5344CB8AC3E}">
        <p14:creationId xmlns:p14="http://schemas.microsoft.com/office/powerpoint/2010/main" val="22328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Operadores lógicos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87DCAD58-D896-4A60-A639-E294BB125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73660"/>
              </p:ext>
            </p:extLst>
          </p:nvPr>
        </p:nvGraphicFramePr>
        <p:xfrm>
          <a:off x="681939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3" name="Tabla 6">
            <a:extLst>
              <a:ext uri="{FF2B5EF4-FFF2-40B4-BE49-F238E27FC236}">
                <a16:creationId xmlns:a16="http://schemas.microsoft.com/office/drawing/2014/main" id="{D1CD09E3-7EBF-498D-B71E-271528257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76387"/>
              </p:ext>
            </p:extLst>
          </p:nvPr>
        </p:nvGraphicFramePr>
        <p:xfrm>
          <a:off x="4701551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8" name="Tabla 6">
            <a:extLst>
              <a:ext uri="{FF2B5EF4-FFF2-40B4-BE49-F238E27FC236}">
                <a16:creationId xmlns:a16="http://schemas.microsoft.com/office/drawing/2014/main" id="{0C232A23-EF7A-42FB-A134-47818F52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195"/>
              </p:ext>
            </p:extLst>
          </p:nvPr>
        </p:nvGraphicFramePr>
        <p:xfrm>
          <a:off x="8852816" y="2619332"/>
          <a:ext cx="2297452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8E9F140-F7C4-4A23-AF32-EEC51C678CC6}"/>
              </a:ext>
            </a:extLst>
          </p:cNvPr>
          <p:cNvSpPr txBox="1"/>
          <p:nvPr/>
        </p:nvSpPr>
        <p:spPr>
          <a:xfrm>
            <a:off x="1267417" y="2014874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BB63847-430E-458E-9C58-5ECFEA6B0344}"/>
              </a:ext>
            </a:extLst>
          </p:cNvPr>
          <p:cNvSpPr txBox="1"/>
          <p:nvPr/>
        </p:nvSpPr>
        <p:spPr>
          <a:xfrm>
            <a:off x="5287029" y="2014873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47456B-E028-4541-BC49-B0453F8C8A6D}"/>
              </a:ext>
            </a:extLst>
          </p:cNvPr>
          <p:cNvSpPr txBox="1"/>
          <p:nvPr/>
        </p:nvSpPr>
        <p:spPr>
          <a:xfrm>
            <a:off x="8875046" y="2014872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28409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357</Words>
  <Application>Microsoft Office PowerPoint</Application>
  <PresentationFormat>Panorámica</PresentationFormat>
  <Paragraphs>84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Presentación de PowerPoint</vt:lpstr>
      <vt:lpstr>Links interesantes</vt:lpstr>
      <vt:lpstr>Buscar errores</vt:lpstr>
      <vt:lpstr>Presentación de PowerPoint</vt:lpstr>
      <vt:lpstr>Operadores lógicos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15</cp:revision>
  <dcterms:created xsi:type="dcterms:W3CDTF">2020-06-06T13:46:52Z</dcterms:created>
  <dcterms:modified xsi:type="dcterms:W3CDTF">2020-06-14T21:41:35Z</dcterms:modified>
</cp:coreProperties>
</file>