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D16"/>
    <a:srgbClr val="901812"/>
    <a:srgbClr val="951913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07/06/2020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07/06/2020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07/06/2020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realpython.com/" TargetMode="External"/><Relationship Id="rId12" Type="http://schemas.openxmlformats.org/officeDocument/2006/relationships/hyperlink" Target="https://miriadax.net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guide.python.org/documenting/" TargetMode="External"/><Relationship Id="rId11" Type="http://schemas.openxmlformats.org/officeDocument/2006/relationships/hyperlink" Target="https://es.coursera.org/" TargetMode="External"/><Relationship Id="rId5" Type="http://schemas.openxmlformats.org/officeDocument/2006/relationships/hyperlink" Target="https://www.python.org/doc/" TargetMode="External"/><Relationship Id="rId10" Type="http://schemas.openxmlformats.org/officeDocument/2006/relationships/hyperlink" Target="https://www.udemy.com/" TargetMode="External"/><Relationship Id="rId4" Type="http://schemas.openxmlformats.org/officeDocument/2006/relationships/hyperlink" Target="https://www.google.es/" TargetMode="External"/><Relationship Id="rId9" Type="http://schemas.openxmlformats.org/officeDocument/2006/relationships/hyperlink" Target="https://www.edx.org/searc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Apoyo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</a:t>
            </a:r>
            <a:r>
              <a:rPr lang="es-ES" sz="1600" b="1" i="1" dirty="0"/>
              <a:t>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aritméticas, comparativas, operaciones booleanos.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Listas, sintaxis en línea, el valor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Errores básicos</a:t>
            </a:r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propias del núcleo de Python como: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todo lo visto durante la semana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con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Construir y ordenar listas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escribir un programa mediante la sintaxis en línea de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y métodos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Links interesantes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543916-538C-47A9-8F56-5F7269D100C6}"/>
              </a:ext>
            </a:extLst>
          </p:cNvPr>
          <p:cNvSpPr txBox="1"/>
          <p:nvPr/>
        </p:nvSpPr>
        <p:spPr>
          <a:xfrm>
            <a:off x="285766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EBFD9F-5E76-49FC-8A34-A8E3CE6DD252}"/>
              </a:ext>
            </a:extLst>
          </p:cNvPr>
          <p:cNvSpPr txBox="1"/>
          <p:nvPr/>
        </p:nvSpPr>
        <p:spPr>
          <a:xfrm>
            <a:off x="4281051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dudas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906C76-0710-455F-84AE-7E2645F3520E}"/>
              </a:ext>
            </a:extLst>
          </p:cNvPr>
          <p:cNvSpPr txBox="1"/>
          <p:nvPr/>
        </p:nvSpPr>
        <p:spPr>
          <a:xfrm>
            <a:off x="7996645" y="1797834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 online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FCF5A1-BBC7-44B9-A41E-22F7E030C2BE}"/>
              </a:ext>
            </a:extLst>
          </p:cNvPr>
          <p:cNvSpPr txBox="1"/>
          <p:nvPr/>
        </p:nvSpPr>
        <p:spPr>
          <a:xfrm>
            <a:off x="4662083" y="2398605"/>
            <a:ext cx="3005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Página de comunidad de resolución de dudas</a:t>
            </a:r>
            <a:endParaRPr lang="es-ES" sz="1600" dirty="0">
              <a:solidFill>
                <a:schemeClr val="tx1">
                  <a:lumMod val="9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Siempre encontrarás a alguien que se ha topado con el mismo error que tu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https://www.google.es/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B7C1C1-9141-4828-9C59-888402AB40F9}"/>
              </a:ext>
            </a:extLst>
          </p:cNvPr>
          <p:cNvSpPr/>
          <p:nvPr/>
        </p:nvSpPr>
        <p:spPr>
          <a:xfrm>
            <a:off x="235705" y="2259499"/>
            <a:ext cx="38252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https://www.python.org/doc/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https://devguide.python.org/documenting/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Buenos tutoriales y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Suele tener muy buenos artículos</a:t>
            </a: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B50C60-E696-40CA-B00E-BCF8FBD3DC0B}"/>
              </a:ext>
            </a:extLst>
          </p:cNvPr>
          <p:cNvSpPr txBox="1"/>
          <p:nvPr/>
        </p:nvSpPr>
        <p:spPr>
          <a:xfrm>
            <a:off x="8358380" y="2398605"/>
            <a:ext cx="29064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https://www.edx.org/search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https://es.coursera.org/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https://miriadax.net/home</a:t>
            </a:r>
            <a:endParaRPr lang="es-E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3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Operadores lógicos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87DCAD58-D896-4A60-A639-E294BB125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3660"/>
              </p:ext>
            </p:extLst>
          </p:nvPr>
        </p:nvGraphicFramePr>
        <p:xfrm>
          <a:off x="681939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D1CD09E3-7EBF-498D-B71E-27152825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76387"/>
              </p:ext>
            </p:extLst>
          </p:nvPr>
        </p:nvGraphicFramePr>
        <p:xfrm>
          <a:off x="4701551" y="2619332"/>
          <a:ext cx="3446178" cy="1854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2339608680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Y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7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91084"/>
                  </a:ext>
                </a:extLst>
              </a:tr>
            </a:tbl>
          </a:graphicData>
        </a:graphic>
      </p:graphicFrame>
      <p:graphicFrame>
        <p:nvGraphicFramePr>
          <p:cNvPr id="18" name="Tabla 6">
            <a:extLst>
              <a:ext uri="{FF2B5EF4-FFF2-40B4-BE49-F238E27FC236}">
                <a16:creationId xmlns:a16="http://schemas.microsoft.com/office/drawing/2014/main" id="{0C232A23-EF7A-42FB-A134-47818F524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195"/>
              </p:ext>
            </p:extLst>
          </p:nvPr>
        </p:nvGraphicFramePr>
        <p:xfrm>
          <a:off x="8852816" y="2619332"/>
          <a:ext cx="2297452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48726">
                  <a:extLst>
                    <a:ext uri="{9D8B030D-6E8A-4147-A177-3AD203B41FA5}">
                      <a16:colId xmlns:a16="http://schemas.microsoft.com/office/drawing/2014/main" val="2746053165"/>
                    </a:ext>
                  </a:extLst>
                </a:gridCol>
                <a:gridCol w="1148726">
                  <a:extLst>
                    <a:ext uri="{9D8B030D-6E8A-4147-A177-3AD203B41FA5}">
                      <a16:colId xmlns:a16="http://schemas.microsoft.com/office/drawing/2014/main" val="429092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X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Resultado</a:t>
                      </a:r>
                    </a:p>
                  </a:txBody>
                  <a:tcPr anchor="ctr">
                    <a:solidFill>
                      <a:srgbClr val="AA1D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2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68714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8E9F140-F7C4-4A23-AF32-EEC51C678CC6}"/>
              </a:ext>
            </a:extLst>
          </p:cNvPr>
          <p:cNvSpPr txBox="1"/>
          <p:nvPr/>
        </p:nvSpPr>
        <p:spPr>
          <a:xfrm>
            <a:off x="1267417" y="2014874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B63847-430E-458E-9C58-5ECFEA6B0344}"/>
              </a:ext>
            </a:extLst>
          </p:cNvPr>
          <p:cNvSpPr txBox="1"/>
          <p:nvPr/>
        </p:nvSpPr>
        <p:spPr>
          <a:xfrm>
            <a:off x="5287029" y="2014873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47456B-E028-4541-BC49-B0453F8C8A6D}"/>
              </a:ext>
            </a:extLst>
          </p:cNvPr>
          <p:cNvSpPr txBox="1"/>
          <p:nvPr/>
        </p:nvSpPr>
        <p:spPr>
          <a:xfrm>
            <a:off x="8875046" y="2014872"/>
            <a:ext cx="227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28409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278</Words>
  <Application>Microsoft Office PowerPoint</Application>
  <PresentationFormat>Panorámica</PresentationFormat>
  <Paragraphs>97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Presentación de PowerPoint</vt:lpstr>
      <vt:lpstr>Semana 1 - 4</vt:lpstr>
      <vt:lpstr>Links interesantes</vt:lpstr>
      <vt:lpstr>Operadores 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10</cp:revision>
  <dcterms:created xsi:type="dcterms:W3CDTF">2020-06-06T13:46:52Z</dcterms:created>
  <dcterms:modified xsi:type="dcterms:W3CDTF">2020-06-07T14:25:44Z</dcterms:modified>
</cp:coreProperties>
</file>