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7" r:id="rId7"/>
    <p:sldId id="260" r:id="rId8"/>
    <p:sldId id="261" r:id="rId9"/>
    <p:sldId id="265" r:id="rId10"/>
    <p:sldId id="268" r:id="rId11"/>
    <p:sldId id="269" r:id="rId12"/>
    <p:sldId id="263" r:id="rId13"/>
    <p:sldId id="266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1FFF"/>
    <a:srgbClr val="33CC33"/>
    <a:srgbClr val="FF6600"/>
    <a:srgbClr val="0079D7"/>
    <a:srgbClr val="E3163D"/>
    <a:srgbClr val="0071C5"/>
    <a:srgbClr val="76B900"/>
    <a:srgbClr val="ED7D31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6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200" dirty="0"/>
              <a:t>Marques</a:t>
            </a:r>
          </a:p>
          <a:p>
            <a:pPr>
              <a:defRPr/>
            </a:pPr>
            <a:r>
              <a:rPr lang="fr-FR" sz="3200" noProof="0" dirty="0"/>
              <a:t>Majoritaires</a:t>
            </a:r>
            <a:endParaRPr lang="fr-FR" noProof="0" dirty="0"/>
          </a:p>
        </c:rich>
      </c:tx>
      <c:layout>
        <c:manualLayout>
          <c:xMode val="edge"/>
          <c:yMode val="edge"/>
          <c:x val="0.7374069612699522"/>
          <c:y val="2.72988536630977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4347780558624196"/>
          <c:y val="1.4438299216931306E-2"/>
          <c:w val="0.60148702468157234"/>
          <c:h val="0.79901978998000034"/>
        </c:manualLayout>
      </c:layout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Marque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48E-439D-B8DB-40F8BAF3CB8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48E-439D-B8DB-40F8BAF3CB8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48E-439D-B8DB-40F8BAF3CB8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48E-439D-B8DB-40F8BAF3CB8F}"/>
              </c:ext>
            </c:extLst>
          </c:dPt>
          <c:dPt>
            <c:idx val="4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48E-439D-B8DB-40F8BAF3CB8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48E-439D-B8DB-40F8BAF3CB8F}"/>
              </c:ext>
            </c:extLst>
          </c:dPt>
          <c:dPt>
            <c:idx val="6"/>
            <c:bubble3D val="0"/>
            <c:spPr>
              <a:solidFill>
                <a:srgbClr val="A41FF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70C7-4A09-8D86-F662D0E4D2B6}"/>
              </c:ext>
            </c:extLst>
          </c:dPt>
          <c:dPt>
            <c:idx val="7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4"/>
              <c:layout>
                <c:manualLayout>
                  <c:x val="5.2340591966613198E-2"/>
                  <c:y val="-8.0052583303726315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2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48E-439D-B8DB-40F8BAF3CB8F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2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Feuil1!$A$2:$A$9</c:f>
              <c:strCache>
                <c:ptCount val="8"/>
                <c:pt idx="0">
                  <c:v>ASUS</c:v>
                </c:pt>
                <c:pt idx="1">
                  <c:v>MSI</c:v>
                </c:pt>
                <c:pt idx="2">
                  <c:v>HP</c:v>
                </c:pt>
                <c:pt idx="3">
                  <c:v>Lenovo</c:v>
                </c:pt>
                <c:pt idx="4">
                  <c:v>Apple</c:v>
                </c:pt>
                <c:pt idx="5">
                  <c:v>Acer</c:v>
                </c:pt>
                <c:pt idx="6">
                  <c:v>Dell</c:v>
                </c:pt>
                <c:pt idx="7">
                  <c:v>Autre</c:v>
                </c:pt>
              </c:strCache>
            </c:strRef>
          </c:cat>
          <c:val>
            <c:numRef>
              <c:f>Feuil1!$B$2:$B$9</c:f>
              <c:numCache>
                <c:formatCode>General</c:formatCode>
                <c:ptCount val="8"/>
                <c:pt idx="0">
                  <c:v>48</c:v>
                </c:pt>
                <c:pt idx="1">
                  <c:v>15</c:v>
                </c:pt>
                <c:pt idx="2">
                  <c:v>15</c:v>
                </c:pt>
                <c:pt idx="3">
                  <c:v>9</c:v>
                </c:pt>
                <c:pt idx="4">
                  <c:v>9</c:v>
                </c:pt>
                <c:pt idx="5">
                  <c:v>8</c:v>
                </c:pt>
                <c:pt idx="6">
                  <c:v>7</c:v>
                </c:pt>
                <c:pt idx="7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C7-4A09-8D86-F662D0E4D2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3590962688345721E-2"/>
          <c:y val="0.81822786528184621"/>
          <c:w val="0.94694662832196141"/>
          <c:h val="0.181772134718153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fr-FR" sz="3200" b="0" i="0" u="none" strike="noStrike" kern="1200" spc="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3200" noProof="0" dirty="0"/>
              <a:t>Système </a:t>
            </a:r>
          </a:p>
          <a:p>
            <a:pPr>
              <a:defRPr lang="fr-FR" sz="3200" noProof="0"/>
            </a:pPr>
            <a:r>
              <a:rPr lang="fr-FR" sz="3200" noProof="0" dirty="0"/>
              <a:t>d’exploitation</a:t>
            </a:r>
          </a:p>
        </c:rich>
      </c:tx>
      <c:layout>
        <c:manualLayout>
          <c:xMode val="edge"/>
          <c:yMode val="edge"/>
          <c:x val="3.6506394928058426E-2"/>
          <c:y val="5.06978710886101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fr-FR" sz="3200" b="0" i="0" u="none" strike="noStrike" kern="1200" spc="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21602646256065014"/>
          <c:y val="6.0952290877423244E-2"/>
          <c:w val="0.50452420546987087"/>
          <c:h val="0.79010789649281887"/>
        </c:manualLayout>
      </c:layout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OS</c:v>
                </c:pt>
              </c:strCache>
            </c:strRef>
          </c:tx>
          <c:dPt>
            <c:idx val="0"/>
            <c:bubble3D val="0"/>
            <c:spPr>
              <a:solidFill>
                <a:srgbClr val="0079D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A4BE-48A9-A941-DA740D1FAEA8}"/>
              </c:ext>
            </c:extLst>
          </c:dPt>
          <c:dPt>
            <c:idx val="1"/>
            <c:bubble3D val="0"/>
            <c:spPr>
              <a:solidFill>
                <a:srgbClr val="33CC3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295-4086-8BCF-B1F86CC5A461}"/>
              </c:ext>
            </c:extLst>
          </c:dPt>
          <c:dPt>
            <c:idx val="2"/>
            <c:bubble3D val="0"/>
            <c:spPr>
              <a:solidFill>
                <a:srgbClr val="FF66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295-4086-8BCF-B1F86CC5A461}"/>
              </c:ext>
            </c:extLst>
          </c:dPt>
          <c:dPt>
            <c:idx val="3"/>
            <c:bubble3D val="0"/>
            <c:spPr>
              <a:solidFill>
                <a:srgbClr val="ED7D3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295-4086-8BCF-B1F86CC5A461}"/>
              </c:ext>
            </c:extLst>
          </c:dPt>
          <c:dPt>
            <c:idx val="4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295-4086-8BCF-B1F86CC5A461}"/>
              </c:ext>
            </c:extLst>
          </c:dPt>
          <c:dPt>
            <c:idx val="5"/>
            <c:bubble3D val="0"/>
            <c:spPr>
              <a:solidFill>
                <a:schemeClr val="accent6">
                  <a:shade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CF4-4242-B814-B471ED0C1F0A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2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4BE-48A9-A941-DA740D1FAEA8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2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D3-4200-8360-632099490B3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Feuil1!$A$2:$A$4</c:f>
              <c:strCache>
                <c:ptCount val="3"/>
                <c:pt idx="0">
                  <c:v>Windows</c:v>
                </c:pt>
                <c:pt idx="1">
                  <c:v>Linux</c:v>
                </c:pt>
                <c:pt idx="2">
                  <c:v>MacOS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107</c:v>
                </c:pt>
                <c:pt idx="1">
                  <c:v>31</c:v>
                </c:pt>
                <c:pt idx="2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C7-4A09-8D86-F662D0E4D2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3590962688345721E-2"/>
          <c:y val="0.85917609644651938"/>
          <c:w val="0.94694662832196141"/>
          <c:h val="0.140823903553480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fr-FR" sz="3200" b="0" i="0" u="none" strike="noStrike" kern="1200" spc="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3200" noProof="0" dirty="0"/>
              <a:t>Type</a:t>
            </a:r>
          </a:p>
          <a:p>
            <a:pPr>
              <a:defRPr lang="fr-FR" sz="3200" noProof="0"/>
            </a:pPr>
            <a:r>
              <a:rPr lang="fr-FR" sz="3200" noProof="0" dirty="0"/>
              <a:t>d’ordinateur</a:t>
            </a:r>
          </a:p>
        </c:rich>
      </c:tx>
      <c:layout>
        <c:manualLayout>
          <c:xMode val="edge"/>
          <c:yMode val="edge"/>
          <c:x val="0.79179125241842918"/>
          <c:y val="6.62972160389516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fr-FR" sz="3200" b="0" i="0" u="none" strike="noStrike" kern="1200" spc="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21602646256065014"/>
          <c:y val="6.0952290877423244E-2"/>
          <c:w val="0.50452420546987087"/>
          <c:h val="0.79010789649281887"/>
        </c:manualLayout>
      </c:layout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OS</c:v>
                </c:pt>
              </c:strCache>
            </c:strRef>
          </c:tx>
          <c:dPt>
            <c:idx val="0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A4BE-48A9-A941-DA740D1FAEA8}"/>
              </c:ext>
            </c:extLst>
          </c:dPt>
          <c:dPt>
            <c:idx val="1"/>
            <c:bubble3D val="0"/>
            <c:spPr>
              <a:solidFill>
                <a:srgbClr val="33CC3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295-4086-8BCF-B1F86CC5A461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295-4086-8BCF-B1F86CC5A461}"/>
              </c:ext>
            </c:extLst>
          </c:dPt>
          <c:dPt>
            <c:idx val="3"/>
            <c:bubble3D val="0"/>
            <c:spPr>
              <a:solidFill>
                <a:srgbClr val="ED7D3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295-4086-8BCF-B1F86CC5A461}"/>
              </c:ext>
            </c:extLst>
          </c:dPt>
          <c:dPt>
            <c:idx val="4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295-4086-8BCF-B1F86CC5A461}"/>
              </c:ext>
            </c:extLst>
          </c:dPt>
          <c:dPt>
            <c:idx val="5"/>
            <c:bubble3D val="0"/>
            <c:spPr>
              <a:solidFill>
                <a:schemeClr val="accent6">
                  <a:shade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CF4-4242-B814-B471ED0C1F0A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2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4BE-48A9-A941-DA740D1FAEA8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2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5295-4086-8BCF-B1F86CC5A461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2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D3-4200-8360-632099490B3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Feuil1!$A$2:$A$4</c:f>
              <c:strCache>
                <c:ptCount val="3"/>
                <c:pt idx="0">
                  <c:v>Gamer</c:v>
                </c:pt>
                <c:pt idx="1">
                  <c:v>Bureautique</c:v>
                </c:pt>
                <c:pt idx="2">
                  <c:v>Professionnel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61</c:v>
                </c:pt>
                <c:pt idx="1">
                  <c:v>38</c:v>
                </c:pt>
                <c:pt idx="2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C7-4A09-8D86-F662D0E4D2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3590962688345721E-2"/>
          <c:y val="0.85917609644651938"/>
          <c:w val="0.94694662832196141"/>
          <c:h val="0.140823903553480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200" dirty="0"/>
              <a:t>Prix</a:t>
            </a:r>
          </a:p>
        </c:rich>
      </c:tx>
      <c:layout>
        <c:manualLayout>
          <c:xMode val="edge"/>
          <c:yMode val="edge"/>
          <c:x val="0.85374057195608666"/>
          <c:y val="6.62972160389516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21602646256065014"/>
          <c:y val="6.0952290877423244E-2"/>
          <c:w val="0.61787923976468884"/>
          <c:h val="0.67701264560284247"/>
        </c:manualLayout>
      </c:layout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Type de stockage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A4BE-48A9-A941-DA740D1FAEA8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295-4086-8BCF-B1F86CC5A461}"/>
              </c:ext>
            </c:extLst>
          </c:dPt>
          <c:dPt>
            <c:idx val="2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295-4086-8BCF-B1F86CC5A461}"/>
              </c:ext>
            </c:extLst>
          </c:dPt>
          <c:dPt>
            <c:idx val="3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295-4086-8BCF-B1F86CC5A461}"/>
              </c:ext>
            </c:extLst>
          </c:dPt>
          <c:dPt>
            <c:idx val="4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295-4086-8BCF-B1F86CC5A461}"/>
              </c:ext>
            </c:extLst>
          </c:dPt>
          <c:dPt>
            <c:idx val="5"/>
            <c:bubble3D val="0"/>
            <c:spPr>
              <a:solidFill>
                <a:schemeClr val="bg1">
                  <a:lumMod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472B-411E-8F0B-4572E2FB6168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2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4BE-48A9-A941-DA740D1FAEA8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2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D3-4200-8360-632099490B3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Feuil1!$A$2:$A$7</c:f>
              <c:strCache>
                <c:ptCount val="6"/>
                <c:pt idx="0">
                  <c:v>0 - 500 €</c:v>
                </c:pt>
                <c:pt idx="1">
                  <c:v>501 - 1000 €</c:v>
                </c:pt>
                <c:pt idx="2">
                  <c:v>1001 - 1500 €</c:v>
                </c:pt>
                <c:pt idx="3">
                  <c:v>1501 - 2000 €</c:v>
                </c:pt>
                <c:pt idx="4">
                  <c:v>&gt; 2001 €</c:v>
                </c:pt>
                <c:pt idx="5">
                  <c:v>NC</c:v>
                </c:pt>
              </c:strCache>
            </c:strRef>
          </c:cat>
          <c:val>
            <c:numRef>
              <c:f>Feuil1!$B$2:$B$7</c:f>
              <c:numCache>
                <c:formatCode>General</c:formatCode>
                <c:ptCount val="6"/>
                <c:pt idx="0">
                  <c:v>15</c:v>
                </c:pt>
                <c:pt idx="1">
                  <c:v>62</c:v>
                </c:pt>
                <c:pt idx="2">
                  <c:v>21</c:v>
                </c:pt>
                <c:pt idx="3">
                  <c:v>9</c:v>
                </c:pt>
                <c:pt idx="4">
                  <c:v>4</c:v>
                </c:pt>
                <c:pt idx="5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C7-4A09-8D86-F662D0E4D2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3590962688345721E-2"/>
          <c:y val="0.85917609644651938"/>
          <c:w val="0.94694662832196141"/>
          <c:h val="0.140823903553480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Entre</a:t>
            </a:r>
            <a:r>
              <a:rPr lang="en-US" baseline="0" dirty="0"/>
              <a:t> 501 € et 1000 €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9.003314885315393E-2"/>
          <c:y val="0.1034362345121483"/>
          <c:w val="0.78339974062155515"/>
          <c:h val="0.62530760656357764"/>
        </c:manualLayout>
      </c:layout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Type de stockage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7C8-4A46-AAB4-388BBAD6052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7C8-4A46-AAB4-388BBAD6052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7C8-4A46-AAB4-388BBAD6052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7C8-4A46-AAB4-388BBAD6052A}"/>
              </c:ext>
            </c:extLst>
          </c:dPt>
          <c:dPt>
            <c:idx val="4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7C8-4A46-AAB4-388BBAD6052A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2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7C8-4A46-AAB4-388BBAD6052A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2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A7C8-4A46-AAB4-388BBAD6052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Feuil1!$A$2:$A$6</c:f>
              <c:strCache>
                <c:ptCount val="5"/>
                <c:pt idx="0">
                  <c:v>501 - 600 €</c:v>
                </c:pt>
                <c:pt idx="1">
                  <c:v>601 - 700 €</c:v>
                </c:pt>
                <c:pt idx="2">
                  <c:v>701 - 800 €</c:v>
                </c:pt>
                <c:pt idx="3">
                  <c:v>801 - 900 €</c:v>
                </c:pt>
                <c:pt idx="4">
                  <c:v>901 - 1000 €</c:v>
                </c:pt>
              </c:strCache>
            </c:strRef>
          </c:cat>
          <c:val>
            <c:numRef>
              <c:f>Feuil1!$B$2:$B$6</c:f>
              <c:numCache>
                <c:formatCode>General</c:formatCode>
                <c:ptCount val="5"/>
                <c:pt idx="0">
                  <c:v>9</c:v>
                </c:pt>
                <c:pt idx="1">
                  <c:v>11</c:v>
                </c:pt>
                <c:pt idx="2">
                  <c:v>9</c:v>
                </c:pt>
                <c:pt idx="3">
                  <c:v>14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7C8-4A46-AAB4-388BBAD605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3590962688345721E-2"/>
          <c:y val="0.79532669433808478"/>
          <c:w val="0.94694662832196141"/>
          <c:h val="0.2046733056619153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200" dirty="0"/>
              <a:t>Ecole</a:t>
            </a:r>
          </a:p>
        </c:rich>
      </c:tx>
      <c:layout>
        <c:manualLayout>
          <c:xMode val="edge"/>
          <c:yMode val="edge"/>
          <c:x val="0.83001032765145832"/>
          <c:y val="8.77463153456713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21602646256065014"/>
          <c:y val="6.0952290877423244E-2"/>
          <c:w val="0.50452420546987087"/>
          <c:h val="0.79010789649281887"/>
        </c:manualLayout>
      </c:layout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Ecole</c:v>
                </c:pt>
              </c:strCache>
            </c:strRef>
          </c:tx>
          <c:dPt>
            <c:idx val="0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A4BE-48A9-A941-DA740D1FAEA8}"/>
              </c:ext>
            </c:extLst>
          </c:dPt>
          <c:dPt>
            <c:idx val="1"/>
            <c:bubble3D val="0"/>
            <c:spPr>
              <a:solidFill>
                <a:srgbClr val="CC99F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295-4086-8BCF-B1F86CC5A461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295-4086-8BCF-B1F86CC5A461}"/>
              </c:ext>
            </c:extLst>
          </c:dPt>
          <c:dPt>
            <c:idx val="3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295-4086-8BCF-B1F86CC5A461}"/>
              </c:ext>
            </c:extLst>
          </c:dPt>
          <c:dPt>
            <c:idx val="4"/>
            <c:bubble3D val="0"/>
            <c:spPr>
              <a:solidFill>
                <a:srgbClr val="ED7D3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295-4086-8BCF-B1F86CC5A461}"/>
              </c:ext>
            </c:extLst>
          </c:dPt>
          <c:dPt>
            <c:idx val="5"/>
            <c:bubble3D val="0"/>
            <c:spPr>
              <a:solidFill>
                <a:schemeClr val="accent6">
                  <a:shade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CF4-4242-B814-B471ED0C1F0A}"/>
              </c:ext>
            </c:extLst>
          </c:dPt>
          <c:dPt>
            <c:idx val="6"/>
            <c:bubble3D val="0"/>
            <c:spPr>
              <a:solidFill>
                <a:schemeClr val="accent3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A5D3-4200-8360-632099490B36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2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4BE-48A9-A941-DA740D1FAEA8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2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D3-4200-8360-632099490B3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Feuil1!$A$2:$A$8</c:f>
              <c:strCache>
                <c:ptCount val="7"/>
                <c:pt idx="0">
                  <c:v>EPITA Villejuif</c:v>
                </c:pt>
                <c:pt idx="1">
                  <c:v>EPITA Kremlin</c:v>
                </c:pt>
                <c:pt idx="2">
                  <c:v>HEI</c:v>
                </c:pt>
                <c:pt idx="3">
                  <c:v>EPITA Strasbourg</c:v>
                </c:pt>
                <c:pt idx="4">
                  <c:v>EPITECH</c:v>
                </c:pt>
                <c:pt idx="5">
                  <c:v>Faculté Etiopati</c:v>
                </c:pt>
                <c:pt idx="6">
                  <c:v>SupBiotech</c:v>
                </c:pt>
              </c:strCache>
            </c:strRef>
          </c:cat>
          <c:val>
            <c:numRef>
              <c:f>Feuil1!$B$2:$B$8</c:f>
              <c:numCache>
                <c:formatCode>General</c:formatCode>
                <c:ptCount val="7"/>
                <c:pt idx="0">
                  <c:v>114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C7-4A09-8D86-F662D0E4D2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3590962688345721E-2"/>
          <c:y val="0.85917609644651938"/>
          <c:w val="0.94694662832196141"/>
          <c:h val="0.140823903553480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200" dirty="0"/>
              <a:t>Marques</a:t>
            </a:r>
          </a:p>
          <a:p>
            <a:pPr>
              <a:defRPr/>
            </a:pPr>
            <a:r>
              <a:rPr lang="fr-FR" sz="3200" noProof="0" dirty="0"/>
              <a:t>Minoritaires</a:t>
            </a:r>
            <a:endParaRPr lang="fr-FR" noProof="0" dirty="0"/>
          </a:p>
        </c:rich>
      </c:tx>
      <c:layout>
        <c:manualLayout>
          <c:xMode val="edge"/>
          <c:yMode val="edge"/>
          <c:x val="0.7374069612699522"/>
          <c:y val="2.72988536630977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4347780558624196"/>
          <c:y val="1.4438299216931306E-2"/>
          <c:w val="0.60148702468157234"/>
          <c:h val="0.79901978998000034"/>
        </c:manualLayout>
      </c:layout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Marque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48E-439D-B8DB-40F8BAF3CB8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48E-439D-B8DB-40F8BAF3CB8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48E-439D-B8DB-40F8BAF3CB8F}"/>
              </c:ext>
            </c:extLst>
          </c:dPt>
          <c:dPt>
            <c:idx val="3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48E-439D-B8DB-40F8BAF3CB8F}"/>
              </c:ext>
            </c:extLst>
          </c:dPt>
          <c:dPt>
            <c:idx val="4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48E-439D-B8DB-40F8BAF3CB8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48E-439D-B8DB-40F8BAF3CB8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70C7-4A09-8D86-F662D0E4D2B6}"/>
              </c:ext>
            </c:extLst>
          </c:dPt>
          <c:dLbls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2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70C7-4A09-8D86-F662D0E4D2B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Feuil1!$A$2:$A$7</c:f>
              <c:strCache>
                <c:ptCount val="6"/>
                <c:pt idx="0">
                  <c:v>Microsoft</c:v>
                </c:pt>
                <c:pt idx="1">
                  <c:v>Toshiba</c:v>
                </c:pt>
                <c:pt idx="2">
                  <c:v>LDLC</c:v>
                </c:pt>
                <c:pt idx="3">
                  <c:v>Samsung</c:v>
                </c:pt>
                <c:pt idx="4">
                  <c:v>Xiaomi</c:v>
                </c:pt>
                <c:pt idx="5">
                  <c:v>T-Bao</c:v>
                </c:pt>
              </c:strCache>
            </c:strRef>
          </c:cat>
          <c:val>
            <c:numRef>
              <c:f>Feuil1!$B$2:$B$7</c:f>
              <c:numCache>
                <c:formatCode>General</c:formatCode>
                <c:ptCount val="6"/>
                <c:pt idx="0">
                  <c:v>5</c:v>
                </c:pt>
                <c:pt idx="1">
                  <c:v>4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C7-4A09-8D86-F662D0E4D2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3590962688345721E-2"/>
          <c:y val="0.81822786528184621"/>
          <c:w val="0.94694662832196141"/>
          <c:h val="0.181772134718153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fr-FR" sz="3200" b="0" i="0" u="none" strike="noStrike" kern="1200" spc="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3200" noProof="0" dirty="0"/>
              <a:t>Marque</a:t>
            </a:r>
            <a:r>
              <a:rPr lang="fr-FR" sz="3200" baseline="0" noProof="0" dirty="0"/>
              <a:t> du</a:t>
            </a:r>
          </a:p>
          <a:p>
            <a:pPr>
              <a:defRPr lang="fr-FR" sz="3200" noProof="0"/>
            </a:pPr>
            <a:r>
              <a:rPr lang="fr-FR" sz="3200" baseline="0" noProof="0" dirty="0"/>
              <a:t>processeur</a:t>
            </a:r>
            <a:endParaRPr lang="fr-FR" sz="3200" noProof="0" dirty="0"/>
          </a:p>
        </c:rich>
      </c:tx>
      <c:layout>
        <c:manualLayout>
          <c:xMode val="edge"/>
          <c:yMode val="edge"/>
          <c:x val="0.78852287124819787"/>
          <c:y val="6.62972160389516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fr-FR" sz="3200" b="0" i="0" u="none" strike="noStrike" kern="1200" spc="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2124672996270707"/>
          <c:y val="9.0536397176221237E-2"/>
          <c:w val="0.50754388386001825"/>
          <c:h val="0.73262007015736186"/>
        </c:manualLayout>
      </c:layout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Processeur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79C-40CA-A616-BE4F1D367E1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79C-40CA-A616-BE4F1D367E15}"/>
              </c:ext>
            </c:extLst>
          </c:dPt>
          <c:dLbls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2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70C7-4A09-8D86-F662D0E4D2B6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2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70C7-4A09-8D86-F662D0E4D2B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Feuil1!$A$2:$A$3</c:f>
              <c:strCache>
                <c:ptCount val="2"/>
                <c:pt idx="0">
                  <c:v>Intel</c:v>
                </c:pt>
                <c:pt idx="1">
                  <c:v>AMD</c:v>
                </c:pt>
              </c:strCache>
            </c:strRef>
          </c:cat>
          <c:val>
            <c:numRef>
              <c:f>Feuil1!$B$2:$B$3</c:f>
              <c:numCache>
                <c:formatCode>General</c:formatCode>
                <c:ptCount val="2"/>
                <c:pt idx="0">
                  <c:v>121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C7-4A09-8D86-F662D0E4D2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3590962688345721E-2"/>
          <c:y val="0.85917609644651938"/>
          <c:w val="0.94694662832196141"/>
          <c:h val="0.140823903553480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fr-FR" sz="1862" b="0" i="0" u="none" strike="noStrike" kern="1200" spc="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3200" noProof="0" dirty="0"/>
              <a:t>Série</a:t>
            </a:r>
            <a:r>
              <a:rPr lang="fr-FR" sz="3200" baseline="0" noProof="0" dirty="0"/>
              <a:t> du</a:t>
            </a:r>
          </a:p>
          <a:p>
            <a:pPr>
              <a:defRPr lang="fr-FR" noProof="0"/>
            </a:pPr>
            <a:r>
              <a:rPr lang="fr-FR" sz="3200" baseline="0" noProof="0" dirty="0"/>
              <a:t>Processeur</a:t>
            </a:r>
            <a:endParaRPr lang="fr-FR" sz="3200" noProof="0" dirty="0"/>
          </a:p>
        </c:rich>
      </c:tx>
      <c:layout>
        <c:manualLayout>
          <c:xMode val="edge"/>
          <c:yMode val="edge"/>
          <c:x val="0.77187235105885987"/>
          <c:y val="9.16461515832567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fr-FR" sz="1862" b="0" i="0" u="none" strike="noStrike" kern="1200" spc="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2124672996270707"/>
          <c:y val="5.7336497830370634E-2"/>
          <c:w val="0.55451545427079529"/>
          <c:h val="0.73662241017863395"/>
        </c:manualLayout>
      </c:layout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CPU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A4BE-48A9-A941-DA740D1FAEA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295-4086-8BCF-B1F86CC5A46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295-4086-8BCF-B1F86CC5A46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295-4086-8BCF-B1F86CC5A461}"/>
              </c:ext>
            </c:extLst>
          </c:dPt>
          <c:dPt>
            <c:idx val="4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295-4086-8BCF-B1F86CC5A461}"/>
              </c:ext>
            </c:extLst>
          </c:dPt>
          <c:dPt>
            <c:idx val="5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EA16-47BD-9CBA-BD89C08AB89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689F-429F-BAB7-C269574498F4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2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4BE-48A9-A941-DA740D1FAEA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Feuil1!$A$2:$A$10</c:f>
              <c:strCache>
                <c:ptCount val="9"/>
                <c:pt idx="0">
                  <c:v>Intel Core i7</c:v>
                </c:pt>
                <c:pt idx="1">
                  <c:v>Intel Core i5</c:v>
                </c:pt>
                <c:pt idx="2">
                  <c:v>Intel Core i3</c:v>
                </c:pt>
                <c:pt idx="3">
                  <c:v>Intel Atom</c:v>
                </c:pt>
                <c:pt idx="4">
                  <c:v>Intel Pentium</c:v>
                </c:pt>
                <c:pt idx="5">
                  <c:v>AMD A</c:v>
                </c:pt>
                <c:pt idx="6">
                  <c:v>AMD V</c:v>
                </c:pt>
                <c:pt idx="7">
                  <c:v>Intel Core 2</c:v>
                </c:pt>
                <c:pt idx="8">
                  <c:v>Intel Core M</c:v>
                </c:pt>
              </c:strCache>
            </c:strRef>
          </c:cat>
          <c:val>
            <c:numRef>
              <c:f>Feuil1!$B$2:$B$10</c:f>
              <c:numCache>
                <c:formatCode>General</c:formatCode>
                <c:ptCount val="9"/>
                <c:pt idx="0">
                  <c:v>62</c:v>
                </c:pt>
                <c:pt idx="1">
                  <c:v>45</c:v>
                </c:pt>
                <c:pt idx="2">
                  <c:v>6</c:v>
                </c:pt>
                <c:pt idx="3">
                  <c:v>4</c:v>
                </c:pt>
                <c:pt idx="4">
                  <c:v>2</c:v>
                </c:pt>
                <c:pt idx="5">
                  <c:v>3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C7-4A09-8D86-F662D0E4D2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3590962688345721E-2"/>
          <c:y val="0.85917609644651938"/>
          <c:w val="0.94694662832196141"/>
          <c:h val="0.140823903553480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fr-FR" sz="3200" b="0" i="0" u="none" strike="noStrike" kern="1200" spc="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3200" noProof="0" dirty="0"/>
              <a:t>Mémoire</a:t>
            </a:r>
          </a:p>
          <a:p>
            <a:pPr>
              <a:defRPr lang="fr-FR" sz="3200" noProof="0"/>
            </a:pPr>
            <a:r>
              <a:rPr lang="fr-FR" sz="3200" noProof="0" dirty="0"/>
              <a:t>vive</a:t>
            </a:r>
          </a:p>
        </c:rich>
      </c:tx>
      <c:layout>
        <c:manualLayout>
          <c:xMode val="edge"/>
          <c:yMode val="edge"/>
          <c:x val="0.82141256364682469"/>
          <c:y val="4.35085691474942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fr-FR" sz="3200" b="0" i="0" u="none" strike="noStrike" kern="1200" spc="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7283503709297759"/>
          <c:y val="9.651678230224528E-2"/>
          <c:w val="0.60589060940758266"/>
          <c:h val="0.78082926945522679"/>
        </c:manualLayout>
      </c:layout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RAM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A4BE-48A9-A941-DA740D1FAEA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295-4086-8BCF-B1F86CC5A46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295-4086-8BCF-B1F86CC5A46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295-4086-8BCF-B1F86CC5A461}"/>
              </c:ext>
            </c:extLst>
          </c:dPt>
          <c:dPt>
            <c:idx val="4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295-4086-8BCF-B1F86CC5A461}"/>
              </c:ext>
            </c:extLst>
          </c:dPt>
          <c:dPt>
            <c:idx val="5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22A-4590-AC94-30EFFEA7851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A5D3-4200-8360-632099490B36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2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4BE-48A9-A941-DA740D1FAEA8}"/>
                </c:ext>
              </c:extLst>
            </c:dLbl>
            <c:dLbl>
              <c:idx val="4"/>
              <c:layout>
                <c:manualLayout>
                  <c:x val="1.1418344940997744E-2"/>
                  <c:y val="7.013920954715935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295-4086-8BCF-B1F86CC5A461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2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D22A-4590-AC94-30EFFEA78516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2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D3-4200-8360-632099490B3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Feuil1!$A$2:$A$8</c:f>
              <c:strCache>
                <c:ptCount val="7"/>
                <c:pt idx="0">
                  <c:v>8 Go</c:v>
                </c:pt>
                <c:pt idx="1">
                  <c:v>16 Go</c:v>
                </c:pt>
                <c:pt idx="2">
                  <c:v>4 Go</c:v>
                </c:pt>
                <c:pt idx="3">
                  <c:v>6 Go</c:v>
                </c:pt>
                <c:pt idx="4">
                  <c:v>2 Go</c:v>
                </c:pt>
                <c:pt idx="5">
                  <c:v>12 Go</c:v>
                </c:pt>
                <c:pt idx="6">
                  <c:v>32 Go</c:v>
                </c:pt>
              </c:strCache>
            </c:strRef>
          </c:cat>
          <c:val>
            <c:numRef>
              <c:f>Feuil1!$B$2:$B$8</c:f>
              <c:numCache>
                <c:formatCode>General</c:formatCode>
                <c:ptCount val="7"/>
                <c:pt idx="0">
                  <c:v>65</c:v>
                </c:pt>
                <c:pt idx="1">
                  <c:v>27</c:v>
                </c:pt>
                <c:pt idx="2">
                  <c:v>17</c:v>
                </c:pt>
                <c:pt idx="3">
                  <c:v>7</c:v>
                </c:pt>
                <c:pt idx="4">
                  <c:v>3</c:v>
                </c:pt>
                <c:pt idx="5">
                  <c:v>2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C7-4A09-8D86-F662D0E4D2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5608886318397435E-2"/>
          <c:y val="0.91781810707189271"/>
          <c:w val="0.89999990753627856"/>
          <c:h val="6.39276575081699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fr-FR" sz="3200" b="0" i="0" u="none" strike="noStrike" kern="1200" spc="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3200" noProof="0" dirty="0"/>
              <a:t>Marque</a:t>
            </a:r>
            <a:r>
              <a:rPr lang="fr-FR" sz="3200" baseline="0" noProof="0" dirty="0"/>
              <a:t> de la</a:t>
            </a:r>
          </a:p>
          <a:p>
            <a:pPr>
              <a:defRPr lang="fr-FR" sz="3200" noProof="0"/>
            </a:pPr>
            <a:r>
              <a:rPr lang="fr-FR" sz="3200" baseline="0" noProof="0" dirty="0"/>
              <a:t>Carte graphique</a:t>
            </a:r>
            <a:endParaRPr lang="fr-FR" sz="3200" noProof="0" dirty="0"/>
          </a:p>
        </c:rich>
      </c:tx>
      <c:layout>
        <c:manualLayout>
          <c:xMode val="edge"/>
          <c:yMode val="edge"/>
          <c:x val="0.82291617033350251"/>
          <c:y val="5.4597707326195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fr-FR" sz="3200" b="0" i="0" u="none" strike="noStrike" kern="1200" spc="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21602646256065014"/>
          <c:y val="6.0952290877423244E-2"/>
          <c:w val="0.50452420546987087"/>
          <c:h val="0.79010789649281887"/>
        </c:manualLayout>
      </c:layout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GPU</c:v>
                </c:pt>
              </c:strCache>
            </c:strRef>
          </c:tx>
          <c:dPt>
            <c:idx val="0"/>
            <c:bubble3D val="0"/>
            <c:spPr>
              <a:solidFill>
                <a:srgbClr val="76B9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A4BE-48A9-A941-DA740D1FAEA8}"/>
              </c:ext>
            </c:extLst>
          </c:dPt>
          <c:dPt>
            <c:idx val="1"/>
            <c:bubble3D val="0"/>
            <c:spPr>
              <a:solidFill>
                <a:srgbClr val="0071C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295-4086-8BCF-B1F86CC5A461}"/>
              </c:ext>
            </c:extLst>
          </c:dPt>
          <c:dPt>
            <c:idx val="2"/>
            <c:bubble3D val="0"/>
            <c:spPr>
              <a:solidFill>
                <a:srgbClr val="E3163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295-4086-8BCF-B1F86CC5A461}"/>
              </c:ext>
            </c:extLst>
          </c:dPt>
          <c:dPt>
            <c:idx val="3"/>
            <c:bubble3D val="0"/>
            <c:spPr>
              <a:solidFill>
                <a:srgbClr val="ED7D3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295-4086-8BCF-B1F86CC5A461}"/>
              </c:ext>
            </c:extLst>
          </c:dPt>
          <c:dPt>
            <c:idx val="4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295-4086-8BCF-B1F86CC5A461}"/>
              </c:ext>
            </c:extLst>
          </c:dPt>
          <c:dPt>
            <c:idx val="5"/>
            <c:bubble3D val="0"/>
            <c:spPr>
              <a:solidFill>
                <a:schemeClr val="accent6">
                  <a:shade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CF4-4242-B814-B471ED0C1F0A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2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4BE-48A9-A941-DA740D1FAEA8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2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5295-4086-8BCF-B1F86CC5A461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2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5295-4086-8BCF-B1F86CC5A461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2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D3-4200-8360-632099490B3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Feuil1!$A$2:$A$4</c:f>
              <c:strCache>
                <c:ptCount val="3"/>
                <c:pt idx="0">
                  <c:v>Nvidia</c:v>
                </c:pt>
                <c:pt idx="1">
                  <c:v>Intel</c:v>
                </c:pt>
                <c:pt idx="2">
                  <c:v>AMD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81</c:v>
                </c:pt>
                <c:pt idx="1">
                  <c:v>37</c:v>
                </c:pt>
                <c:pt idx="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C7-4A09-8D86-F662D0E4D2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3590962688345721E-2"/>
          <c:y val="0.85917609644651938"/>
          <c:w val="0.94694662832196141"/>
          <c:h val="0.140823903553480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65860475480817127"/>
          <c:y val="5.4597707326195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2124672996270707"/>
          <c:y val="7.4885760899504911E-2"/>
          <c:w val="0.54130470009276421"/>
          <c:h val="0.71907314710949977"/>
        </c:manualLayout>
      </c:layout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Type de stockage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A4BE-48A9-A941-DA740D1FAEA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295-4086-8BCF-B1F86CC5A46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295-4086-8BCF-B1F86CC5A46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295-4086-8BCF-B1F86CC5A461}"/>
              </c:ext>
            </c:extLst>
          </c:dPt>
          <c:dPt>
            <c:idx val="4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295-4086-8BCF-B1F86CC5A461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2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4BE-48A9-A941-DA740D1FAEA8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2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5295-4086-8BCF-B1F86CC5A461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2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D3-4200-8360-632099490B3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Feuil1!$A$2:$A$6</c:f>
              <c:strCache>
                <c:ptCount val="5"/>
                <c:pt idx="0">
                  <c:v>SSD + HDD</c:v>
                </c:pt>
                <c:pt idx="1">
                  <c:v>SSD</c:v>
                </c:pt>
                <c:pt idx="2">
                  <c:v>HDD</c:v>
                </c:pt>
                <c:pt idx="3">
                  <c:v>SSHD</c:v>
                </c:pt>
                <c:pt idx="4">
                  <c:v>eMMC</c:v>
                </c:pt>
              </c:strCache>
            </c:strRef>
          </c:cat>
          <c:val>
            <c:numRef>
              <c:f>Feuil1!$B$2:$B$6</c:f>
              <c:numCache>
                <c:formatCode>General</c:formatCode>
                <c:ptCount val="5"/>
                <c:pt idx="0">
                  <c:v>52</c:v>
                </c:pt>
                <c:pt idx="1">
                  <c:v>36</c:v>
                </c:pt>
                <c:pt idx="2">
                  <c:v>31</c:v>
                </c:pt>
                <c:pt idx="3">
                  <c:v>3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C7-4A09-8D86-F662D0E4D2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3590962688345721E-2"/>
          <c:y val="0.85917609644651938"/>
          <c:w val="0.94694662832196141"/>
          <c:h val="0.140823903553480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3200" dirty="0"/>
              <a:t>Capacité</a:t>
            </a:r>
            <a:r>
              <a:rPr lang="fr-FR" sz="3200" baseline="0" dirty="0"/>
              <a:t> SSD</a:t>
            </a:r>
            <a:endParaRPr lang="fr-FR" sz="3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32423706886909248"/>
          <c:y val="0.13148466765564873"/>
          <c:w val="0.68209174522166927"/>
          <c:h val="0.72388253570422889"/>
        </c:manualLayout>
      </c:layout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SSD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A4BE-48A9-A941-DA740D1FAEA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295-4086-8BCF-B1F86CC5A46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295-4086-8BCF-B1F86CC5A461}"/>
              </c:ext>
            </c:extLst>
          </c:dPt>
          <c:dPt>
            <c:idx val="3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295-4086-8BCF-B1F86CC5A461}"/>
              </c:ext>
            </c:extLst>
          </c:dPt>
          <c:dPt>
            <c:idx val="4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295-4086-8BCF-B1F86CC5A461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2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4BE-48A9-A941-DA740D1FAEA8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2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5295-4086-8BCF-B1F86CC5A461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2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D3-4200-8360-632099490B3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Feuil1!$A$2:$A$6</c:f>
              <c:strCache>
                <c:ptCount val="5"/>
                <c:pt idx="0">
                  <c:v>128 Go</c:v>
                </c:pt>
                <c:pt idx="1">
                  <c:v>256 Go</c:v>
                </c:pt>
                <c:pt idx="2">
                  <c:v>512 Go</c:v>
                </c:pt>
                <c:pt idx="3">
                  <c:v>24 Go</c:v>
                </c:pt>
                <c:pt idx="4">
                  <c:v>400 Go</c:v>
                </c:pt>
              </c:strCache>
            </c:strRef>
          </c:cat>
          <c:val>
            <c:numRef>
              <c:f>Feuil1!$B$2:$B$6</c:f>
              <c:numCache>
                <c:formatCode>General</c:formatCode>
                <c:ptCount val="5"/>
                <c:pt idx="0">
                  <c:v>40</c:v>
                </c:pt>
                <c:pt idx="1">
                  <c:v>37</c:v>
                </c:pt>
                <c:pt idx="2">
                  <c:v>9</c:v>
                </c:pt>
                <c:pt idx="3">
                  <c:v>3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C7-4A09-8D86-F662D0E4D2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6358287769258172E-2"/>
          <c:y val="0.32099874498970848"/>
          <c:w val="0.31206498152793016"/>
          <c:h val="0.3046169762020937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3200" dirty="0"/>
              <a:t>Capacité </a:t>
            </a:r>
          </a:p>
          <a:p>
            <a:pPr>
              <a:defRPr sz="3200"/>
            </a:pPr>
            <a:r>
              <a:rPr lang="fr-FR" sz="3200" dirty="0"/>
              <a:t>Disque</a:t>
            </a:r>
            <a:r>
              <a:rPr lang="fr-FR" sz="3200" baseline="0" dirty="0"/>
              <a:t> dur</a:t>
            </a:r>
            <a:endParaRPr lang="fr-FR" sz="3200" dirty="0"/>
          </a:p>
        </c:rich>
      </c:tx>
      <c:layout>
        <c:manualLayout>
          <c:xMode val="edge"/>
          <c:yMode val="edge"/>
          <c:x val="0.74060532231718923"/>
          <c:y val="3.70484442570612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5295257595221751"/>
          <c:y val="8.6636550923416739E-2"/>
          <c:w val="0.68209174522166927"/>
          <c:h val="0.72388253570422889"/>
        </c:manualLayout>
      </c:layout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HDD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2E2-495B-809F-93FA47B30622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2E2-495B-809F-93FA47B30622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2E2-495B-809F-93FA47B30622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2E2-495B-809F-93FA47B30622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2E2-495B-809F-93FA47B30622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2E2-495B-809F-93FA47B30622}"/>
              </c:ext>
            </c:extLst>
          </c:dPt>
          <c:dPt>
            <c:idx val="6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C2E2-495B-809F-93FA47B30622}"/>
              </c:ext>
            </c:extLst>
          </c:dPt>
          <c:dPt>
            <c:idx val="7"/>
            <c:bubble3D val="0"/>
            <c:spPr>
              <a:solidFill>
                <a:schemeClr val="bg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C2E2-495B-809F-93FA47B30622}"/>
              </c:ext>
            </c:extLst>
          </c:dPt>
          <c:dPt>
            <c:idx val="8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C2E2-495B-809F-93FA47B30622}"/>
              </c:ext>
            </c:extLst>
          </c:dPt>
          <c:dPt>
            <c:idx val="9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C2E2-495B-809F-93FA47B30622}"/>
              </c:ext>
            </c:extLst>
          </c:dPt>
          <c:dPt>
            <c:idx val="10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5B61-4BA8-B55F-20DCEFF8C71A}"/>
              </c:ext>
            </c:extLst>
          </c:dPt>
          <c:dLbls>
            <c:dLbl>
              <c:idx val="2"/>
              <c:layout>
                <c:manualLayout>
                  <c:x val="2.0702050585556644E-2"/>
                  <c:y val="7.4836936178105218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2E2-495B-809F-93FA47B30622}"/>
                </c:ext>
              </c:extLst>
            </c:dLbl>
            <c:dLbl>
              <c:idx val="3"/>
              <c:layout>
                <c:manualLayout>
                  <c:x val="2.8215907374269631E-2"/>
                  <c:y val="7.2063292806767418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2E2-495B-809F-93FA47B30622}"/>
                </c:ext>
              </c:extLst>
            </c:dLbl>
            <c:dLbl>
              <c:idx val="5"/>
              <c:layout>
                <c:manualLayout>
                  <c:x val="-2.8587204973950304E-2"/>
                  <c:y val="-5.8855284446992472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C2E2-495B-809F-93FA47B30622}"/>
                </c:ext>
              </c:extLst>
            </c:dLbl>
            <c:dLbl>
              <c:idx val="6"/>
              <c:layout>
                <c:manualLayout>
                  <c:x val="-1.16506847265065E-2"/>
                  <c:y val="-1.615038873997519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C2E2-495B-809F-93FA47B3062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Feuil1!$A$2:$A$9</c:f>
              <c:strCache>
                <c:ptCount val="8"/>
                <c:pt idx="0">
                  <c:v>1 To</c:v>
                </c:pt>
                <c:pt idx="1">
                  <c:v>700 Go</c:v>
                </c:pt>
                <c:pt idx="2">
                  <c:v>500 Go</c:v>
                </c:pt>
                <c:pt idx="3">
                  <c:v>250 Go</c:v>
                </c:pt>
                <c:pt idx="4">
                  <c:v>2 To</c:v>
                </c:pt>
                <c:pt idx="5">
                  <c:v>1,5 To</c:v>
                </c:pt>
                <c:pt idx="6">
                  <c:v>640 Go</c:v>
                </c:pt>
                <c:pt idx="7">
                  <c:v>750 Go</c:v>
                </c:pt>
              </c:strCache>
            </c:strRef>
          </c:cat>
          <c:val>
            <c:numRef>
              <c:f>Feuil1!$B$2:$B$9</c:f>
              <c:numCache>
                <c:formatCode>General</c:formatCode>
                <c:ptCount val="8"/>
                <c:pt idx="0">
                  <c:v>76</c:v>
                </c:pt>
                <c:pt idx="1">
                  <c:v>3</c:v>
                </c:pt>
                <c:pt idx="2">
                  <c:v>3</c:v>
                </c:pt>
                <c:pt idx="3">
                  <c:v>2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2E2-495B-809F-93FA47B306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2750399636880143E-2"/>
          <c:y val="0.82992737399460226"/>
          <c:w val="0.81211339859969789"/>
          <c:h val="0.134143004845316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1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12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6B6E5B-2A27-4A09-9D36-CE3ED1A90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2C37CF6-C402-49B3-B8FD-2A5F8E45D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7945D7-E700-49B6-97CC-0AEF7BA19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9312-E5DA-4A36-B0C1-DEB67F04603D}" type="datetimeFigureOut">
              <a:rPr lang="fr-FR" smtClean="0"/>
              <a:t>16/04/2018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1B81CF-287E-4687-B488-4AE2C9F4C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8C29EC-9637-4EA7-8A96-00F39B620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FBDE-8D0E-45ED-B2E9-9703F24643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610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D09127-983D-458E-AE62-C56F2576B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2399A91-3C7F-4CE8-9BD2-9A5502A6A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67755F-6BCC-4916-9EA3-DDC691729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9312-E5DA-4A36-B0C1-DEB67F04603D}" type="datetimeFigureOut">
              <a:rPr lang="fr-FR" smtClean="0"/>
              <a:t>16/04/2018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902B1A-6126-4DE5-A30C-D3325B31F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2341E3-DFC6-4C3B-BCE7-F60AA0C0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FBDE-8D0E-45ED-B2E9-9703F24643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68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197441D-EF95-408B-94F4-087F159B05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24DE951-BB7B-466F-94B7-BF21CD68C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42DA6D-BE82-4F7A-B01D-21DC71134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9312-E5DA-4A36-B0C1-DEB67F04603D}" type="datetimeFigureOut">
              <a:rPr lang="fr-FR" smtClean="0"/>
              <a:t>16/04/2018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2456AD-0458-4779-8FCE-B60A0F5CA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1D3B93-A579-48C5-BF2E-277CCBA8E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FBDE-8D0E-45ED-B2E9-9703F24643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6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A45E5F-1FE8-4AB4-959F-1A6D96746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A80D58-50F8-421C-A885-B31DF7EE8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0B32F1-3A0E-4470-AFD7-7A0CFBEC7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9312-E5DA-4A36-B0C1-DEB67F04603D}" type="datetimeFigureOut">
              <a:rPr lang="fr-FR" smtClean="0"/>
              <a:t>16/04/2018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C195DD-DC9C-4A93-B9DA-FA30D8B34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AEE334-73F2-4371-9A87-3D9958AC8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FBDE-8D0E-45ED-B2E9-9703F24643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0208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D06FF1-ABE1-42A3-903D-AF2C36A06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E2DF81-95F8-4DEF-9C01-5EDF56383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20043C-A3C3-4AE4-9098-E60F8CE8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9312-E5DA-4A36-B0C1-DEB67F04603D}" type="datetimeFigureOut">
              <a:rPr lang="fr-FR" smtClean="0"/>
              <a:t>16/04/2018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AB6B20-B2B3-432F-AFA4-131804E2E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E34CCA-ACF6-45EC-AAFF-1500F3825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FBDE-8D0E-45ED-B2E9-9703F24643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5397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A1E962-3E42-42A3-A130-7515B08C0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2DA237-08A8-4FD7-816C-150C1B690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688C377-0FB0-415D-9718-17DEBB8B1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3C63011-457D-467B-9ADE-58415CD1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9312-E5DA-4A36-B0C1-DEB67F04603D}" type="datetimeFigureOut">
              <a:rPr lang="fr-FR" smtClean="0"/>
              <a:t>16/04/2018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12EAF66-D918-4DB4-9027-690F85D07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8CA07CF-8028-41D0-A7F8-A8182869C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FBDE-8D0E-45ED-B2E9-9703F24643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6763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BE1D5-A036-492E-8236-52314892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34FE40-0E19-489E-BC26-155CF6805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1ECB28D-A682-4CEE-8664-9CE85E35D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836C7E7-B6E7-4BE8-8D2C-9F7A0C2CBE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036314F-4CFE-4939-A04F-CDEC1093C8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D376D0C-66E3-4C32-B02E-54F347D27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9312-E5DA-4A36-B0C1-DEB67F04603D}" type="datetimeFigureOut">
              <a:rPr lang="fr-FR" smtClean="0"/>
              <a:t>16/04/2018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D3AFD66-E007-49EF-98E6-2FC02A5A2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0D319D7-0BF6-4B5E-91E5-A68D7B74B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FBDE-8D0E-45ED-B2E9-9703F24643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6106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3E0554-60CE-47D3-9581-8A6CB6D3A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4B9B1F7-A376-42EA-A46E-1DD73C6B7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9312-E5DA-4A36-B0C1-DEB67F04603D}" type="datetimeFigureOut">
              <a:rPr lang="fr-FR" smtClean="0"/>
              <a:t>16/04/2018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1BF0C7C-D0E4-440C-A24A-238A5CD5B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88F342A-F7D6-4E6D-AFE3-6A88E5AB2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FBDE-8D0E-45ED-B2E9-9703F24643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3557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AD3364E-5E1D-4592-A863-040091894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9312-E5DA-4A36-B0C1-DEB67F04603D}" type="datetimeFigureOut">
              <a:rPr lang="fr-FR" smtClean="0"/>
              <a:t>16/04/2018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E2F3BBC-75EE-4FDB-97FD-473A3B30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8BC9DB-6E8D-4932-8A99-295931D0C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FBDE-8D0E-45ED-B2E9-9703F24643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785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A047DE-19DB-403B-82EE-601DA8A58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2CAAC6-D94F-4D77-A1AA-F05E6BC97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D56254B-2CEF-4C37-9408-03777600F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A72CF82-8A33-44A0-99AE-8CA17C8F3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9312-E5DA-4A36-B0C1-DEB67F04603D}" type="datetimeFigureOut">
              <a:rPr lang="fr-FR" smtClean="0"/>
              <a:t>16/04/2018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87900B8-1D3C-4F83-923F-0F3C5CFD3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2E7FF6F-5F59-41B3-8505-F56D577C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FBDE-8D0E-45ED-B2E9-9703F24643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9852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C93A6-150A-41DC-9B50-B13F8F8A7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6381B47-13BC-4FFF-A166-9AE07BF47F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444E8C-2376-46AF-9EBC-DE7519CD6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6E4B534-E515-4AEE-96D0-484BD1745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9312-E5DA-4A36-B0C1-DEB67F04603D}" type="datetimeFigureOut">
              <a:rPr lang="fr-FR" smtClean="0"/>
              <a:t>16/04/2018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4B57316-C3B2-48C9-B84D-592E5C1DF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09195D-2E10-4601-A849-6FE16939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FBDE-8D0E-45ED-B2E9-9703F24643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6711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DAA3991-951E-4969-8F3C-B890208BF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937A86-296F-4357-A089-5EE0615DA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A14EAA-EB2F-435C-ACD2-F85B70A615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D9312-E5DA-4A36-B0C1-DEB67F04603D}" type="datetimeFigureOut">
              <a:rPr lang="fr-FR" smtClean="0"/>
              <a:t>16/04/2018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3A079F-7DAD-430A-990E-1A555F666E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F334A5-C967-43D5-BB72-0354BC2802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DFBDE-8D0E-45ED-B2E9-9703F24643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191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F9C6D066-1344-4D62-8B7C-F74E800141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1082267"/>
              </p:ext>
            </p:extLst>
          </p:nvPr>
        </p:nvGraphicFramePr>
        <p:xfrm>
          <a:off x="1507958" y="144380"/>
          <a:ext cx="8652042" cy="65130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70877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F9C6D066-1344-4D62-8B7C-F74E800141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9290662"/>
              </p:ext>
            </p:extLst>
          </p:nvPr>
        </p:nvGraphicFramePr>
        <p:xfrm>
          <a:off x="744718" y="172453"/>
          <a:ext cx="10199802" cy="65130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ZoneTexte 1">
            <a:extLst>
              <a:ext uri="{FF2B5EF4-FFF2-40B4-BE49-F238E27FC236}">
                <a16:creationId xmlns:a16="http://schemas.microsoft.com/office/drawing/2014/main" id="{A4855EEA-6D78-4027-AF23-695985DF52B1}"/>
              </a:ext>
            </a:extLst>
          </p:cNvPr>
          <p:cNvSpPr txBox="1"/>
          <p:nvPr/>
        </p:nvSpPr>
        <p:spPr>
          <a:xfrm>
            <a:off x="8521832" y="509047"/>
            <a:ext cx="3242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Chaque système d’exploitation installé compte. </a:t>
            </a:r>
          </a:p>
          <a:p>
            <a:r>
              <a:rPr lang="fr-FR" dirty="0"/>
              <a:t>En cas de dual boot, l’ordinateur comptera pour deux OS</a:t>
            </a:r>
          </a:p>
        </p:txBody>
      </p:sp>
    </p:spTree>
    <p:extLst>
      <p:ext uri="{BB962C8B-B14F-4D97-AF65-F5344CB8AC3E}">
        <p14:creationId xmlns:p14="http://schemas.microsoft.com/office/powerpoint/2010/main" val="1855199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F9C6D066-1344-4D62-8B7C-F74E800141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4754802"/>
              </p:ext>
            </p:extLst>
          </p:nvPr>
        </p:nvGraphicFramePr>
        <p:xfrm>
          <a:off x="744718" y="172453"/>
          <a:ext cx="10199802" cy="65130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9097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F9C6D066-1344-4D62-8B7C-F74E800141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1692818"/>
              </p:ext>
            </p:extLst>
          </p:nvPr>
        </p:nvGraphicFramePr>
        <p:xfrm>
          <a:off x="0" y="172453"/>
          <a:ext cx="7136422" cy="65130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Graphique 2">
            <a:extLst>
              <a:ext uri="{FF2B5EF4-FFF2-40B4-BE49-F238E27FC236}">
                <a16:creationId xmlns:a16="http://schemas.microsoft.com/office/drawing/2014/main" id="{345C0B44-0F7D-40A3-AE3A-F5C8439392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4874762"/>
              </p:ext>
            </p:extLst>
          </p:nvPr>
        </p:nvGraphicFramePr>
        <p:xfrm>
          <a:off x="7051248" y="245095"/>
          <a:ext cx="5140751" cy="64404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08FA99D8-6B82-4408-AE64-BFDE9C55E27B}"/>
              </a:ext>
            </a:extLst>
          </p:cNvPr>
          <p:cNvCxnSpPr/>
          <p:nvPr/>
        </p:nvCxnSpPr>
        <p:spPr>
          <a:xfrm>
            <a:off x="7051248" y="245095"/>
            <a:ext cx="0" cy="64404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686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F9C6D066-1344-4D62-8B7C-F74E800141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6538089"/>
              </p:ext>
            </p:extLst>
          </p:nvPr>
        </p:nvGraphicFramePr>
        <p:xfrm>
          <a:off x="744718" y="172453"/>
          <a:ext cx="10199802" cy="65130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82447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F9C6D066-1344-4D62-8B7C-F74E800141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1804746"/>
              </p:ext>
            </p:extLst>
          </p:nvPr>
        </p:nvGraphicFramePr>
        <p:xfrm>
          <a:off x="1507958" y="144380"/>
          <a:ext cx="8652042" cy="65130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49396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F9C6D066-1344-4D62-8B7C-F74E800141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208857"/>
              </p:ext>
            </p:extLst>
          </p:nvPr>
        </p:nvGraphicFramePr>
        <p:xfrm>
          <a:off x="1507958" y="144380"/>
          <a:ext cx="8652042" cy="65130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02027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F9C6D066-1344-4D62-8B7C-F74E800141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0257985"/>
              </p:ext>
            </p:extLst>
          </p:nvPr>
        </p:nvGraphicFramePr>
        <p:xfrm>
          <a:off x="1507958" y="144380"/>
          <a:ext cx="8652042" cy="65130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99924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F9C6D066-1344-4D62-8B7C-F74E800141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2055033"/>
              </p:ext>
            </p:extLst>
          </p:nvPr>
        </p:nvGraphicFramePr>
        <p:xfrm>
          <a:off x="1411705" y="0"/>
          <a:ext cx="8652042" cy="6713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6149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F9C6D066-1344-4D62-8B7C-F74E800141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8758927"/>
              </p:ext>
            </p:extLst>
          </p:nvPr>
        </p:nvGraphicFramePr>
        <p:xfrm>
          <a:off x="744718" y="172453"/>
          <a:ext cx="10199802" cy="65130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07668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F9C6D066-1344-4D62-8B7C-F74E800141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3329443"/>
              </p:ext>
            </p:extLst>
          </p:nvPr>
        </p:nvGraphicFramePr>
        <p:xfrm>
          <a:off x="1507958" y="144380"/>
          <a:ext cx="8652042" cy="65130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37895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F9C6D066-1344-4D62-8B7C-F74E800141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3519194"/>
              </p:ext>
            </p:extLst>
          </p:nvPr>
        </p:nvGraphicFramePr>
        <p:xfrm>
          <a:off x="1514082" y="0"/>
          <a:ext cx="9163835" cy="65130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31824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E2A14A60-178D-48BB-8555-F269C2DF08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7323078"/>
              </p:ext>
            </p:extLst>
          </p:nvPr>
        </p:nvGraphicFramePr>
        <p:xfrm>
          <a:off x="1852773" y="231892"/>
          <a:ext cx="8486454" cy="65130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006084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</TotalTime>
  <Words>78</Words>
  <Application>Microsoft Office PowerPoint</Application>
  <PresentationFormat>Grand écran</PresentationFormat>
  <Paragraphs>49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Remi Maubanc</dc:creator>
  <cp:lastModifiedBy>Hyperion</cp:lastModifiedBy>
  <cp:revision>56</cp:revision>
  <dcterms:created xsi:type="dcterms:W3CDTF">2018-02-23T15:48:18Z</dcterms:created>
  <dcterms:modified xsi:type="dcterms:W3CDTF">2018-04-16T18:36:04Z</dcterms:modified>
</cp:coreProperties>
</file>