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notesMasterIdLst>
    <p:notesMasterId r:id="rId19"/>
  </p:notesMasterIdLst>
  <p:sldIdLst>
    <p:sldId id="310" r:id="rId3"/>
    <p:sldId id="258" r:id="rId4"/>
    <p:sldId id="257" r:id="rId5"/>
    <p:sldId id="318" r:id="rId6"/>
    <p:sldId id="315" r:id="rId7"/>
    <p:sldId id="270" r:id="rId8"/>
    <p:sldId id="316" r:id="rId9"/>
    <p:sldId id="269" r:id="rId10"/>
    <p:sldId id="313" r:id="rId11"/>
    <p:sldId id="314" r:id="rId12"/>
    <p:sldId id="274" r:id="rId13"/>
    <p:sldId id="263" r:id="rId14"/>
    <p:sldId id="312" r:id="rId15"/>
    <p:sldId id="317" r:id="rId16"/>
    <p:sldId id="294" r:id="rId17"/>
    <p:sldId id="292" r:id="rId18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4906"/>
  </p:normalViewPr>
  <p:slideViewPr>
    <p:cSldViewPr snapToGrid="0" snapToObjects="1">
      <p:cViewPr varScale="1">
        <p:scale>
          <a:sx n="90" d="100"/>
          <a:sy n="90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B83EA-062D-044B-A26A-658935E8310A}" type="datetimeFigureOut">
              <a:rPr lang="en-EG" smtClean="0"/>
              <a:t>08/01/2022</a:t>
            </a:fld>
            <a:endParaRPr lang="en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1863C-BCEB-AF40-AA8A-64CDC92FD28B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1661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f083bc9723_0_23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f083bc9723_0_23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f083bc9723_0_22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f083bc9723_0_22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f083bc9723_0_23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f083bc9723_0_23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gf083bc9723_0_25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3" name="Google Shape;3103;gf083bc9723_0_25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f02034b7c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f02034b7c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f083bc97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f083bc97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f083bc9723_0_22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f083bc9723_0_22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28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f083bc9723_0_23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f083bc9723_0_23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f02034b7c2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f02034b7c2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93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f083bc9723_0_23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f083bc9723_0_23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f09ae2a2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f09ae2a2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f083bc9723_0_24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f083bc9723_0_24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79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700" y="1525667"/>
            <a:ext cx="7718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74700" y="3687067"/>
            <a:ext cx="8270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384967" y="2349067"/>
            <a:ext cx="7718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8147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445633" y="1748567"/>
            <a:ext cx="85056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2072300" y="3315900"/>
            <a:ext cx="8918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4233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accent3"/>
                </a:solidFill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34185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63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6" name="Google Shape;186;p1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947267" y="1915617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3110067" y="2366817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3110067" y="1915633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800167" y="3226483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4962967" y="367395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4962967" y="3226467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657167" y="4533616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6819967" y="498479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819967" y="4533600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666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14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2337267" y="4006800"/>
            <a:ext cx="8145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2337267" y="2353200"/>
            <a:ext cx="8145600" cy="1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04988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5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4591667" y="4828359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4068333" y="3517800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4068333" y="3107233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3499633" y="2207267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3499633" y="17967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4591667" y="44178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7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6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7461641" y="2356739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3326300" y="2356744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3326300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7461633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8040041" y="4495105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3904700" y="4495111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3904700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8040033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5332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7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2239233" y="2116859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2239233" y="1693200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3381713" y="4721801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3381715" y="4295267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6658800" y="2103568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6658800" y="16770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799967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799967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7219533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7219533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7795647" y="473509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7795648" y="43114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1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512267" y="915000"/>
            <a:ext cx="7121600" cy="8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2219300" y="1765000"/>
            <a:ext cx="6414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801167" y="2688233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801167" y="3341821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801167" y="4018612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801167" y="4672200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0009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9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4408267" y="2970117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40638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40" lvl="1" indent="-423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88267" y="3163017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4986133" y="4219233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40638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40" lvl="1" indent="-423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366133" y="4412233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2229600" y="1660200"/>
            <a:ext cx="78960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6093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8" name="Google Shape;358;p20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2223008" y="3141100"/>
            <a:ext cx="3854800" cy="2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495833" y="1578560"/>
            <a:ext cx="38548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25421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739551" y="782633"/>
            <a:ext cx="2456400" cy="1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33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3474384" y="2462164"/>
            <a:ext cx="71696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051151" y="3264167"/>
            <a:ext cx="5281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540764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21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2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787333" y="2608800"/>
            <a:ext cx="68152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667">
                <a:solidFill>
                  <a:schemeClr val="accent3"/>
                </a:solidFill>
              </a:defRPr>
            </a:lvl1pPr>
            <a:lvl2pPr marL="1219140" lvl="1" indent="-4402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600">
                <a:solidFill>
                  <a:schemeClr val="accent3"/>
                </a:solidFill>
              </a:defRPr>
            </a:lvl2pPr>
            <a:lvl3pPr marL="1828709" lvl="2" indent="-44024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2438278" lvl="3" indent="-44024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3047848" lvl="4" indent="-44024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3657418" lvl="5" indent="-44024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4266987" lvl="6" indent="-44024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4876557" lvl="7" indent="-44024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5486126" lvl="8" indent="-44024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2235967" y="1746467"/>
            <a:ext cx="72676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299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518833" y="776075"/>
            <a:ext cx="40860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753100" y="2260967"/>
            <a:ext cx="49608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2094100" y="1681367"/>
            <a:ext cx="609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3883233" y="4116351"/>
            <a:ext cx="5890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671819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8" name="Google Shape;418;p2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9" name="Google Shape;419;p2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584311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2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821034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2"/>
            <a:ext cx="12192005" cy="6858055"/>
            <a:chOff x="0" y="0"/>
            <a:chExt cx="1707500" cy="1708250"/>
          </a:xfrm>
        </p:grpSpPr>
        <p:sp>
          <p:nvSpPr>
            <p:cNvPr id="10" name="Google Shape;10;p2"/>
            <p:cNvSpPr/>
            <p:nvPr/>
          </p:nvSpPr>
          <p:spPr>
            <a:xfrm>
              <a:off x="157300" y="0"/>
              <a:ext cx="0" cy="1708250"/>
            </a:xfrm>
            <a:custGeom>
              <a:avLst/>
              <a:gdLst/>
              <a:ahLst/>
              <a:cxnLst/>
              <a:rect l="l" t="t" r="r" b="b"/>
              <a:pathLst>
                <a:path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123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73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23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766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31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6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401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951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5017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15501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1395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1240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0858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9308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777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622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46732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130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0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9201335" y="1591051"/>
            <a:ext cx="2370020" cy="23700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2"/>
          <p:cNvSpPr/>
          <p:nvPr/>
        </p:nvSpPr>
        <p:spPr>
          <a:xfrm>
            <a:off x="343469" y="274702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" name="Google Shape;32;p2"/>
          <p:cNvGrpSpPr/>
          <p:nvPr/>
        </p:nvGrpSpPr>
        <p:grpSpPr>
          <a:xfrm>
            <a:off x="194427" y="136221"/>
            <a:ext cx="11689653" cy="6529273"/>
            <a:chOff x="145819" y="102164"/>
            <a:chExt cx="8767240" cy="4896955"/>
          </a:xfrm>
        </p:grpSpPr>
        <p:sp>
          <p:nvSpPr>
            <p:cNvPr id="33" name="Google Shape;33;p2"/>
            <p:cNvSpPr/>
            <p:nvPr/>
          </p:nvSpPr>
          <p:spPr>
            <a:xfrm>
              <a:off x="53423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14297" y="4367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392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628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 rot="1189105">
              <a:off x="302622" y="2476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401597" y="776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49300" y="11932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847951" y="6485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63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23897" y="49769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883825" y="22057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649301" y="16588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17847" y="14859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42776" y="1021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1080936" y="455128"/>
            <a:ext cx="9014157" cy="4641864"/>
            <a:chOff x="713200" y="589525"/>
            <a:chExt cx="7717600" cy="4222435"/>
          </a:xfrm>
        </p:grpSpPr>
        <p:sp>
          <p:nvSpPr>
            <p:cNvPr id="54" name="Google Shape;54;p2"/>
            <p:cNvSpPr/>
            <p:nvPr/>
          </p:nvSpPr>
          <p:spPr>
            <a:xfrm>
              <a:off x="713200" y="589525"/>
              <a:ext cx="7717600" cy="4222435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78051" y="634999"/>
              <a:ext cx="7577235" cy="4127750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8051" y="638737"/>
              <a:ext cx="7577235" cy="337252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084122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762311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811524" y="733424"/>
              <a:ext cx="147764" cy="147882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811524" y="771299"/>
              <a:ext cx="147764" cy="125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36638" y="684212"/>
              <a:ext cx="246190" cy="246305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478250" y="881184"/>
              <a:ext cx="162964" cy="125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1441217" y="1080500"/>
            <a:ext cx="8293600" cy="2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3214017" y="3584500"/>
            <a:ext cx="4748000" cy="9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113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230936" y="3470136"/>
            <a:ext cx="2686817" cy="2686817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" name="Google Shape;69;p3"/>
          <p:cNvGrpSpPr/>
          <p:nvPr/>
        </p:nvGrpSpPr>
        <p:grpSpPr>
          <a:xfrm rot="10800000">
            <a:off x="9571838" y="8043"/>
            <a:ext cx="2620172" cy="2620172"/>
            <a:chOff x="2980575" y="3649275"/>
            <a:chExt cx="931650" cy="931650"/>
          </a:xfrm>
        </p:grpSpPr>
        <p:sp>
          <p:nvSpPr>
            <p:cNvPr id="70" name="Google Shape;70;p3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194427" y="272199"/>
            <a:ext cx="11689653" cy="6221213"/>
            <a:chOff x="145819" y="204148"/>
            <a:chExt cx="8767240" cy="4665910"/>
          </a:xfrm>
        </p:grpSpPr>
        <p:sp>
          <p:nvSpPr>
            <p:cNvPr id="83" name="Google Shape;83;p3"/>
            <p:cNvSpPr/>
            <p:nvPr/>
          </p:nvSpPr>
          <p:spPr>
            <a:xfrm>
              <a:off x="53423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114297" y="41387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9680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2442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rot="1189105">
              <a:off x="302622" y="1714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3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91997" y="2300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420700" y="3403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847951" y="27821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720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883825" y="40345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887301" y="41734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1080936" y="455133"/>
            <a:ext cx="7384265" cy="4641848"/>
            <a:chOff x="810700" y="341350"/>
            <a:chExt cx="5538199" cy="3481386"/>
          </a:xfrm>
        </p:grpSpPr>
        <p:sp>
          <p:nvSpPr>
            <p:cNvPr id="101" name="Google Shape;101;p3"/>
            <p:cNvSpPr/>
            <p:nvPr/>
          </p:nvSpPr>
          <p:spPr>
            <a:xfrm>
              <a:off x="810700" y="341350"/>
              <a:ext cx="5538199" cy="3481386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57238" y="378843"/>
              <a:ext cx="5437472" cy="3403319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57238" y="381925"/>
              <a:ext cx="5437472" cy="278063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048430" y="419416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084991" y="447561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084991" y="447561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766523" y="419416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09633" y="459991"/>
              <a:ext cx="129440" cy="121929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809633" y="491218"/>
              <a:ext cx="129440" cy="103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481233" y="419416"/>
              <a:ext cx="215661" cy="203077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517686" y="581819"/>
              <a:ext cx="142755" cy="103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392235" y="2570000"/>
            <a:ext cx="536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ubTitle" idx="1"/>
          </p:nvPr>
        </p:nvSpPr>
        <p:spPr>
          <a:xfrm>
            <a:off x="1392240" y="3777651"/>
            <a:ext cx="4079600" cy="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 hasCustomPrompt="1"/>
          </p:nvPr>
        </p:nvSpPr>
        <p:spPr>
          <a:xfrm>
            <a:off x="1392233" y="1067064"/>
            <a:ext cx="2540800" cy="1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114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52844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"/>
          <p:cNvGrpSpPr/>
          <p:nvPr/>
        </p:nvGrpSpPr>
        <p:grpSpPr>
          <a:xfrm rot="10800000">
            <a:off x="7279717" y="3569723"/>
            <a:ext cx="4912295" cy="3288264"/>
            <a:chOff x="5010250" y="1493475"/>
            <a:chExt cx="1392900" cy="932400"/>
          </a:xfrm>
        </p:grpSpPr>
        <p:sp>
          <p:nvSpPr>
            <p:cNvPr id="117" name="Google Shape;117;p4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667667" y="1311767"/>
            <a:ext cx="10866356" cy="5065340"/>
            <a:chOff x="500750" y="983825"/>
            <a:chExt cx="8149767" cy="3799005"/>
          </a:xfrm>
        </p:grpSpPr>
        <p:grpSp>
          <p:nvGrpSpPr>
            <p:cNvPr id="133" name="Google Shape;133;p4"/>
            <p:cNvGrpSpPr/>
            <p:nvPr/>
          </p:nvGrpSpPr>
          <p:grpSpPr>
            <a:xfrm>
              <a:off x="500750" y="983825"/>
              <a:ext cx="8149767" cy="3799005"/>
              <a:chOff x="500750" y="983825"/>
              <a:chExt cx="8149767" cy="3799005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500750" y="983825"/>
                <a:ext cx="8149767" cy="3799005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580507" y="1065556"/>
                <a:ext cx="7983481" cy="3641748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7965076" y="1129780"/>
                <a:ext cx="302230" cy="30223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37" name="Google Shape;137;p4"/>
            <p:cNvSpPr/>
            <p:nvPr/>
          </p:nvSpPr>
          <p:spPr>
            <a:xfrm>
              <a:off x="543713" y="1028100"/>
              <a:ext cx="8063846" cy="271476"/>
            </a:xfrm>
            <a:custGeom>
              <a:avLst/>
              <a:gdLst/>
              <a:ahLst/>
              <a:cxnLst/>
              <a:rect l="l" t="t" r="r" b="b"/>
              <a:pathLst>
                <a:path w="365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endParaRPr>
            </a:p>
          </p:txBody>
        </p:sp>
        <p:grpSp>
          <p:nvGrpSpPr>
            <p:cNvPr id="138" name="Google Shape;138;p4"/>
            <p:cNvGrpSpPr/>
            <p:nvPr/>
          </p:nvGrpSpPr>
          <p:grpSpPr>
            <a:xfrm>
              <a:off x="7838000" y="1065600"/>
              <a:ext cx="726325" cy="196476"/>
              <a:chOff x="8689262" y="361063"/>
              <a:chExt cx="726325" cy="196476"/>
            </a:xfrm>
          </p:grpSpPr>
          <p:sp>
            <p:nvSpPr>
              <p:cNvPr id="139" name="Google Shape;139;p4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43" name="Google Shape;143;p4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44" name="Google Shape;144;p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49" name="Google Shape;149;p4"/>
          <p:cNvSpPr txBox="1">
            <a:spLocks noGrp="1"/>
          </p:cNvSpPr>
          <p:nvPr>
            <p:ph type="body" idx="1"/>
          </p:nvPr>
        </p:nvSpPr>
        <p:spPr>
          <a:xfrm>
            <a:off x="950967" y="1957200"/>
            <a:ext cx="10290000" cy="4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333">
                <a:solidFill>
                  <a:schemeClr val="dk1"/>
                </a:solidFill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9366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568300" y="1625072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3" name="Google Shape;153;p5"/>
          <p:cNvGrpSpPr/>
          <p:nvPr/>
        </p:nvGrpSpPr>
        <p:grpSpPr>
          <a:xfrm rot="10800000">
            <a:off x="7279717" y="3569723"/>
            <a:ext cx="4912295" cy="3288264"/>
            <a:chOff x="5010250" y="1493475"/>
            <a:chExt cx="1392900" cy="932400"/>
          </a:xfrm>
        </p:grpSpPr>
        <p:sp>
          <p:nvSpPr>
            <p:cNvPr id="154" name="Google Shape;154;p5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3218181" y="1521636"/>
            <a:ext cx="5765371" cy="4234489"/>
            <a:chOff x="2413636" y="1141225"/>
            <a:chExt cx="4324028" cy="3175867"/>
          </a:xfrm>
        </p:grpSpPr>
        <p:grpSp>
          <p:nvGrpSpPr>
            <p:cNvPr id="170" name="Google Shape;170;p5"/>
            <p:cNvGrpSpPr/>
            <p:nvPr/>
          </p:nvGrpSpPr>
          <p:grpSpPr>
            <a:xfrm>
              <a:off x="2413636" y="1141225"/>
              <a:ext cx="4324028" cy="3175867"/>
              <a:chOff x="4071623" y="275413"/>
              <a:chExt cx="4324028" cy="3175867"/>
            </a:xfrm>
          </p:grpSpPr>
          <p:sp>
            <p:nvSpPr>
              <p:cNvPr id="171" name="Google Shape;171;p5"/>
              <p:cNvSpPr/>
              <p:nvPr/>
            </p:nvSpPr>
            <p:spPr>
              <a:xfrm>
                <a:off x="4071623" y="275413"/>
                <a:ext cx="4324028" cy="3175867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13940" y="343738"/>
                <a:ext cx="4235801" cy="3044404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13938" y="317412"/>
                <a:ext cx="4239395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4" name="Google Shape;174;p5"/>
            <p:cNvGrpSpPr/>
            <p:nvPr/>
          </p:nvGrpSpPr>
          <p:grpSpPr>
            <a:xfrm>
              <a:off x="5918025" y="1218800"/>
              <a:ext cx="726325" cy="196476"/>
              <a:chOff x="8689262" y="361063"/>
              <a:chExt cx="726325" cy="196476"/>
            </a:xfrm>
          </p:grpSpPr>
          <p:sp>
            <p:nvSpPr>
              <p:cNvPr id="175" name="Google Shape;175;p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79" name="Google Shape;179;p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80" name="Google Shape;180;p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84" name="Google Shape;184;p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1"/>
          </p:nvPr>
        </p:nvSpPr>
        <p:spPr>
          <a:xfrm>
            <a:off x="4583208" y="2406833"/>
            <a:ext cx="302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2"/>
          </p:nvPr>
        </p:nvSpPr>
        <p:spPr>
          <a:xfrm>
            <a:off x="4584400" y="3868133"/>
            <a:ext cx="302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3"/>
          </p:nvPr>
        </p:nvSpPr>
        <p:spPr>
          <a:xfrm>
            <a:off x="4583200" y="2884633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subTitle" idx="4"/>
          </p:nvPr>
        </p:nvSpPr>
        <p:spPr>
          <a:xfrm>
            <a:off x="4581967" y="4345935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1795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921786" y="820935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3" name="Google Shape;193;p6"/>
          <p:cNvGrpSpPr/>
          <p:nvPr/>
        </p:nvGrpSpPr>
        <p:grpSpPr>
          <a:xfrm rot="10800000">
            <a:off x="9571838" y="8043"/>
            <a:ext cx="2620172" cy="2620172"/>
            <a:chOff x="2980575" y="3649275"/>
            <a:chExt cx="931650" cy="931650"/>
          </a:xfrm>
        </p:grpSpPr>
        <p:sp>
          <p:nvSpPr>
            <p:cNvPr id="194" name="Google Shape;194;p6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024871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/>
          <p:nvPr/>
        </p:nvSpPr>
        <p:spPr>
          <a:xfrm>
            <a:off x="2805002" y="4455902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8" name="Google Shape;208;p7"/>
          <p:cNvGrpSpPr/>
          <p:nvPr/>
        </p:nvGrpSpPr>
        <p:grpSpPr>
          <a:xfrm>
            <a:off x="17" y="-11"/>
            <a:ext cx="4912295" cy="3288264"/>
            <a:chOff x="5010250" y="1493475"/>
            <a:chExt cx="1392900" cy="932400"/>
          </a:xfrm>
        </p:grpSpPr>
        <p:sp>
          <p:nvSpPr>
            <p:cNvPr id="209" name="Google Shape;209;p7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7"/>
          <p:cNvGrpSpPr/>
          <p:nvPr/>
        </p:nvGrpSpPr>
        <p:grpSpPr>
          <a:xfrm>
            <a:off x="6711844" y="1013632"/>
            <a:ext cx="4822881" cy="4855485"/>
            <a:chOff x="5033881" y="760224"/>
            <a:chExt cx="3617161" cy="3641614"/>
          </a:xfrm>
        </p:grpSpPr>
        <p:grpSp>
          <p:nvGrpSpPr>
            <p:cNvPr id="225" name="Google Shape;225;p7"/>
            <p:cNvGrpSpPr/>
            <p:nvPr/>
          </p:nvGrpSpPr>
          <p:grpSpPr>
            <a:xfrm>
              <a:off x="5033881" y="760224"/>
              <a:ext cx="3617161" cy="3641614"/>
              <a:chOff x="1763579" y="275413"/>
              <a:chExt cx="8940091" cy="3641614"/>
            </a:xfrm>
          </p:grpSpPr>
          <p:sp>
            <p:nvSpPr>
              <p:cNvPr id="226" name="Google Shape;226;p7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 b="1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 b="1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1834513" y="317414"/>
                <a:ext cx="8796923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 b="1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7847312" y="842650"/>
              <a:ext cx="726325" cy="196476"/>
              <a:chOff x="8689262" y="361063"/>
              <a:chExt cx="726325" cy="196476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34" name="Google Shape;234;p7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235" name="Google Shape;235;p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6" name="Google Shape;236;p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37" name="Google Shape;237;p7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238" name="Google Shape;238;p7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39" name="Google Shape;239;p7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240" name="Google Shape;240;p7"/>
          <p:cNvGrpSpPr/>
          <p:nvPr/>
        </p:nvGrpSpPr>
        <p:grpSpPr>
          <a:xfrm>
            <a:off x="667709" y="1013632"/>
            <a:ext cx="6006549" cy="4855485"/>
            <a:chOff x="500782" y="760224"/>
            <a:chExt cx="4504912" cy="3641614"/>
          </a:xfrm>
        </p:grpSpPr>
        <p:grpSp>
          <p:nvGrpSpPr>
            <p:cNvPr id="241" name="Google Shape;241;p7"/>
            <p:cNvGrpSpPr/>
            <p:nvPr/>
          </p:nvGrpSpPr>
          <p:grpSpPr>
            <a:xfrm>
              <a:off x="500782" y="760224"/>
              <a:ext cx="4504912" cy="3641614"/>
              <a:chOff x="1763579" y="275413"/>
              <a:chExt cx="8940091" cy="3641614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 b="1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 b="1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834513" y="317414"/>
                <a:ext cx="8796923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 b="1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245" name="Google Shape;245;p7"/>
            <p:cNvGrpSpPr/>
            <p:nvPr/>
          </p:nvGrpSpPr>
          <p:grpSpPr>
            <a:xfrm>
              <a:off x="4188512" y="842650"/>
              <a:ext cx="726325" cy="196476"/>
              <a:chOff x="8689262" y="361063"/>
              <a:chExt cx="726325" cy="196476"/>
            </a:xfrm>
          </p:grpSpPr>
          <p:sp>
            <p:nvSpPr>
              <p:cNvPr id="246" name="Google Shape;246;p7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0" name="Google Shape;250;p7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251" name="Google Shape;251;p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2" name="Google Shape;252;p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53" name="Google Shape;253;p7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254" name="Google Shape;254;p7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5" name="Google Shape;255;p7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56" name="Google Shape;256;p7"/>
          <p:cNvSpPr/>
          <p:nvPr/>
        </p:nvSpPr>
        <p:spPr>
          <a:xfrm>
            <a:off x="8793700" y="6156968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7"/>
          <p:cNvSpPr txBox="1">
            <a:spLocks noGrp="1"/>
          </p:cNvSpPr>
          <p:nvPr>
            <p:ph type="title"/>
          </p:nvPr>
        </p:nvSpPr>
        <p:spPr>
          <a:xfrm>
            <a:off x="1055567" y="1905251"/>
            <a:ext cx="5230800" cy="22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58" name="Google Shape;258;p7"/>
          <p:cNvSpPr txBox="1">
            <a:spLocks noGrp="1"/>
          </p:cNvSpPr>
          <p:nvPr>
            <p:ph type="subTitle" idx="1"/>
          </p:nvPr>
        </p:nvSpPr>
        <p:spPr>
          <a:xfrm>
            <a:off x="1055567" y="4124584"/>
            <a:ext cx="4420800" cy="1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429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4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952333" y="1417567"/>
            <a:ext cx="92928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423312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333"/>
            </a:lvl1pPr>
            <a:lvl2pPr marL="1219140" lvl="1" indent="-4233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044055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2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/>
          <p:nvPr/>
        </p:nvSpPr>
        <p:spPr>
          <a:xfrm>
            <a:off x="7988686" y="1805636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1" name="Google Shape;261;p8"/>
          <p:cNvGrpSpPr/>
          <p:nvPr/>
        </p:nvGrpSpPr>
        <p:grpSpPr>
          <a:xfrm>
            <a:off x="17" y="-11"/>
            <a:ext cx="4912295" cy="3288264"/>
            <a:chOff x="5010250" y="1493475"/>
            <a:chExt cx="1392900" cy="932400"/>
          </a:xfrm>
        </p:grpSpPr>
        <p:sp>
          <p:nvSpPr>
            <p:cNvPr id="262" name="Google Shape;262;p8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8"/>
          <p:cNvGrpSpPr/>
          <p:nvPr/>
        </p:nvGrpSpPr>
        <p:grpSpPr>
          <a:xfrm>
            <a:off x="870869" y="929233"/>
            <a:ext cx="7438481" cy="5068611"/>
            <a:chOff x="500750" y="981375"/>
            <a:chExt cx="5578861" cy="3801458"/>
          </a:xfrm>
        </p:grpSpPr>
        <p:grpSp>
          <p:nvGrpSpPr>
            <p:cNvPr id="278" name="Google Shape;278;p8"/>
            <p:cNvGrpSpPr/>
            <p:nvPr/>
          </p:nvGrpSpPr>
          <p:grpSpPr>
            <a:xfrm>
              <a:off x="500750" y="981375"/>
              <a:ext cx="5578861" cy="3801458"/>
              <a:chOff x="713189" y="589536"/>
              <a:chExt cx="5283012" cy="4222435"/>
            </a:xfrm>
          </p:grpSpPr>
          <p:sp>
            <p:nvSpPr>
              <p:cNvPr id="279" name="Google Shape;279;p8"/>
              <p:cNvSpPr/>
              <p:nvPr/>
            </p:nvSpPr>
            <p:spPr>
              <a:xfrm>
                <a:off x="713189" y="589536"/>
                <a:ext cx="5283012" cy="4222435"/>
              </a:xfrm>
              <a:custGeom>
                <a:avLst/>
                <a:gdLst/>
                <a:ahLst/>
                <a:cxnLst/>
                <a:rect l="l" t="t" r="r" b="b"/>
                <a:pathLst>
                  <a:path w="43436" h="33892" extrusionOk="0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731511" y="949480"/>
                <a:ext cx="5244179" cy="3829314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33132" extrusionOk="0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731511" y="620536"/>
                <a:ext cx="5244179" cy="301526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2707" extrusionOk="0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2" name="Google Shape;282;p8"/>
            <p:cNvGrpSpPr/>
            <p:nvPr/>
          </p:nvGrpSpPr>
          <p:grpSpPr>
            <a:xfrm>
              <a:off x="5270677" y="1048484"/>
              <a:ext cx="744266" cy="193054"/>
              <a:chOff x="4377463" y="703541"/>
              <a:chExt cx="893799" cy="24630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5024947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4703136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4752349" y="752753"/>
                <a:ext cx="147764" cy="147882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4752349" y="790627"/>
                <a:ext cx="1477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4377463" y="703541"/>
                <a:ext cx="246190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4419076" y="900513"/>
                <a:ext cx="1629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" fill="none" extrusionOk="0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1" name="Google Shape;291;p8"/>
          <p:cNvSpPr txBox="1">
            <a:spLocks noGrp="1"/>
          </p:cNvSpPr>
          <p:nvPr>
            <p:ph type="title"/>
          </p:nvPr>
        </p:nvSpPr>
        <p:spPr>
          <a:xfrm>
            <a:off x="1486233" y="1622600"/>
            <a:ext cx="6172000" cy="38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292" name="Google Shape;292;p8"/>
          <p:cNvGrpSpPr/>
          <p:nvPr/>
        </p:nvGrpSpPr>
        <p:grpSpPr>
          <a:xfrm>
            <a:off x="9367336" y="474636"/>
            <a:ext cx="1895537" cy="447905"/>
            <a:chOff x="6415900" y="203575"/>
            <a:chExt cx="1421653" cy="335929"/>
          </a:xfrm>
        </p:grpSpPr>
        <p:sp>
          <p:nvSpPr>
            <p:cNvPr id="293" name="Google Shape;293;p8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77385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/>
          <p:nvPr/>
        </p:nvSpPr>
        <p:spPr>
          <a:xfrm>
            <a:off x="1388869" y="326369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1" name="Google Shape;301;p9"/>
          <p:cNvGrpSpPr/>
          <p:nvPr/>
        </p:nvGrpSpPr>
        <p:grpSpPr>
          <a:xfrm rot="10800000" flipH="1">
            <a:off x="17" y="3569723"/>
            <a:ext cx="4912295" cy="3288264"/>
            <a:chOff x="5010250" y="1493475"/>
            <a:chExt cx="1392900" cy="932400"/>
          </a:xfrm>
        </p:grpSpPr>
        <p:sp>
          <p:nvSpPr>
            <p:cNvPr id="302" name="Google Shape;302;p9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7" name="Google Shape;317;p9"/>
          <p:cNvGrpSpPr/>
          <p:nvPr/>
        </p:nvGrpSpPr>
        <p:grpSpPr>
          <a:xfrm>
            <a:off x="9367336" y="474636"/>
            <a:ext cx="1895537" cy="447905"/>
            <a:chOff x="6415900" y="203575"/>
            <a:chExt cx="1421653" cy="335929"/>
          </a:xfrm>
        </p:grpSpPr>
        <p:sp>
          <p:nvSpPr>
            <p:cNvPr id="318" name="Google Shape;318;p9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2203869" y="1311753"/>
            <a:ext cx="7784257" cy="4234489"/>
            <a:chOff x="1652900" y="983813"/>
            <a:chExt cx="5838193" cy="3175867"/>
          </a:xfrm>
        </p:grpSpPr>
        <p:grpSp>
          <p:nvGrpSpPr>
            <p:cNvPr id="325" name="Google Shape;325;p9"/>
            <p:cNvGrpSpPr/>
            <p:nvPr/>
          </p:nvGrpSpPr>
          <p:grpSpPr>
            <a:xfrm>
              <a:off x="1652900" y="983813"/>
              <a:ext cx="5838193" cy="3175867"/>
              <a:chOff x="2557425" y="275400"/>
              <a:chExt cx="5838193" cy="3175867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2557425" y="275400"/>
                <a:ext cx="5838193" cy="3175867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2614560" y="343726"/>
                <a:ext cx="5719071" cy="3044404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2614550" y="325858"/>
                <a:ext cx="5723924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9" name="Google Shape;329;p9"/>
            <p:cNvGrpSpPr/>
            <p:nvPr/>
          </p:nvGrpSpPr>
          <p:grpSpPr>
            <a:xfrm>
              <a:off x="6664025" y="1075100"/>
              <a:ext cx="726325" cy="196476"/>
              <a:chOff x="8689262" y="361063"/>
              <a:chExt cx="726325" cy="196476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34" name="Google Shape;334;p9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335" name="Google Shape;335;p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6" name="Google Shape;336;p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37" name="Google Shape;337;p9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338" name="Google Shape;338;p9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340" name="Google Shape;340;p9"/>
          <p:cNvSpPr txBox="1">
            <a:spLocks noGrp="1"/>
          </p:cNvSpPr>
          <p:nvPr>
            <p:ph type="title"/>
          </p:nvPr>
        </p:nvSpPr>
        <p:spPr>
          <a:xfrm>
            <a:off x="3399200" y="2196817"/>
            <a:ext cx="5393600" cy="10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41" name="Google Shape;341;p9"/>
          <p:cNvSpPr txBox="1">
            <a:spLocks noGrp="1"/>
          </p:cNvSpPr>
          <p:nvPr>
            <p:ph type="subTitle" idx="1"/>
          </p:nvPr>
        </p:nvSpPr>
        <p:spPr>
          <a:xfrm>
            <a:off x="3399200" y="3268817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85641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2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"/>
          <p:cNvSpPr txBox="1">
            <a:spLocks noGrp="1"/>
          </p:cNvSpPr>
          <p:nvPr>
            <p:ph type="title"/>
          </p:nvPr>
        </p:nvSpPr>
        <p:spPr>
          <a:xfrm>
            <a:off x="989151" y="1361600"/>
            <a:ext cx="3276000" cy="28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9pPr>
          </a:lstStyle>
          <a:p>
            <a:endParaRPr/>
          </a:p>
        </p:txBody>
      </p:sp>
      <p:grpSp>
        <p:nvGrpSpPr>
          <p:cNvPr id="344" name="Google Shape;344;p10"/>
          <p:cNvGrpSpPr/>
          <p:nvPr/>
        </p:nvGrpSpPr>
        <p:grpSpPr>
          <a:xfrm flipH="1">
            <a:off x="9571838" y="4190210"/>
            <a:ext cx="2620172" cy="2620172"/>
            <a:chOff x="2980575" y="3649275"/>
            <a:chExt cx="931650" cy="931650"/>
          </a:xfrm>
        </p:grpSpPr>
        <p:sp>
          <p:nvSpPr>
            <p:cNvPr id="345" name="Google Shape;345;p10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7" name="Google Shape;357;p10"/>
          <p:cNvGrpSpPr/>
          <p:nvPr/>
        </p:nvGrpSpPr>
        <p:grpSpPr>
          <a:xfrm>
            <a:off x="5155802" y="5922269"/>
            <a:ext cx="1895537" cy="447905"/>
            <a:chOff x="6415900" y="203575"/>
            <a:chExt cx="1421653" cy="335929"/>
          </a:xfrm>
        </p:grpSpPr>
        <p:sp>
          <p:nvSpPr>
            <p:cNvPr id="358" name="Google Shape;358;p10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75785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2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"/>
          <p:cNvSpPr/>
          <p:nvPr/>
        </p:nvSpPr>
        <p:spPr>
          <a:xfrm>
            <a:off x="8777233" y="393339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6" name="Google Shape;366;p11"/>
          <p:cNvGrpSpPr/>
          <p:nvPr/>
        </p:nvGrpSpPr>
        <p:grpSpPr>
          <a:xfrm>
            <a:off x="17" y="-11"/>
            <a:ext cx="4912295" cy="3288264"/>
            <a:chOff x="5010250" y="1493475"/>
            <a:chExt cx="1392900" cy="932400"/>
          </a:xfrm>
        </p:grpSpPr>
        <p:sp>
          <p:nvSpPr>
            <p:cNvPr id="367" name="Google Shape;367;p11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2" name="Google Shape;382;p11"/>
          <p:cNvGrpSpPr/>
          <p:nvPr/>
        </p:nvGrpSpPr>
        <p:grpSpPr>
          <a:xfrm>
            <a:off x="888602" y="5922269"/>
            <a:ext cx="1895537" cy="447905"/>
            <a:chOff x="6415900" y="203575"/>
            <a:chExt cx="1421653" cy="335929"/>
          </a:xfrm>
        </p:grpSpPr>
        <p:sp>
          <p:nvSpPr>
            <p:cNvPr id="383" name="Google Shape;383;p11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9" name="Google Shape;389;p11"/>
          <p:cNvGrpSpPr/>
          <p:nvPr/>
        </p:nvGrpSpPr>
        <p:grpSpPr>
          <a:xfrm>
            <a:off x="3894769" y="929233"/>
            <a:ext cx="7438481" cy="5068611"/>
            <a:chOff x="500750" y="981375"/>
            <a:chExt cx="5578861" cy="3801458"/>
          </a:xfrm>
        </p:grpSpPr>
        <p:grpSp>
          <p:nvGrpSpPr>
            <p:cNvPr id="390" name="Google Shape;390;p11"/>
            <p:cNvGrpSpPr/>
            <p:nvPr/>
          </p:nvGrpSpPr>
          <p:grpSpPr>
            <a:xfrm>
              <a:off x="500750" y="981375"/>
              <a:ext cx="5578861" cy="3801458"/>
              <a:chOff x="713189" y="589536"/>
              <a:chExt cx="5283012" cy="4222435"/>
            </a:xfrm>
          </p:grpSpPr>
          <p:sp>
            <p:nvSpPr>
              <p:cNvPr id="391" name="Google Shape;391;p11"/>
              <p:cNvSpPr/>
              <p:nvPr/>
            </p:nvSpPr>
            <p:spPr>
              <a:xfrm>
                <a:off x="713189" y="589536"/>
                <a:ext cx="5283012" cy="4222435"/>
              </a:xfrm>
              <a:custGeom>
                <a:avLst/>
                <a:gdLst/>
                <a:ahLst/>
                <a:cxnLst/>
                <a:rect l="l" t="t" r="r" b="b"/>
                <a:pathLst>
                  <a:path w="43436" h="33892" extrusionOk="0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731511" y="949480"/>
                <a:ext cx="5244179" cy="3829314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33132" extrusionOk="0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731511" y="620536"/>
                <a:ext cx="5244179" cy="301526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2707" extrusionOk="0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4" name="Google Shape;394;p11"/>
            <p:cNvGrpSpPr/>
            <p:nvPr/>
          </p:nvGrpSpPr>
          <p:grpSpPr>
            <a:xfrm>
              <a:off x="5270677" y="1048484"/>
              <a:ext cx="744266" cy="193054"/>
              <a:chOff x="4377463" y="703541"/>
              <a:chExt cx="893799" cy="246305"/>
            </a:xfrm>
          </p:grpSpPr>
          <p:sp>
            <p:nvSpPr>
              <p:cNvPr id="395" name="Google Shape;395;p11"/>
              <p:cNvSpPr/>
              <p:nvPr/>
            </p:nvSpPr>
            <p:spPr>
              <a:xfrm>
                <a:off x="5024947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4703136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4752349" y="752753"/>
                <a:ext cx="147764" cy="147882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4752349" y="790627"/>
                <a:ext cx="1477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4377463" y="703541"/>
                <a:ext cx="246190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4419076" y="900513"/>
                <a:ext cx="1629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" fill="none" extrusionOk="0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03" name="Google Shape;403;p11"/>
          <p:cNvSpPr txBox="1">
            <a:spLocks noGrp="1"/>
          </p:cNvSpPr>
          <p:nvPr>
            <p:ph type="title" hasCustomPrompt="1"/>
          </p:nvPr>
        </p:nvSpPr>
        <p:spPr>
          <a:xfrm>
            <a:off x="4774600" y="1785233"/>
            <a:ext cx="5678800" cy="23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4" name="Google Shape;404;p11"/>
          <p:cNvSpPr txBox="1">
            <a:spLocks noGrp="1"/>
          </p:cNvSpPr>
          <p:nvPr>
            <p:ph type="subTitle" idx="1"/>
          </p:nvPr>
        </p:nvSpPr>
        <p:spPr>
          <a:xfrm>
            <a:off x="5332200" y="4279533"/>
            <a:ext cx="4563600" cy="9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7039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384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3"/>
          <p:cNvGrpSpPr/>
          <p:nvPr/>
        </p:nvGrpSpPr>
        <p:grpSpPr>
          <a:xfrm>
            <a:off x="121733" y="5348735"/>
            <a:ext cx="2436880" cy="575829"/>
            <a:chOff x="4213100" y="2995550"/>
            <a:chExt cx="1827660" cy="431872"/>
          </a:xfrm>
        </p:grpSpPr>
        <p:sp>
          <p:nvSpPr>
            <p:cNvPr id="408" name="Google Shape;408;p13"/>
            <p:cNvSpPr/>
            <p:nvPr/>
          </p:nvSpPr>
          <p:spPr>
            <a:xfrm>
              <a:off x="5608888" y="3211426"/>
              <a:ext cx="431872" cy="122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5824764" y="2995550"/>
              <a:ext cx="122" cy="431872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912892" y="3211426"/>
              <a:ext cx="431872" cy="122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5124972" y="2995550"/>
              <a:ext cx="122" cy="431872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213100" y="3211426"/>
              <a:ext cx="428199" cy="122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428976" y="2995550"/>
              <a:ext cx="122" cy="431872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3"/>
          <p:cNvGrpSpPr/>
          <p:nvPr/>
        </p:nvGrpSpPr>
        <p:grpSpPr>
          <a:xfrm flipH="1">
            <a:off x="7257483" y="23"/>
            <a:ext cx="4912295" cy="3288264"/>
            <a:chOff x="5010250" y="1493475"/>
            <a:chExt cx="1392900" cy="932400"/>
          </a:xfrm>
        </p:grpSpPr>
        <p:sp>
          <p:nvSpPr>
            <p:cNvPr id="415" name="Google Shape;415;p13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0" name="Google Shape;430;p13"/>
          <p:cNvGrpSpPr/>
          <p:nvPr/>
        </p:nvGrpSpPr>
        <p:grpSpPr>
          <a:xfrm>
            <a:off x="667683" y="1308486"/>
            <a:ext cx="10866380" cy="5068611"/>
            <a:chOff x="500762" y="981365"/>
            <a:chExt cx="8149785" cy="3801458"/>
          </a:xfrm>
        </p:grpSpPr>
        <p:grpSp>
          <p:nvGrpSpPr>
            <p:cNvPr id="431" name="Google Shape;431;p13"/>
            <p:cNvGrpSpPr/>
            <p:nvPr/>
          </p:nvGrpSpPr>
          <p:grpSpPr>
            <a:xfrm>
              <a:off x="500762" y="981365"/>
              <a:ext cx="8149785" cy="3801458"/>
              <a:chOff x="713200" y="589525"/>
              <a:chExt cx="7717600" cy="4222435"/>
            </a:xfrm>
          </p:grpSpPr>
          <p:sp>
            <p:nvSpPr>
              <p:cNvPr id="432" name="Google Shape;432;p13"/>
              <p:cNvSpPr/>
              <p:nvPr/>
            </p:nvSpPr>
            <p:spPr>
              <a:xfrm>
                <a:off x="713200" y="589525"/>
                <a:ext cx="7717600" cy="4222435"/>
              </a:xfrm>
              <a:custGeom>
                <a:avLst/>
                <a:gdLst/>
                <a:ahLst/>
                <a:cxnLst/>
                <a:rect l="l" t="t" r="r" b="b"/>
                <a:pathLst>
                  <a:path w="43436" h="33892" extrusionOk="0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739964" y="949471"/>
                <a:ext cx="7660821" cy="3829314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33132" extrusionOk="0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739964" y="620525"/>
                <a:ext cx="7660821" cy="301526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2707" extrusionOk="0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5" name="Google Shape;435;p13"/>
            <p:cNvGrpSpPr/>
            <p:nvPr/>
          </p:nvGrpSpPr>
          <p:grpSpPr>
            <a:xfrm>
              <a:off x="7818052" y="1048484"/>
              <a:ext cx="744266" cy="193054"/>
              <a:chOff x="7436638" y="703541"/>
              <a:chExt cx="893799" cy="246305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8084122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8125859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8125859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7762311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7811524" y="752753"/>
                <a:ext cx="147764" cy="147882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7811524" y="790627"/>
                <a:ext cx="1477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7436638" y="703541"/>
                <a:ext cx="246190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7478250" y="900513"/>
                <a:ext cx="1629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" fill="none" extrusionOk="0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44" name="Google Shape;444;p13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1"/>
          </p:nvPr>
        </p:nvSpPr>
        <p:spPr>
          <a:xfrm>
            <a:off x="1023601" y="2733429"/>
            <a:ext cx="338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subTitle" idx="2"/>
          </p:nvPr>
        </p:nvSpPr>
        <p:spPr>
          <a:xfrm>
            <a:off x="4411640" y="2733423"/>
            <a:ext cx="33832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subTitle" idx="3"/>
          </p:nvPr>
        </p:nvSpPr>
        <p:spPr>
          <a:xfrm>
            <a:off x="1023601" y="4824953"/>
            <a:ext cx="338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4"/>
          </p:nvPr>
        </p:nvSpPr>
        <p:spPr>
          <a:xfrm>
            <a:off x="4411636" y="4824951"/>
            <a:ext cx="33832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subTitle" idx="5"/>
          </p:nvPr>
        </p:nvSpPr>
        <p:spPr>
          <a:xfrm>
            <a:off x="1023592" y="3216105"/>
            <a:ext cx="33856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6"/>
          </p:nvPr>
        </p:nvSpPr>
        <p:spPr>
          <a:xfrm>
            <a:off x="4411637" y="3216099"/>
            <a:ext cx="33832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7"/>
          </p:nvPr>
        </p:nvSpPr>
        <p:spPr>
          <a:xfrm>
            <a:off x="1026103" y="5311371"/>
            <a:ext cx="33856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subTitle" idx="8"/>
          </p:nvPr>
        </p:nvSpPr>
        <p:spPr>
          <a:xfrm>
            <a:off x="4414147" y="5311368"/>
            <a:ext cx="33832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9" hasCustomPrompt="1"/>
          </p:nvPr>
        </p:nvSpPr>
        <p:spPr>
          <a:xfrm>
            <a:off x="1024851" y="1865067"/>
            <a:ext cx="3385600" cy="7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title" idx="13" hasCustomPrompt="1"/>
          </p:nvPr>
        </p:nvSpPr>
        <p:spPr>
          <a:xfrm>
            <a:off x="4412888" y="1869233"/>
            <a:ext cx="3383200" cy="7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24817" y="3976227"/>
            <a:ext cx="33856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5" hasCustomPrompt="1"/>
          </p:nvPr>
        </p:nvSpPr>
        <p:spPr>
          <a:xfrm>
            <a:off x="4412883" y="3976221"/>
            <a:ext cx="33832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16"/>
          </p:nvPr>
        </p:nvSpPr>
        <p:spPr>
          <a:xfrm>
            <a:off x="7794840" y="2733424"/>
            <a:ext cx="33808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17"/>
          </p:nvPr>
        </p:nvSpPr>
        <p:spPr>
          <a:xfrm>
            <a:off x="7794833" y="4824949"/>
            <a:ext cx="33808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subTitle" idx="18"/>
          </p:nvPr>
        </p:nvSpPr>
        <p:spPr>
          <a:xfrm>
            <a:off x="7794844" y="3216100"/>
            <a:ext cx="33808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19"/>
          </p:nvPr>
        </p:nvSpPr>
        <p:spPr>
          <a:xfrm>
            <a:off x="7797351" y="5311367"/>
            <a:ext cx="3380800" cy="8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20" hasCustomPrompt="1"/>
          </p:nvPr>
        </p:nvSpPr>
        <p:spPr>
          <a:xfrm>
            <a:off x="7796088" y="1869267"/>
            <a:ext cx="3380800" cy="7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21" hasCustomPrompt="1"/>
          </p:nvPr>
        </p:nvSpPr>
        <p:spPr>
          <a:xfrm>
            <a:off x="7796111" y="3976223"/>
            <a:ext cx="33808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2527922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4"/>
          <p:cNvGrpSpPr/>
          <p:nvPr/>
        </p:nvGrpSpPr>
        <p:grpSpPr>
          <a:xfrm>
            <a:off x="17" y="-11"/>
            <a:ext cx="4912295" cy="3288264"/>
            <a:chOff x="5010250" y="1493475"/>
            <a:chExt cx="1392900" cy="932400"/>
          </a:xfrm>
        </p:grpSpPr>
        <p:sp>
          <p:nvSpPr>
            <p:cNvPr id="465" name="Google Shape;465;p14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0" name="Google Shape;480;p14"/>
          <p:cNvGrpSpPr/>
          <p:nvPr/>
        </p:nvGrpSpPr>
        <p:grpSpPr>
          <a:xfrm>
            <a:off x="3409904" y="740201"/>
            <a:ext cx="7844305" cy="3861475"/>
            <a:chOff x="2557426" y="555150"/>
            <a:chExt cx="5883229" cy="2896106"/>
          </a:xfrm>
        </p:grpSpPr>
        <p:grpSp>
          <p:nvGrpSpPr>
            <p:cNvPr id="481" name="Google Shape;481;p14"/>
            <p:cNvGrpSpPr/>
            <p:nvPr/>
          </p:nvGrpSpPr>
          <p:grpSpPr>
            <a:xfrm>
              <a:off x="2557426" y="555150"/>
              <a:ext cx="5883229" cy="2896106"/>
              <a:chOff x="2557426" y="555150"/>
              <a:chExt cx="5883229" cy="2896106"/>
            </a:xfrm>
          </p:grpSpPr>
          <p:sp>
            <p:nvSpPr>
              <p:cNvPr id="482" name="Google Shape;482;p14"/>
              <p:cNvSpPr/>
              <p:nvPr/>
            </p:nvSpPr>
            <p:spPr>
              <a:xfrm>
                <a:off x="2557426" y="555150"/>
                <a:ext cx="5883229" cy="2896106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2615001" y="617457"/>
                <a:ext cx="5763189" cy="2776224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2615000" y="599575"/>
                <a:ext cx="5768079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5" name="Google Shape;485;p14"/>
            <p:cNvGrpSpPr/>
            <p:nvPr/>
          </p:nvGrpSpPr>
          <p:grpSpPr>
            <a:xfrm>
              <a:off x="7613500" y="633100"/>
              <a:ext cx="726325" cy="196476"/>
              <a:chOff x="8689262" y="361063"/>
              <a:chExt cx="726325" cy="196476"/>
            </a:xfrm>
          </p:grpSpPr>
          <p:sp>
            <p:nvSpPr>
              <p:cNvPr id="486" name="Google Shape;486;p14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90" name="Google Shape;490;p14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491" name="Google Shape;491;p1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2" name="Google Shape;492;p1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93" name="Google Shape;493;p14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494" name="Google Shape;494;p14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5" name="Google Shape;495;p14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496" name="Google Shape;496;p14"/>
          <p:cNvSpPr/>
          <p:nvPr/>
        </p:nvSpPr>
        <p:spPr>
          <a:xfrm>
            <a:off x="3814902" y="4478802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7" name="Google Shape;497;p14"/>
          <p:cNvGrpSpPr/>
          <p:nvPr/>
        </p:nvGrpSpPr>
        <p:grpSpPr>
          <a:xfrm>
            <a:off x="9367336" y="5933020"/>
            <a:ext cx="1895537" cy="447905"/>
            <a:chOff x="6415900" y="203575"/>
            <a:chExt cx="1421653" cy="335929"/>
          </a:xfrm>
        </p:grpSpPr>
        <p:sp>
          <p:nvSpPr>
            <p:cNvPr id="498" name="Google Shape;498;p14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4" name="Google Shape;504;p14"/>
          <p:cNvSpPr txBox="1">
            <a:spLocks noGrp="1"/>
          </p:cNvSpPr>
          <p:nvPr>
            <p:ph type="title"/>
          </p:nvPr>
        </p:nvSpPr>
        <p:spPr>
          <a:xfrm flipH="1">
            <a:off x="6504451" y="3644600"/>
            <a:ext cx="38648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9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14"/>
          <p:cNvSpPr txBox="1">
            <a:spLocks noGrp="1"/>
          </p:cNvSpPr>
          <p:nvPr>
            <p:ph type="subTitle" idx="1"/>
          </p:nvPr>
        </p:nvSpPr>
        <p:spPr>
          <a:xfrm flipH="1">
            <a:off x="4294851" y="1375800"/>
            <a:ext cx="6074400" cy="2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0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65516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5"/>
          <p:cNvSpPr/>
          <p:nvPr/>
        </p:nvSpPr>
        <p:spPr>
          <a:xfrm>
            <a:off x="5445753" y="605669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8" name="Google Shape;508;p15"/>
          <p:cNvGrpSpPr/>
          <p:nvPr/>
        </p:nvGrpSpPr>
        <p:grpSpPr>
          <a:xfrm rot="10800000">
            <a:off x="7279717" y="3569723"/>
            <a:ext cx="4912295" cy="3288264"/>
            <a:chOff x="5010250" y="1493475"/>
            <a:chExt cx="1392900" cy="932400"/>
          </a:xfrm>
        </p:grpSpPr>
        <p:sp>
          <p:nvSpPr>
            <p:cNvPr id="509" name="Google Shape;509;p15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4" name="Google Shape;524;p15"/>
          <p:cNvGrpSpPr/>
          <p:nvPr/>
        </p:nvGrpSpPr>
        <p:grpSpPr>
          <a:xfrm>
            <a:off x="196437" y="272199"/>
            <a:ext cx="11687643" cy="6331071"/>
            <a:chOff x="147327" y="204148"/>
            <a:chExt cx="8765732" cy="4748303"/>
          </a:xfrm>
        </p:grpSpPr>
        <p:sp>
          <p:nvSpPr>
            <p:cNvPr id="525" name="Google Shape;525;p15"/>
            <p:cNvSpPr/>
            <p:nvPr/>
          </p:nvSpPr>
          <p:spPr>
            <a:xfrm>
              <a:off x="51137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1428497" y="45959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3597354" y="5049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4129826" y="49305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82442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5"/>
            <p:cNvSpPr/>
            <p:nvPr/>
          </p:nvSpPr>
          <p:spPr>
            <a:xfrm rot="1189105">
              <a:off x="150222" y="1714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5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5"/>
            <p:cNvSpPr/>
            <p:nvPr/>
          </p:nvSpPr>
          <p:spPr>
            <a:xfrm rot="1189105">
              <a:off x="6820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7791997" y="2300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7887300" y="5074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8847951" y="419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6720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8883825" y="40345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5"/>
            <p:cNvSpPr/>
            <p:nvPr/>
          </p:nvSpPr>
          <p:spPr>
            <a:xfrm>
              <a:off x="7734901" y="45544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15"/>
          <p:cNvGrpSpPr/>
          <p:nvPr/>
        </p:nvGrpSpPr>
        <p:grpSpPr>
          <a:xfrm>
            <a:off x="2308435" y="1118700"/>
            <a:ext cx="8932613" cy="4641848"/>
            <a:chOff x="810700" y="341350"/>
            <a:chExt cx="6699460" cy="3481386"/>
          </a:xfrm>
        </p:grpSpPr>
        <p:sp>
          <p:nvSpPr>
            <p:cNvPr id="543" name="Google Shape;543;p15"/>
            <p:cNvSpPr/>
            <p:nvPr/>
          </p:nvSpPr>
          <p:spPr>
            <a:xfrm>
              <a:off x="810700" y="341350"/>
              <a:ext cx="6699460" cy="3481386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866996" y="378843"/>
              <a:ext cx="6577612" cy="3403319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866996" y="381924"/>
              <a:ext cx="6577612" cy="278063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7228830" y="407478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7265391" y="435624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5"/>
            <p:cNvSpPr/>
            <p:nvPr/>
          </p:nvSpPr>
          <p:spPr>
            <a:xfrm>
              <a:off x="7265391" y="435624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5"/>
            <p:cNvSpPr/>
            <p:nvPr/>
          </p:nvSpPr>
          <p:spPr>
            <a:xfrm>
              <a:off x="6946923" y="407478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6990033" y="448053"/>
              <a:ext cx="129440" cy="121929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6990033" y="479281"/>
              <a:ext cx="129440" cy="103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6661633" y="407478"/>
              <a:ext cx="215661" cy="203077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5"/>
            <p:cNvSpPr/>
            <p:nvPr/>
          </p:nvSpPr>
          <p:spPr>
            <a:xfrm>
              <a:off x="6698086" y="569882"/>
              <a:ext cx="142755" cy="103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4" name="Google Shape;554;p15"/>
          <p:cNvSpPr txBox="1">
            <a:spLocks noGrp="1"/>
          </p:cNvSpPr>
          <p:nvPr>
            <p:ph type="title"/>
          </p:nvPr>
        </p:nvSpPr>
        <p:spPr>
          <a:xfrm flipH="1">
            <a:off x="2343133" y="3297033"/>
            <a:ext cx="8660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55" name="Google Shape;555;p15"/>
          <p:cNvSpPr txBox="1">
            <a:spLocks noGrp="1"/>
          </p:cNvSpPr>
          <p:nvPr>
            <p:ph type="subTitle" idx="1"/>
          </p:nvPr>
        </p:nvSpPr>
        <p:spPr>
          <a:xfrm flipH="1">
            <a:off x="6923527" y="4475884"/>
            <a:ext cx="4079600" cy="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462333" y="1794097"/>
            <a:ext cx="2540800" cy="1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4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771328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6"/>
          <p:cNvGrpSpPr/>
          <p:nvPr/>
        </p:nvGrpSpPr>
        <p:grpSpPr>
          <a:xfrm flipH="1">
            <a:off x="7278466" y="-11"/>
            <a:ext cx="4912295" cy="3288264"/>
            <a:chOff x="5010250" y="1493475"/>
            <a:chExt cx="1392900" cy="932400"/>
          </a:xfrm>
        </p:grpSpPr>
        <p:sp>
          <p:nvSpPr>
            <p:cNvPr id="559" name="Google Shape;559;p16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16"/>
          <p:cNvGrpSpPr/>
          <p:nvPr/>
        </p:nvGrpSpPr>
        <p:grpSpPr>
          <a:xfrm>
            <a:off x="397627" y="270266"/>
            <a:ext cx="11540220" cy="6333004"/>
            <a:chOff x="298219" y="202698"/>
            <a:chExt cx="8655165" cy="4749753"/>
          </a:xfrm>
        </p:grpSpPr>
        <p:sp>
          <p:nvSpPr>
            <p:cNvPr id="575" name="Google Shape;575;p16"/>
            <p:cNvSpPr/>
            <p:nvPr/>
          </p:nvSpPr>
          <p:spPr>
            <a:xfrm>
              <a:off x="51137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1428497" y="45959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597354" y="5049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4129826" y="49305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8244241" y="3324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6"/>
            <p:cNvSpPr/>
            <p:nvPr/>
          </p:nvSpPr>
          <p:spPr>
            <a:xfrm rot="1189105">
              <a:off x="378822" y="10288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6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6"/>
            <p:cNvSpPr/>
            <p:nvPr/>
          </p:nvSpPr>
          <p:spPr>
            <a:xfrm rot="1189105">
              <a:off x="3010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791997" y="2300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734900" y="2026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8924151" y="18677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8062972" y="14081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6720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8883825" y="40345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7734901" y="45544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16"/>
          <p:cNvSpPr/>
          <p:nvPr/>
        </p:nvSpPr>
        <p:spPr>
          <a:xfrm>
            <a:off x="8793700" y="6156968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93" name="Google Shape;593;p16"/>
          <p:cNvGrpSpPr/>
          <p:nvPr/>
        </p:nvGrpSpPr>
        <p:grpSpPr>
          <a:xfrm>
            <a:off x="907569" y="474636"/>
            <a:ext cx="1895537" cy="447905"/>
            <a:chOff x="6415900" y="203575"/>
            <a:chExt cx="1421653" cy="335929"/>
          </a:xfrm>
        </p:grpSpPr>
        <p:sp>
          <p:nvSpPr>
            <p:cNvPr id="594" name="Google Shape;594;p16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0" name="Google Shape;600;p16"/>
          <p:cNvSpPr txBox="1">
            <a:spLocks noGrp="1"/>
          </p:cNvSpPr>
          <p:nvPr>
            <p:ph type="title"/>
          </p:nvPr>
        </p:nvSpPr>
        <p:spPr>
          <a:xfrm flipH="1">
            <a:off x="4056197" y="3266700"/>
            <a:ext cx="4079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grpSp>
        <p:nvGrpSpPr>
          <p:cNvPr id="601" name="Google Shape;601;p16"/>
          <p:cNvGrpSpPr/>
          <p:nvPr/>
        </p:nvGrpSpPr>
        <p:grpSpPr>
          <a:xfrm>
            <a:off x="2403869" y="1108067"/>
            <a:ext cx="7384265" cy="4641848"/>
            <a:chOff x="810700" y="341350"/>
            <a:chExt cx="5538199" cy="3481386"/>
          </a:xfrm>
        </p:grpSpPr>
        <p:sp>
          <p:nvSpPr>
            <p:cNvPr id="602" name="Google Shape;602;p16"/>
            <p:cNvSpPr/>
            <p:nvPr/>
          </p:nvSpPr>
          <p:spPr>
            <a:xfrm>
              <a:off x="810700" y="341350"/>
              <a:ext cx="5538199" cy="3481386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857238" y="378843"/>
              <a:ext cx="5437472" cy="3403319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857238" y="381925"/>
              <a:ext cx="5437472" cy="278063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6048430" y="419416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6084991" y="447561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6084991" y="447561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5766523" y="419416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5809633" y="459991"/>
              <a:ext cx="129440" cy="121929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5809633" y="491218"/>
              <a:ext cx="129440" cy="103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5481233" y="419416"/>
              <a:ext cx="215661" cy="203077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5517686" y="581819"/>
              <a:ext cx="142755" cy="103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3" name="Google Shape;613;p16"/>
          <p:cNvSpPr txBox="1">
            <a:spLocks noGrp="1"/>
          </p:cNvSpPr>
          <p:nvPr>
            <p:ph type="subTitle" idx="1"/>
          </p:nvPr>
        </p:nvSpPr>
        <p:spPr>
          <a:xfrm flipH="1">
            <a:off x="4056197" y="4445551"/>
            <a:ext cx="4079600" cy="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25597" y="1763764"/>
            <a:ext cx="2540800" cy="1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4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11866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244071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bg>
      <p:bgPr>
        <a:solidFill>
          <a:schemeClr val="dk2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7"/>
          <p:cNvSpPr/>
          <p:nvPr/>
        </p:nvSpPr>
        <p:spPr>
          <a:xfrm>
            <a:off x="6523320" y="4612069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17" name="Google Shape;617;p17"/>
          <p:cNvGrpSpPr/>
          <p:nvPr/>
        </p:nvGrpSpPr>
        <p:grpSpPr>
          <a:xfrm rot="10800000">
            <a:off x="10007825" y="-1574"/>
            <a:ext cx="2184176" cy="2620172"/>
            <a:chOff x="2980577" y="3649275"/>
            <a:chExt cx="776623" cy="931650"/>
          </a:xfrm>
        </p:grpSpPr>
        <p:sp>
          <p:nvSpPr>
            <p:cNvPr id="618" name="Google Shape;618;p17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2980577" y="4422070"/>
              <a:ext cx="776623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2980577" y="4267072"/>
              <a:ext cx="776623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2980577" y="4113574"/>
              <a:ext cx="776623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2980577" y="3958551"/>
              <a:ext cx="776623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2980577" y="3803528"/>
              <a:ext cx="776623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2980577" y="3649280"/>
              <a:ext cx="776623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7"/>
          <p:cNvGrpSpPr/>
          <p:nvPr/>
        </p:nvGrpSpPr>
        <p:grpSpPr>
          <a:xfrm>
            <a:off x="667669" y="1420035"/>
            <a:ext cx="10866383" cy="4855485"/>
            <a:chOff x="500750" y="1065025"/>
            <a:chExt cx="8149787" cy="3641614"/>
          </a:xfrm>
        </p:grpSpPr>
        <p:grpSp>
          <p:nvGrpSpPr>
            <p:cNvPr id="630" name="Google Shape;630;p17"/>
            <p:cNvGrpSpPr/>
            <p:nvPr/>
          </p:nvGrpSpPr>
          <p:grpSpPr>
            <a:xfrm>
              <a:off x="500750" y="1065025"/>
              <a:ext cx="8149787" cy="3641614"/>
              <a:chOff x="1763579" y="275413"/>
              <a:chExt cx="8940091" cy="3641614"/>
            </a:xfrm>
          </p:grpSpPr>
          <p:sp>
            <p:nvSpPr>
              <p:cNvPr id="631" name="Google Shape;631;p17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634" name="Google Shape;634;p17"/>
            <p:cNvGrpSpPr/>
            <p:nvPr/>
          </p:nvGrpSpPr>
          <p:grpSpPr>
            <a:xfrm>
              <a:off x="7831225" y="1144150"/>
              <a:ext cx="726325" cy="196476"/>
              <a:chOff x="8689262" y="361063"/>
              <a:chExt cx="726325" cy="196476"/>
            </a:xfrm>
          </p:grpSpPr>
          <p:sp>
            <p:nvSpPr>
              <p:cNvPr id="635" name="Google Shape;635;p17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9" name="Google Shape;639;p17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640" name="Google Shape;640;p1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2" name="Google Shape;642;p17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643" name="Google Shape;643;p17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645" name="Google Shape;645;p17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6" name="Google Shape;646;p17"/>
          <p:cNvSpPr txBox="1">
            <a:spLocks noGrp="1"/>
          </p:cNvSpPr>
          <p:nvPr>
            <p:ph type="subTitle" idx="1"/>
          </p:nvPr>
        </p:nvSpPr>
        <p:spPr>
          <a:xfrm>
            <a:off x="955836" y="4534717"/>
            <a:ext cx="33760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7"/>
          <p:cNvSpPr txBox="1">
            <a:spLocks noGrp="1"/>
          </p:cNvSpPr>
          <p:nvPr>
            <p:ph type="subTitle" idx="2"/>
          </p:nvPr>
        </p:nvSpPr>
        <p:spPr>
          <a:xfrm>
            <a:off x="4412817" y="4522233"/>
            <a:ext cx="33760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17"/>
          <p:cNvSpPr txBox="1">
            <a:spLocks noGrp="1"/>
          </p:cNvSpPr>
          <p:nvPr>
            <p:ph type="subTitle" idx="3"/>
          </p:nvPr>
        </p:nvSpPr>
        <p:spPr>
          <a:xfrm>
            <a:off x="955835" y="5158367"/>
            <a:ext cx="337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7"/>
          <p:cNvSpPr txBox="1">
            <a:spLocks noGrp="1"/>
          </p:cNvSpPr>
          <p:nvPr>
            <p:ph type="subTitle" idx="4"/>
          </p:nvPr>
        </p:nvSpPr>
        <p:spPr>
          <a:xfrm>
            <a:off x="4412817" y="5145872"/>
            <a:ext cx="337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7"/>
          <p:cNvSpPr txBox="1">
            <a:spLocks noGrp="1"/>
          </p:cNvSpPr>
          <p:nvPr>
            <p:ph type="title" idx="5" hasCustomPrompt="1"/>
          </p:nvPr>
        </p:nvSpPr>
        <p:spPr>
          <a:xfrm>
            <a:off x="955867" y="2105929"/>
            <a:ext cx="3376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51" name="Google Shape;651;p17"/>
          <p:cNvSpPr txBox="1">
            <a:spLocks noGrp="1"/>
          </p:cNvSpPr>
          <p:nvPr>
            <p:ph type="title" idx="6" hasCustomPrompt="1"/>
          </p:nvPr>
        </p:nvSpPr>
        <p:spPr>
          <a:xfrm>
            <a:off x="4417701" y="2105929"/>
            <a:ext cx="3376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2" name="Google Shape;652;p17"/>
          <p:cNvSpPr txBox="1">
            <a:spLocks noGrp="1"/>
          </p:cNvSpPr>
          <p:nvPr>
            <p:ph type="subTitle" idx="7"/>
          </p:nvPr>
        </p:nvSpPr>
        <p:spPr>
          <a:xfrm>
            <a:off x="7869835" y="4522233"/>
            <a:ext cx="3376000" cy="6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17"/>
          <p:cNvSpPr txBox="1">
            <a:spLocks noGrp="1"/>
          </p:cNvSpPr>
          <p:nvPr>
            <p:ph type="subTitle" idx="8"/>
          </p:nvPr>
        </p:nvSpPr>
        <p:spPr>
          <a:xfrm>
            <a:off x="7869868" y="5145876"/>
            <a:ext cx="3376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17"/>
          <p:cNvSpPr txBox="1">
            <a:spLocks noGrp="1"/>
          </p:cNvSpPr>
          <p:nvPr>
            <p:ph type="title" idx="9" hasCustomPrompt="1"/>
          </p:nvPr>
        </p:nvSpPr>
        <p:spPr>
          <a:xfrm>
            <a:off x="7869867" y="2105929"/>
            <a:ext cx="3376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4777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986867" y="4191103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986867" y="1535920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524333" y="348350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524333" y="82832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7275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solidFill>
          <a:schemeClr val="dk2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8"/>
          <p:cNvSpPr/>
          <p:nvPr/>
        </p:nvSpPr>
        <p:spPr>
          <a:xfrm>
            <a:off x="6865402" y="4428702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7" name="Google Shape;657;p18"/>
          <p:cNvGrpSpPr/>
          <p:nvPr/>
        </p:nvGrpSpPr>
        <p:grpSpPr>
          <a:xfrm rot="10800000" flipH="1">
            <a:off x="3" y="8043"/>
            <a:ext cx="2620172" cy="2620172"/>
            <a:chOff x="2980575" y="3649275"/>
            <a:chExt cx="931650" cy="931650"/>
          </a:xfrm>
        </p:grpSpPr>
        <p:sp>
          <p:nvSpPr>
            <p:cNvPr id="658" name="Google Shape;658;p18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0" name="Google Shape;670;p18"/>
          <p:cNvGrpSpPr/>
          <p:nvPr/>
        </p:nvGrpSpPr>
        <p:grpSpPr>
          <a:xfrm>
            <a:off x="886902" y="1427967"/>
            <a:ext cx="3260153" cy="4855485"/>
            <a:chOff x="665175" y="1070974"/>
            <a:chExt cx="2445115" cy="3641614"/>
          </a:xfrm>
        </p:grpSpPr>
        <p:grpSp>
          <p:nvGrpSpPr>
            <p:cNvPr id="671" name="Google Shape;671;p18"/>
            <p:cNvGrpSpPr/>
            <p:nvPr/>
          </p:nvGrpSpPr>
          <p:grpSpPr>
            <a:xfrm>
              <a:off x="665175" y="1070974"/>
              <a:ext cx="2445115" cy="3641614"/>
              <a:chOff x="1763579" y="275413"/>
              <a:chExt cx="8940091" cy="3641614"/>
            </a:xfrm>
          </p:grpSpPr>
          <p:sp>
            <p:nvSpPr>
              <p:cNvPr id="672" name="Google Shape;672;p18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1876926" y="312964"/>
                <a:ext cx="8718853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2316525" y="1145750"/>
              <a:ext cx="726325" cy="196476"/>
              <a:chOff x="8689262" y="361063"/>
              <a:chExt cx="726325" cy="196476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80" name="Google Shape;680;p18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681" name="Google Shape;681;p1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2" name="Google Shape;682;p1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83" name="Google Shape;683;p18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684" name="Google Shape;684;p18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5" name="Google Shape;685;p18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86" name="Google Shape;686;p18"/>
          <p:cNvGrpSpPr/>
          <p:nvPr/>
        </p:nvGrpSpPr>
        <p:grpSpPr>
          <a:xfrm>
            <a:off x="4465918" y="1427967"/>
            <a:ext cx="3260153" cy="4855485"/>
            <a:chOff x="3349437" y="1070974"/>
            <a:chExt cx="2445115" cy="3641614"/>
          </a:xfrm>
        </p:grpSpPr>
        <p:grpSp>
          <p:nvGrpSpPr>
            <p:cNvPr id="687" name="Google Shape;687;p18"/>
            <p:cNvGrpSpPr/>
            <p:nvPr/>
          </p:nvGrpSpPr>
          <p:grpSpPr>
            <a:xfrm>
              <a:off x="3349437" y="1070974"/>
              <a:ext cx="2445115" cy="3641614"/>
              <a:chOff x="1763579" y="275413"/>
              <a:chExt cx="8940091" cy="3641614"/>
            </a:xfrm>
          </p:grpSpPr>
          <p:sp>
            <p:nvSpPr>
              <p:cNvPr id="688" name="Google Shape;688;p18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1876926" y="312964"/>
                <a:ext cx="8718853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691" name="Google Shape;691;p18"/>
            <p:cNvGrpSpPr/>
            <p:nvPr/>
          </p:nvGrpSpPr>
          <p:grpSpPr>
            <a:xfrm>
              <a:off x="4985525" y="1145750"/>
              <a:ext cx="726325" cy="196476"/>
              <a:chOff x="8689262" y="361063"/>
              <a:chExt cx="726325" cy="196476"/>
            </a:xfrm>
          </p:grpSpPr>
          <p:sp>
            <p:nvSpPr>
              <p:cNvPr id="692" name="Google Shape;692;p18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96" name="Google Shape;696;p18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697" name="Google Shape;697;p1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8" name="Google Shape;698;p1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99" name="Google Shape;699;p18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700" name="Google Shape;700;p18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1" name="Google Shape;701;p18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702" name="Google Shape;702;p18"/>
          <p:cNvGrpSpPr/>
          <p:nvPr/>
        </p:nvGrpSpPr>
        <p:grpSpPr>
          <a:xfrm>
            <a:off x="8044918" y="1427967"/>
            <a:ext cx="3260153" cy="4855485"/>
            <a:chOff x="6033687" y="1070974"/>
            <a:chExt cx="2445115" cy="3641614"/>
          </a:xfrm>
        </p:grpSpPr>
        <p:grpSp>
          <p:nvGrpSpPr>
            <p:cNvPr id="703" name="Google Shape;703;p18"/>
            <p:cNvGrpSpPr/>
            <p:nvPr/>
          </p:nvGrpSpPr>
          <p:grpSpPr>
            <a:xfrm>
              <a:off x="6033687" y="1070974"/>
              <a:ext cx="2445115" cy="3641614"/>
              <a:chOff x="1763579" y="275413"/>
              <a:chExt cx="8940091" cy="3641614"/>
            </a:xfrm>
          </p:grpSpPr>
          <p:sp>
            <p:nvSpPr>
              <p:cNvPr id="704" name="Google Shape;704;p18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>
                <a:off x="1876926" y="312964"/>
                <a:ext cx="8718853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707" name="Google Shape;707;p18"/>
            <p:cNvGrpSpPr/>
            <p:nvPr/>
          </p:nvGrpSpPr>
          <p:grpSpPr>
            <a:xfrm>
              <a:off x="7676900" y="1145750"/>
              <a:ext cx="726325" cy="196476"/>
              <a:chOff x="8689262" y="361063"/>
              <a:chExt cx="726325" cy="196476"/>
            </a:xfrm>
          </p:grpSpPr>
          <p:sp>
            <p:nvSpPr>
              <p:cNvPr id="708" name="Google Shape;708;p18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12" name="Google Shape;712;p18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713" name="Google Shape;713;p1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4" name="Google Shape;714;p1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15" name="Google Shape;715;p18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716" name="Google Shape;716;p18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7" name="Google Shape;717;p18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718" name="Google Shape;718;p18"/>
          <p:cNvGrpSpPr/>
          <p:nvPr/>
        </p:nvGrpSpPr>
        <p:grpSpPr>
          <a:xfrm>
            <a:off x="9367336" y="474636"/>
            <a:ext cx="1895537" cy="447905"/>
            <a:chOff x="6415900" y="203575"/>
            <a:chExt cx="1421653" cy="335929"/>
          </a:xfrm>
        </p:grpSpPr>
        <p:sp>
          <p:nvSpPr>
            <p:cNvPr id="719" name="Google Shape;719;p18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8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5" name="Google Shape;725;p18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18"/>
          <p:cNvSpPr txBox="1">
            <a:spLocks noGrp="1"/>
          </p:cNvSpPr>
          <p:nvPr>
            <p:ph type="subTitle" idx="1"/>
          </p:nvPr>
        </p:nvSpPr>
        <p:spPr>
          <a:xfrm>
            <a:off x="950967" y="4428716"/>
            <a:ext cx="3132000" cy="4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8"/>
          <p:cNvSpPr txBox="1">
            <a:spLocks noGrp="1"/>
          </p:cNvSpPr>
          <p:nvPr>
            <p:ph type="subTitle" idx="2"/>
          </p:nvPr>
        </p:nvSpPr>
        <p:spPr>
          <a:xfrm>
            <a:off x="4530005" y="4420395"/>
            <a:ext cx="3132000" cy="4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18"/>
          <p:cNvSpPr txBox="1">
            <a:spLocks noGrp="1"/>
          </p:cNvSpPr>
          <p:nvPr>
            <p:ph type="subTitle" idx="3"/>
          </p:nvPr>
        </p:nvSpPr>
        <p:spPr>
          <a:xfrm>
            <a:off x="950951" y="5013933"/>
            <a:ext cx="313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subTitle" idx="4"/>
          </p:nvPr>
        </p:nvSpPr>
        <p:spPr>
          <a:xfrm>
            <a:off x="4529985" y="5001433"/>
            <a:ext cx="313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8"/>
          <p:cNvSpPr txBox="1">
            <a:spLocks noGrp="1"/>
          </p:cNvSpPr>
          <p:nvPr>
            <p:ph type="title" idx="5" hasCustomPrompt="1"/>
          </p:nvPr>
        </p:nvSpPr>
        <p:spPr>
          <a:xfrm>
            <a:off x="950967" y="3614184"/>
            <a:ext cx="313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31" name="Google Shape;731;p18"/>
          <p:cNvSpPr txBox="1">
            <a:spLocks noGrp="1"/>
          </p:cNvSpPr>
          <p:nvPr>
            <p:ph type="title" idx="6" hasCustomPrompt="1"/>
          </p:nvPr>
        </p:nvSpPr>
        <p:spPr>
          <a:xfrm>
            <a:off x="4529984" y="3614184"/>
            <a:ext cx="313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2" name="Google Shape;732;p18"/>
          <p:cNvSpPr txBox="1">
            <a:spLocks noGrp="1"/>
          </p:cNvSpPr>
          <p:nvPr>
            <p:ph type="subTitle" idx="7"/>
          </p:nvPr>
        </p:nvSpPr>
        <p:spPr>
          <a:xfrm>
            <a:off x="8109028" y="4420395"/>
            <a:ext cx="3132000" cy="4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8"/>
          <p:cNvSpPr txBox="1">
            <a:spLocks noGrp="1"/>
          </p:cNvSpPr>
          <p:nvPr>
            <p:ph type="subTitle" idx="8"/>
          </p:nvPr>
        </p:nvSpPr>
        <p:spPr>
          <a:xfrm>
            <a:off x="8109000" y="5001433"/>
            <a:ext cx="313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18"/>
          <p:cNvSpPr txBox="1">
            <a:spLocks noGrp="1"/>
          </p:cNvSpPr>
          <p:nvPr>
            <p:ph type="title" idx="9" hasCustomPrompt="1"/>
          </p:nvPr>
        </p:nvSpPr>
        <p:spPr>
          <a:xfrm>
            <a:off x="8109000" y="3614184"/>
            <a:ext cx="3132000" cy="5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57898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solidFill>
          <a:schemeClr val="dk2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 flipH="1">
            <a:off x="7278466" y="-11"/>
            <a:ext cx="4912295" cy="3288264"/>
            <a:chOff x="5010250" y="1493475"/>
            <a:chExt cx="1392900" cy="932400"/>
          </a:xfrm>
        </p:grpSpPr>
        <p:sp>
          <p:nvSpPr>
            <p:cNvPr id="737" name="Google Shape;737;p19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2" name="Google Shape;752;p19"/>
          <p:cNvGrpSpPr/>
          <p:nvPr/>
        </p:nvGrpSpPr>
        <p:grpSpPr>
          <a:xfrm>
            <a:off x="803502" y="929235"/>
            <a:ext cx="7438481" cy="5227685"/>
            <a:chOff x="500750" y="981375"/>
            <a:chExt cx="5578861" cy="3920764"/>
          </a:xfrm>
        </p:grpSpPr>
        <p:grpSp>
          <p:nvGrpSpPr>
            <p:cNvPr id="753" name="Google Shape;753;p19"/>
            <p:cNvGrpSpPr/>
            <p:nvPr/>
          </p:nvGrpSpPr>
          <p:grpSpPr>
            <a:xfrm>
              <a:off x="500750" y="981375"/>
              <a:ext cx="5578861" cy="3920764"/>
              <a:chOff x="713189" y="589536"/>
              <a:chExt cx="5283012" cy="4354953"/>
            </a:xfrm>
          </p:grpSpPr>
          <p:sp>
            <p:nvSpPr>
              <p:cNvPr id="754" name="Google Shape;754;p19"/>
              <p:cNvSpPr/>
              <p:nvPr/>
            </p:nvSpPr>
            <p:spPr>
              <a:xfrm>
                <a:off x="713189" y="589536"/>
                <a:ext cx="5283012" cy="4354953"/>
              </a:xfrm>
              <a:custGeom>
                <a:avLst/>
                <a:gdLst/>
                <a:ahLst/>
                <a:cxnLst/>
                <a:rect l="l" t="t" r="r" b="b"/>
                <a:pathLst>
                  <a:path w="43436" h="33892" extrusionOk="0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19"/>
              <p:cNvSpPr/>
              <p:nvPr/>
            </p:nvSpPr>
            <p:spPr>
              <a:xfrm>
                <a:off x="731513" y="950860"/>
                <a:ext cx="5244179" cy="3959440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33132" extrusionOk="0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19"/>
              <p:cNvSpPr/>
              <p:nvPr/>
            </p:nvSpPr>
            <p:spPr>
              <a:xfrm>
                <a:off x="731511" y="620536"/>
                <a:ext cx="5244179" cy="301526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2707" extrusionOk="0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7" name="Google Shape;757;p19"/>
            <p:cNvGrpSpPr/>
            <p:nvPr/>
          </p:nvGrpSpPr>
          <p:grpSpPr>
            <a:xfrm>
              <a:off x="5270677" y="1048484"/>
              <a:ext cx="744266" cy="193054"/>
              <a:chOff x="4377463" y="703541"/>
              <a:chExt cx="893799" cy="246305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5024947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4703136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4752349" y="752753"/>
                <a:ext cx="147764" cy="147882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4752349" y="790627"/>
                <a:ext cx="1477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4377463" y="703541"/>
                <a:ext cx="246190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4419076" y="900513"/>
                <a:ext cx="1629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" fill="none" extrusionOk="0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66" name="Google Shape;766;p19"/>
          <p:cNvSpPr/>
          <p:nvPr/>
        </p:nvSpPr>
        <p:spPr>
          <a:xfrm>
            <a:off x="-2667" y="438933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7" name="Google Shape;767;p19"/>
          <p:cNvSpPr txBox="1">
            <a:spLocks noGrp="1"/>
          </p:cNvSpPr>
          <p:nvPr>
            <p:ph type="subTitle" idx="1"/>
          </p:nvPr>
        </p:nvSpPr>
        <p:spPr>
          <a:xfrm>
            <a:off x="2125133" y="2366129"/>
            <a:ext cx="4795200" cy="4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1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19"/>
          <p:cNvSpPr txBox="1">
            <a:spLocks noGrp="1"/>
          </p:cNvSpPr>
          <p:nvPr>
            <p:ph type="title" hasCustomPrompt="1"/>
          </p:nvPr>
        </p:nvSpPr>
        <p:spPr>
          <a:xfrm>
            <a:off x="2125133" y="1459451"/>
            <a:ext cx="4795200" cy="8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69" name="Google Shape;769;p19"/>
          <p:cNvSpPr txBox="1">
            <a:spLocks noGrp="1"/>
          </p:cNvSpPr>
          <p:nvPr>
            <p:ph type="subTitle" idx="2"/>
          </p:nvPr>
        </p:nvSpPr>
        <p:spPr>
          <a:xfrm>
            <a:off x="2125133" y="3877496"/>
            <a:ext cx="4795200" cy="4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1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19"/>
          <p:cNvSpPr txBox="1">
            <a:spLocks noGrp="1"/>
          </p:cNvSpPr>
          <p:nvPr>
            <p:ph type="title" idx="3" hasCustomPrompt="1"/>
          </p:nvPr>
        </p:nvSpPr>
        <p:spPr>
          <a:xfrm>
            <a:off x="2125133" y="2970776"/>
            <a:ext cx="4795200" cy="8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71" name="Google Shape;771;p19"/>
          <p:cNvSpPr txBox="1">
            <a:spLocks noGrp="1"/>
          </p:cNvSpPr>
          <p:nvPr>
            <p:ph type="subTitle" idx="4"/>
          </p:nvPr>
        </p:nvSpPr>
        <p:spPr>
          <a:xfrm>
            <a:off x="2125133" y="5388831"/>
            <a:ext cx="4795200" cy="4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1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19"/>
          <p:cNvSpPr txBox="1">
            <a:spLocks noGrp="1"/>
          </p:cNvSpPr>
          <p:nvPr>
            <p:ph type="title" idx="5" hasCustomPrompt="1"/>
          </p:nvPr>
        </p:nvSpPr>
        <p:spPr>
          <a:xfrm>
            <a:off x="2125133" y="4482084"/>
            <a:ext cx="4795200" cy="8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61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49659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2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0"/>
          <p:cNvSpPr/>
          <p:nvPr/>
        </p:nvSpPr>
        <p:spPr>
          <a:xfrm>
            <a:off x="8757400" y="972439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5" name="Google Shape;775;p20"/>
          <p:cNvGrpSpPr/>
          <p:nvPr/>
        </p:nvGrpSpPr>
        <p:grpSpPr>
          <a:xfrm rot="10800000" flipH="1">
            <a:off x="3" y="8043"/>
            <a:ext cx="2620172" cy="2620172"/>
            <a:chOff x="2980575" y="3649275"/>
            <a:chExt cx="931650" cy="931650"/>
          </a:xfrm>
        </p:grpSpPr>
        <p:sp>
          <p:nvSpPr>
            <p:cNvPr id="776" name="Google Shape;776;p20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8" name="Google Shape;788;p20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77712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dk2"/>
        </a:solidFill>
        <a:effectLst/>
      </p:bgPr>
    </p:bg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/>
          <p:nvPr/>
        </p:nvSpPr>
        <p:spPr>
          <a:xfrm>
            <a:off x="266653" y="1001769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1" name="Google Shape;791;p21"/>
          <p:cNvGrpSpPr/>
          <p:nvPr/>
        </p:nvGrpSpPr>
        <p:grpSpPr>
          <a:xfrm rot="10800000">
            <a:off x="7279717" y="3569723"/>
            <a:ext cx="4912295" cy="3288264"/>
            <a:chOff x="5010250" y="1493475"/>
            <a:chExt cx="1392900" cy="932400"/>
          </a:xfrm>
        </p:grpSpPr>
        <p:sp>
          <p:nvSpPr>
            <p:cNvPr id="792" name="Google Shape;792;p21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7" name="Google Shape;807;p21"/>
          <p:cNvSpPr/>
          <p:nvPr/>
        </p:nvSpPr>
        <p:spPr>
          <a:xfrm>
            <a:off x="9654300" y="774001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8" name="Google Shape;808;p21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3215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dk2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2"/>
          <p:cNvSpPr/>
          <p:nvPr/>
        </p:nvSpPr>
        <p:spPr>
          <a:xfrm>
            <a:off x="8821600" y="643639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1" name="Google Shape;811;p22"/>
          <p:cNvGrpSpPr/>
          <p:nvPr/>
        </p:nvGrpSpPr>
        <p:grpSpPr>
          <a:xfrm rot="10800000" flipH="1">
            <a:off x="17" y="3569723"/>
            <a:ext cx="4912295" cy="3288264"/>
            <a:chOff x="5010250" y="1493475"/>
            <a:chExt cx="1392900" cy="932400"/>
          </a:xfrm>
        </p:grpSpPr>
        <p:sp>
          <p:nvSpPr>
            <p:cNvPr id="812" name="Google Shape;812;p22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7" name="Google Shape;827;p22"/>
          <p:cNvSpPr/>
          <p:nvPr/>
        </p:nvSpPr>
        <p:spPr>
          <a:xfrm>
            <a:off x="-2667" y="767468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22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20943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bg>
      <p:bgPr>
        <a:solidFill>
          <a:schemeClr val="dk2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23"/>
          <p:cNvGrpSpPr/>
          <p:nvPr/>
        </p:nvGrpSpPr>
        <p:grpSpPr>
          <a:xfrm flipH="1">
            <a:off x="7278466" y="-11"/>
            <a:ext cx="4912295" cy="3288264"/>
            <a:chOff x="5010250" y="1493475"/>
            <a:chExt cx="1392900" cy="932400"/>
          </a:xfrm>
        </p:grpSpPr>
        <p:sp>
          <p:nvSpPr>
            <p:cNvPr id="831" name="Google Shape;831;p23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23"/>
          <p:cNvGrpSpPr/>
          <p:nvPr/>
        </p:nvGrpSpPr>
        <p:grpSpPr>
          <a:xfrm>
            <a:off x="950969" y="1521620"/>
            <a:ext cx="7784257" cy="4234489"/>
            <a:chOff x="713225" y="1141213"/>
            <a:chExt cx="5838193" cy="3175867"/>
          </a:xfrm>
        </p:grpSpPr>
        <p:grpSp>
          <p:nvGrpSpPr>
            <p:cNvPr id="847" name="Google Shape;847;p23"/>
            <p:cNvGrpSpPr/>
            <p:nvPr/>
          </p:nvGrpSpPr>
          <p:grpSpPr>
            <a:xfrm>
              <a:off x="713225" y="1141213"/>
              <a:ext cx="5838193" cy="3175867"/>
              <a:chOff x="2557425" y="275400"/>
              <a:chExt cx="5838193" cy="3175867"/>
            </a:xfrm>
          </p:grpSpPr>
          <p:sp>
            <p:nvSpPr>
              <p:cNvPr id="848" name="Google Shape;848;p23"/>
              <p:cNvSpPr/>
              <p:nvPr/>
            </p:nvSpPr>
            <p:spPr>
              <a:xfrm>
                <a:off x="2557425" y="275400"/>
                <a:ext cx="5838193" cy="3175867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>
                <a:off x="2614560" y="343726"/>
                <a:ext cx="5719071" cy="3044404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23"/>
              <p:cNvSpPr/>
              <p:nvPr/>
            </p:nvSpPr>
            <p:spPr>
              <a:xfrm>
                <a:off x="2614550" y="324038"/>
                <a:ext cx="5723924" cy="291175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1" name="Google Shape;851;p23"/>
            <p:cNvGrpSpPr/>
            <p:nvPr/>
          </p:nvGrpSpPr>
          <p:grpSpPr>
            <a:xfrm>
              <a:off x="5721325" y="1232550"/>
              <a:ext cx="726325" cy="196476"/>
              <a:chOff x="8689262" y="361063"/>
              <a:chExt cx="726325" cy="196476"/>
            </a:xfrm>
          </p:grpSpPr>
          <p:sp>
            <p:nvSpPr>
              <p:cNvPr id="852" name="Google Shape;852;p23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3" name="Google Shape;853;p23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3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23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56" name="Google Shape;856;p23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857" name="Google Shape;857;p2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59" name="Google Shape;859;p23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860" name="Google Shape;860;p23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1" name="Google Shape;861;p23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862" name="Google Shape;862;p23"/>
          <p:cNvSpPr/>
          <p:nvPr/>
        </p:nvSpPr>
        <p:spPr>
          <a:xfrm>
            <a:off x="-36167" y="6156968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3" name="Google Shape;863;p23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23"/>
          <p:cNvSpPr txBox="1">
            <a:spLocks noGrp="1"/>
          </p:cNvSpPr>
          <p:nvPr>
            <p:ph type="subTitle" idx="1"/>
          </p:nvPr>
        </p:nvSpPr>
        <p:spPr>
          <a:xfrm>
            <a:off x="1533500" y="2171467"/>
            <a:ext cx="6272000" cy="3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2133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699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2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4"/>
          <p:cNvSpPr/>
          <p:nvPr/>
        </p:nvSpPr>
        <p:spPr>
          <a:xfrm>
            <a:off x="170733" y="3593139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7" name="Google Shape;867;p24"/>
          <p:cNvGrpSpPr/>
          <p:nvPr/>
        </p:nvGrpSpPr>
        <p:grpSpPr>
          <a:xfrm flipH="1">
            <a:off x="7278466" y="-11"/>
            <a:ext cx="4912295" cy="3288264"/>
            <a:chOff x="5010250" y="1493475"/>
            <a:chExt cx="1392900" cy="932400"/>
          </a:xfrm>
        </p:grpSpPr>
        <p:sp>
          <p:nvSpPr>
            <p:cNvPr id="868" name="Google Shape;868;p24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3" name="Google Shape;883;p24"/>
          <p:cNvGrpSpPr/>
          <p:nvPr/>
        </p:nvGrpSpPr>
        <p:grpSpPr>
          <a:xfrm>
            <a:off x="667669" y="1420035"/>
            <a:ext cx="7988287" cy="4855485"/>
            <a:chOff x="1763579" y="275413"/>
            <a:chExt cx="6572198" cy="3641614"/>
          </a:xfrm>
        </p:grpSpPr>
        <p:sp>
          <p:nvSpPr>
            <p:cNvPr id="884" name="Google Shape;884;p24"/>
            <p:cNvSpPr/>
            <p:nvPr/>
          </p:nvSpPr>
          <p:spPr>
            <a:xfrm>
              <a:off x="1763579" y="275413"/>
              <a:ext cx="6572198" cy="3641614"/>
            </a:xfrm>
            <a:custGeom>
              <a:avLst/>
              <a:gdLst/>
              <a:ahLst/>
              <a:cxnLst/>
              <a:rect l="l" t="t" r="r" b="b"/>
              <a:pathLst>
                <a:path w="37297" h="18360" extrusionOk="0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1827897" y="353759"/>
              <a:ext cx="6438100" cy="3490872"/>
            </a:xfrm>
            <a:custGeom>
              <a:avLst/>
              <a:gdLst/>
              <a:ahLst/>
              <a:cxnLst/>
              <a:rect l="l" t="t" r="r" b="b"/>
              <a:pathLst>
                <a:path w="36536" h="17600" extrusionOk="0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1800739" y="317413"/>
              <a:ext cx="6501156" cy="271476"/>
            </a:xfrm>
            <a:custGeom>
              <a:avLst/>
              <a:gdLst/>
              <a:ahLst/>
              <a:cxnLst/>
              <a:rect l="l" t="t" r="r" b="b"/>
              <a:pathLst>
                <a:path w="365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7" name="Google Shape;887;p24"/>
          <p:cNvGrpSpPr/>
          <p:nvPr/>
        </p:nvGrpSpPr>
        <p:grpSpPr>
          <a:xfrm>
            <a:off x="7596836" y="1525533"/>
            <a:ext cx="968433" cy="261968"/>
            <a:chOff x="8689262" y="361063"/>
            <a:chExt cx="726325" cy="196476"/>
          </a:xfrm>
        </p:grpSpPr>
        <p:sp>
          <p:nvSpPr>
            <p:cNvPr id="888" name="Google Shape;888;p24"/>
            <p:cNvSpPr/>
            <p:nvPr/>
          </p:nvSpPr>
          <p:spPr>
            <a:xfrm>
              <a:off x="9219112" y="361063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8954238" y="361063"/>
              <a:ext cx="199553" cy="196476"/>
            </a:xfrm>
            <a:custGeom>
              <a:avLst/>
              <a:gdLst/>
              <a:ahLst/>
              <a:cxnLst/>
              <a:rect l="l" t="t" r="r" b="b"/>
              <a:pathLst>
                <a:path w="194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8689262" y="361063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8720436" y="523187"/>
              <a:ext cx="137205" cy="103"/>
            </a:xfrm>
            <a:custGeom>
              <a:avLst/>
              <a:gdLst/>
              <a:ahLst/>
              <a:cxnLst/>
              <a:rect l="l" t="t" r="r" b="b"/>
              <a:pathLst>
                <a:path w="1338" h="1" fill="none" extrusionOk="0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92" name="Google Shape;892;p24"/>
            <p:cNvGrpSpPr/>
            <p:nvPr/>
          </p:nvGrpSpPr>
          <p:grpSpPr>
            <a:xfrm>
              <a:off x="9250380" y="399391"/>
              <a:ext cx="137217" cy="129156"/>
              <a:chOff x="9250380" y="399391"/>
              <a:chExt cx="137217" cy="129156"/>
            </a:xfrm>
          </p:grpSpPr>
          <p:sp>
            <p:nvSpPr>
              <p:cNvPr id="893" name="Google Shape;893;p24"/>
              <p:cNvSpPr/>
              <p:nvPr/>
            </p:nvSpPr>
            <p:spPr>
              <a:xfrm>
                <a:off x="9250380" y="399391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4" name="Google Shape;894;p24"/>
              <p:cNvSpPr/>
              <p:nvPr/>
            </p:nvSpPr>
            <p:spPr>
              <a:xfrm>
                <a:off x="9250380" y="399391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5" name="Google Shape;895;p24"/>
            <p:cNvGrpSpPr/>
            <p:nvPr/>
          </p:nvGrpSpPr>
          <p:grpSpPr>
            <a:xfrm>
              <a:off x="8983820" y="394006"/>
              <a:ext cx="137217" cy="129279"/>
              <a:chOff x="8983820" y="394006"/>
              <a:chExt cx="137217" cy="129279"/>
            </a:xfrm>
          </p:grpSpPr>
          <p:sp>
            <p:nvSpPr>
              <p:cNvPr id="896" name="Google Shape;896;p24"/>
              <p:cNvSpPr/>
              <p:nvPr/>
            </p:nvSpPr>
            <p:spPr>
              <a:xfrm>
                <a:off x="8983820" y="394006"/>
                <a:ext cx="137217" cy="12927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24"/>
              <p:cNvSpPr/>
              <p:nvPr/>
            </p:nvSpPr>
            <p:spPr>
              <a:xfrm>
                <a:off x="8983820" y="427115"/>
                <a:ext cx="137217" cy="10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98" name="Google Shape;898;p24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24"/>
          <p:cNvSpPr txBox="1">
            <a:spLocks noGrp="1"/>
          </p:cNvSpPr>
          <p:nvPr>
            <p:ph type="subTitle" idx="1"/>
          </p:nvPr>
        </p:nvSpPr>
        <p:spPr>
          <a:xfrm>
            <a:off x="950967" y="1841433"/>
            <a:ext cx="7459200" cy="4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●"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46199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dk2"/>
        </a:solidFill>
        <a:effectLst/>
      </p:bgPr>
    </p:bg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5"/>
          <p:cNvSpPr/>
          <p:nvPr/>
        </p:nvSpPr>
        <p:spPr>
          <a:xfrm>
            <a:off x="769269" y="1164602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2" name="Google Shape;902;p25"/>
          <p:cNvGrpSpPr/>
          <p:nvPr/>
        </p:nvGrpSpPr>
        <p:grpSpPr>
          <a:xfrm flipH="1">
            <a:off x="9571838" y="4190210"/>
            <a:ext cx="2620172" cy="2620172"/>
            <a:chOff x="2980575" y="3649275"/>
            <a:chExt cx="931650" cy="931650"/>
          </a:xfrm>
        </p:grpSpPr>
        <p:sp>
          <p:nvSpPr>
            <p:cNvPr id="903" name="Google Shape;903;p25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2109419" y="1420035"/>
            <a:ext cx="7988287" cy="4855485"/>
            <a:chOff x="1582063" y="1065025"/>
            <a:chExt cx="5991215" cy="3641614"/>
          </a:xfrm>
        </p:grpSpPr>
        <p:grpSp>
          <p:nvGrpSpPr>
            <p:cNvPr id="916" name="Google Shape;916;p25"/>
            <p:cNvGrpSpPr/>
            <p:nvPr/>
          </p:nvGrpSpPr>
          <p:grpSpPr>
            <a:xfrm>
              <a:off x="1582063" y="1065025"/>
              <a:ext cx="5991215" cy="3641614"/>
              <a:chOff x="1763579" y="275413"/>
              <a:chExt cx="6572198" cy="3641614"/>
            </a:xfrm>
          </p:grpSpPr>
          <p:sp>
            <p:nvSpPr>
              <p:cNvPr id="917" name="Google Shape;917;p25"/>
              <p:cNvSpPr/>
              <p:nvPr/>
            </p:nvSpPr>
            <p:spPr>
              <a:xfrm>
                <a:off x="1763579" y="275413"/>
                <a:ext cx="6572198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8" name="Google Shape;918;p25"/>
              <p:cNvSpPr/>
              <p:nvPr/>
            </p:nvSpPr>
            <p:spPr>
              <a:xfrm>
                <a:off x="1827897" y="353759"/>
                <a:ext cx="6438100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25"/>
              <p:cNvSpPr/>
              <p:nvPr/>
            </p:nvSpPr>
            <p:spPr>
              <a:xfrm>
                <a:off x="1800739" y="317413"/>
                <a:ext cx="6501156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0" name="Google Shape;920;p25"/>
            <p:cNvGrpSpPr/>
            <p:nvPr/>
          </p:nvGrpSpPr>
          <p:grpSpPr>
            <a:xfrm>
              <a:off x="6755625" y="1144150"/>
              <a:ext cx="726325" cy="196476"/>
              <a:chOff x="8689262" y="361063"/>
              <a:chExt cx="726325" cy="196476"/>
            </a:xfrm>
          </p:grpSpPr>
          <p:sp>
            <p:nvSpPr>
              <p:cNvPr id="921" name="Google Shape;921;p2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2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2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925" name="Google Shape;925;p2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926" name="Google Shape;926;p2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27" name="Google Shape;927;p2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28" name="Google Shape;928;p2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929" name="Google Shape;929;p2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30" name="Google Shape;930;p2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931" name="Google Shape;931;p25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2" name="Google Shape;932;p25"/>
          <p:cNvSpPr txBox="1">
            <a:spLocks noGrp="1"/>
          </p:cNvSpPr>
          <p:nvPr>
            <p:ph type="subTitle" idx="1"/>
          </p:nvPr>
        </p:nvSpPr>
        <p:spPr>
          <a:xfrm>
            <a:off x="2392717" y="1841433"/>
            <a:ext cx="7459200" cy="4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Char char="●"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9711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solidFill>
          <a:schemeClr val="dk2"/>
        </a:solidFill>
        <a:effectLst/>
      </p:bgPr>
    </p:bg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6"/>
          <p:cNvSpPr/>
          <p:nvPr/>
        </p:nvSpPr>
        <p:spPr>
          <a:xfrm>
            <a:off x="376100" y="842205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5" name="Google Shape;935;p26"/>
          <p:cNvGrpSpPr/>
          <p:nvPr/>
        </p:nvGrpSpPr>
        <p:grpSpPr>
          <a:xfrm rot="10800000">
            <a:off x="7279717" y="3569723"/>
            <a:ext cx="4912295" cy="3288264"/>
            <a:chOff x="5010250" y="1493475"/>
            <a:chExt cx="1392900" cy="932400"/>
          </a:xfrm>
        </p:grpSpPr>
        <p:sp>
          <p:nvSpPr>
            <p:cNvPr id="936" name="Google Shape;936;p26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1" name="Google Shape;951;p26"/>
          <p:cNvGrpSpPr/>
          <p:nvPr/>
        </p:nvGrpSpPr>
        <p:grpSpPr>
          <a:xfrm>
            <a:off x="6332701" y="1521633"/>
            <a:ext cx="5167003" cy="4595203"/>
            <a:chOff x="2941713" y="275413"/>
            <a:chExt cx="3875252" cy="3446402"/>
          </a:xfrm>
        </p:grpSpPr>
        <p:sp>
          <p:nvSpPr>
            <p:cNvPr id="952" name="Google Shape;952;p26"/>
            <p:cNvSpPr/>
            <p:nvPr/>
          </p:nvSpPr>
          <p:spPr>
            <a:xfrm>
              <a:off x="2941713" y="275413"/>
              <a:ext cx="3875252" cy="3446402"/>
            </a:xfrm>
            <a:custGeom>
              <a:avLst/>
              <a:gdLst/>
              <a:ahLst/>
              <a:cxnLst/>
              <a:rect l="l" t="t" r="r" b="b"/>
              <a:pathLst>
                <a:path w="37297" h="18360" extrusionOk="0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2979638" y="349559"/>
              <a:ext cx="3796182" cy="3303740"/>
            </a:xfrm>
            <a:custGeom>
              <a:avLst/>
              <a:gdLst/>
              <a:ahLst/>
              <a:cxnLst/>
              <a:rect l="l" t="t" r="r" b="b"/>
              <a:pathLst>
                <a:path w="36536" h="17600" extrusionOk="0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2967763" y="305513"/>
              <a:ext cx="3821434" cy="289522"/>
            </a:xfrm>
            <a:custGeom>
              <a:avLst/>
              <a:gdLst/>
              <a:ahLst/>
              <a:cxnLst/>
              <a:rect l="l" t="t" r="r" b="b"/>
              <a:pathLst>
                <a:path w="365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6552112" y="352038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6287238" y="352038"/>
              <a:ext cx="199553" cy="196476"/>
            </a:xfrm>
            <a:custGeom>
              <a:avLst/>
              <a:gdLst/>
              <a:ahLst/>
              <a:cxnLst/>
              <a:rect l="l" t="t" r="r" b="b"/>
              <a:pathLst>
                <a:path w="194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6022262" y="352038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6053436" y="514162"/>
              <a:ext cx="137205" cy="103"/>
            </a:xfrm>
            <a:custGeom>
              <a:avLst/>
              <a:gdLst/>
              <a:ahLst/>
              <a:cxnLst/>
              <a:rect l="l" t="t" r="r" b="b"/>
              <a:pathLst>
                <a:path w="1338" h="1" fill="none" extrusionOk="0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59" name="Google Shape;959;p26"/>
            <p:cNvGrpSpPr/>
            <p:nvPr/>
          </p:nvGrpSpPr>
          <p:grpSpPr>
            <a:xfrm>
              <a:off x="6583380" y="390366"/>
              <a:ext cx="137217" cy="129156"/>
              <a:chOff x="6583380" y="390366"/>
              <a:chExt cx="137217" cy="129156"/>
            </a:xfrm>
          </p:grpSpPr>
          <p:sp>
            <p:nvSpPr>
              <p:cNvPr id="960" name="Google Shape;960;p26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2" name="Google Shape;962;p26"/>
            <p:cNvGrpSpPr/>
            <p:nvPr/>
          </p:nvGrpSpPr>
          <p:grpSpPr>
            <a:xfrm>
              <a:off x="6316820" y="384981"/>
              <a:ext cx="137217" cy="129279"/>
              <a:chOff x="6316820" y="384981"/>
              <a:chExt cx="137217" cy="129279"/>
            </a:xfrm>
          </p:grpSpPr>
          <p:sp>
            <p:nvSpPr>
              <p:cNvPr id="963" name="Google Shape;963;p26"/>
              <p:cNvSpPr/>
              <p:nvPr/>
            </p:nvSpPr>
            <p:spPr>
              <a:xfrm>
                <a:off x="6316820" y="384981"/>
                <a:ext cx="137217" cy="12927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6316820" y="418090"/>
                <a:ext cx="137217" cy="10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65" name="Google Shape;965;p26"/>
          <p:cNvGrpSpPr/>
          <p:nvPr/>
        </p:nvGrpSpPr>
        <p:grpSpPr>
          <a:xfrm>
            <a:off x="667666" y="1521633"/>
            <a:ext cx="5167003" cy="4595203"/>
            <a:chOff x="2941713" y="275413"/>
            <a:chExt cx="3875252" cy="3446402"/>
          </a:xfrm>
        </p:grpSpPr>
        <p:sp>
          <p:nvSpPr>
            <p:cNvPr id="966" name="Google Shape;966;p26"/>
            <p:cNvSpPr/>
            <p:nvPr/>
          </p:nvSpPr>
          <p:spPr>
            <a:xfrm>
              <a:off x="2941713" y="275413"/>
              <a:ext cx="3875252" cy="3446402"/>
            </a:xfrm>
            <a:custGeom>
              <a:avLst/>
              <a:gdLst/>
              <a:ahLst/>
              <a:cxnLst/>
              <a:rect l="l" t="t" r="r" b="b"/>
              <a:pathLst>
                <a:path w="37297" h="18360" extrusionOk="0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2979638" y="349559"/>
              <a:ext cx="3796182" cy="3303740"/>
            </a:xfrm>
            <a:custGeom>
              <a:avLst/>
              <a:gdLst/>
              <a:ahLst/>
              <a:cxnLst/>
              <a:rect l="l" t="t" r="r" b="b"/>
              <a:pathLst>
                <a:path w="36536" h="17600" extrusionOk="0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2967763" y="305513"/>
              <a:ext cx="3821434" cy="289522"/>
            </a:xfrm>
            <a:custGeom>
              <a:avLst/>
              <a:gdLst/>
              <a:ahLst/>
              <a:cxnLst/>
              <a:rect l="l" t="t" r="r" b="b"/>
              <a:pathLst>
                <a:path w="365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6552112" y="352038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6287238" y="352038"/>
              <a:ext cx="199553" cy="196476"/>
            </a:xfrm>
            <a:custGeom>
              <a:avLst/>
              <a:gdLst/>
              <a:ahLst/>
              <a:cxnLst/>
              <a:rect l="l" t="t" r="r" b="b"/>
              <a:pathLst>
                <a:path w="194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022262" y="352038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053436" y="514162"/>
              <a:ext cx="137205" cy="103"/>
            </a:xfrm>
            <a:custGeom>
              <a:avLst/>
              <a:gdLst/>
              <a:ahLst/>
              <a:cxnLst/>
              <a:rect l="l" t="t" r="r" b="b"/>
              <a:pathLst>
                <a:path w="1338" h="1" fill="none" extrusionOk="0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973" name="Google Shape;973;p26"/>
            <p:cNvGrpSpPr/>
            <p:nvPr/>
          </p:nvGrpSpPr>
          <p:grpSpPr>
            <a:xfrm>
              <a:off x="6583380" y="390366"/>
              <a:ext cx="137217" cy="129156"/>
              <a:chOff x="6583380" y="390366"/>
              <a:chExt cx="137217" cy="129156"/>
            </a:xfrm>
          </p:grpSpPr>
          <p:sp>
            <p:nvSpPr>
              <p:cNvPr id="974" name="Google Shape;974;p26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6" name="Google Shape;976;p26"/>
            <p:cNvGrpSpPr/>
            <p:nvPr/>
          </p:nvGrpSpPr>
          <p:grpSpPr>
            <a:xfrm>
              <a:off x="6316820" y="384981"/>
              <a:ext cx="137217" cy="129279"/>
              <a:chOff x="6316820" y="384981"/>
              <a:chExt cx="137217" cy="129279"/>
            </a:xfrm>
          </p:grpSpPr>
          <p:sp>
            <p:nvSpPr>
              <p:cNvPr id="977" name="Google Shape;977;p26"/>
              <p:cNvSpPr/>
              <p:nvPr/>
            </p:nvSpPr>
            <p:spPr>
              <a:xfrm>
                <a:off x="6316820" y="384981"/>
                <a:ext cx="137217" cy="12927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6316820" y="418090"/>
                <a:ext cx="137217" cy="10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79" name="Google Shape;979;p26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0" name="Google Shape;980;p26"/>
          <p:cNvSpPr txBox="1">
            <a:spLocks noGrp="1"/>
          </p:cNvSpPr>
          <p:nvPr>
            <p:ph type="subTitle" idx="1"/>
          </p:nvPr>
        </p:nvSpPr>
        <p:spPr>
          <a:xfrm>
            <a:off x="1084351" y="2885500"/>
            <a:ext cx="4333600" cy="2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33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1" name="Google Shape;981;p26"/>
          <p:cNvSpPr txBox="1">
            <a:spLocks noGrp="1"/>
          </p:cNvSpPr>
          <p:nvPr>
            <p:ph type="subTitle" idx="2"/>
          </p:nvPr>
        </p:nvSpPr>
        <p:spPr>
          <a:xfrm>
            <a:off x="6749384" y="2885500"/>
            <a:ext cx="4333600" cy="2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333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2" name="Google Shape;982;p26"/>
          <p:cNvSpPr txBox="1">
            <a:spLocks noGrp="1"/>
          </p:cNvSpPr>
          <p:nvPr>
            <p:ph type="subTitle" idx="3"/>
          </p:nvPr>
        </p:nvSpPr>
        <p:spPr>
          <a:xfrm>
            <a:off x="1084351" y="2193500"/>
            <a:ext cx="4333600" cy="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983" name="Google Shape;983;p26"/>
          <p:cNvSpPr txBox="1">
            <a:spLocks noGrp="1"/>
          </p:cNvSpPr>
          <p:nvPr>
            <p:ph type="subTitle" idx="4"/>
          </p:nvPr>
        </p:nvSpPr>
        <p:spPr>
          <a:xfrm>
            <a:off x="6749384" y="2193500"/>
            <a:ext cx="4333600" cy="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grpSp>
        <p:nvGrpSpPr>
          <p:cNvPr id="984" name="Google Shape;984;p26"/>
          <p:cNvGrpSpPr/>
          <p:nvPr/>
        </p:nvGrpSpPr>
        <p:grpSpPr>
          <a:xfrm>
            <a:off x="9367336" y="474636"/>
            <a:ext cx="1895537" cy="447905"/>
            <a:chOff x="6415900" y="203575"/>
            <a:chExt cx="1421653" cy="335929"/>
          </a:xfrm>
        </p:grpSpPr>
        <p:sp>
          <p:nvSpPr>
            <p:cNvPr id="985" name="Google Shape;985;p26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300160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dk2"/>
        </a:solid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7"/>
          <p:cNvSpPr/>
          <p:nvPr/>
        </p:nvSpPr>
        <p:spPr>
          <a:xfrm>
            <a:off x="4657786" y="4599336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3" name="Google Shape;993;p27"/>
          <p:cNvGrpSpPr/>
          <p:nvPr/>
        </p:nvGrpSpPr>
        <p:grpSpPr>
          <a:xfrm rot="10800000">
            <a:off x="9571838" y="8043"/>
            <a:ext cx="2620172" cy="2620172"/>
            <a:chOff x="2980575" y="3649275"/>
            <a:chExt cx="931650" cy="931650"/>
          </a:xfrm>
        </p:grpSpPr>
        <p:sp>
          <p:nvSpPr>
            <p:cNvPr id="994" name="Google Shape;994;p27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7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6" name="Google Shape;1006;p27"/>
          <p:cNvGrpSpPr/>
          <p:nvPr/>
        </p:nvGrpSpPr>
        <p:grpSpPr>
          <a:xfrm>
            <a:off x="5296903" y="1420032"/>
            <a:ext cx="6237800" cy="4855485"/>
            <a:chOff x="3972677" y="1065024"/>
            <a:chExt cx="4678350" cy="3641614"/>
          </a:xfrm>
        </p:grpSpPr>
        <p:grpSp>
          <p:nvGrpSpPr>
            <p:cNvPr id="1007" name="Google Shape;1007;p27"/>
            <p:cNvGrpSpPr/>
            <p:nvPr/>
          </p:nvGrpSpPr>
          <p:grpSpPr>
            <a:xfrm>
              <a:off x="3972677" y="1065024"/>
              <a:ext cx="4678350" cy="3641614"/>
              <a:chOff x="1763579" y="275413"/>
              <a:chExt cx="8940091" cy="3641614"/>
            </a:xfrm>
          </p:grpSpPr>
          <p:sp>
            <p:nvSpPr>
              <p:cNvPr id="1008" name="Google Shape;1008;p27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 b="1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009" name="Google Shape;1009;p27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 b="1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010" name="Google Shape;1010;p27"/>
              <p:cNvSpPr/>
              <p:nvPr/>
            </p:nvSpPr>
            <p:spPr>
              <a:xfrm>
                <a:off x="1823569" y="317414"/>
                <a:ext cx="8815298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 b="1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1011" name="Google Shape;1011;p27"/>
            <p:cNvGrpSpPr/>
            <p:nvPr/>
          </p:nvGrpSpPr>
          <p:grpSpPr>
            <a:xfrm>
              <a:off x="7831225" y="1144150"/>
              <a:ext cx="726325" cy="196476"/>
              <a:chOff x="8689262" y="361063"/>
              <a:chExt cx="726325" cy="196476"/>
            </a:xfrm>
          </p:grpSpPr>
          <p:sp>
            <p:nvSpPr>
              <p:cNvPr id="1012" name="Google Shape;1012;p27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3" name="Google Shape;1013;p27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4" name="Google Shape;1014;p27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5" name="Google Shape;1015;p27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16" name="Google Shape;1016;p27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017" name="Google Shape;1017;p2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19" name="Google Shape;1019;p27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020" name="Google Shape;1020;p27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1" name="Google Shape;1021;p27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022" name="Google Shape;1022;p27"/>
          <p:cNvGrpSpPr/>
          <p:nvPr/>
        </p:nvGrpSpPr>
        <p:grpSpPr>
          <a:xfrm>
            <a:off x="907569" y="474636"/>
            <a:ext cx="1895537" cy="447905"/>
            <a:chOff x="6415900" y="203575"/>
            <a:chExt cx="1421653" cy="335929"/>
          </a:xfrm>
        </p:grpSpPr>
        <p:sp>
          <p:nvSpPr>
            <p:cNvPr id="1023" name="Google Shape;1023;p27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7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7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7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7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9" name="Google Shape;1029;p27"/>
          <p:cNvSpPr/>
          <p:nvPr/>
        </p:nvSpPr>
        <p:spPr>
          <a:xfrm>
            <a:off x="0" y="5319568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0" name="Google Shape;1030;p27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27"/>
          <p:cNvSpPr txBox="1">
            <a:spLocks noGrp="1"/>
          </p:cNvSpPr>
          <p:nvPr>
            <p:ph type="subTitle" idx="1"/>
          </p:nvPr>
        </p:nvSpPr>
        <p:spPr>
          <a:xfrm>
            <a:off x="7643171" y="2572067"/>
            <a:ext cx="28852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2" name="Google Shape;1032;p27"/>
          <p:cNvSpPr txBox="1">
            <a:spLocks noGrp="1"/>
          </p:cNvSpPr>
          <p:nvPr>
            <p:ph type="subTitle" idx="2"/>
          </p:nvPr>
        </p:nvSpPr>
        <p:spPr>
          <a:xfrm>
            <a:off x="6303399" y="3049867"/>
            <a:ext cx="422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3" name="Google Shape;1033;p27"/>
          <p:cNvSpPr txBox="1">
            <a:spLocks noGrp="1"/>
          </p:cNvSpPr>
          <p:nvPr>
            <p:ph type="subTitle" idx="3"/>
          </p:nvPr>
        </p:nvSpPr>
        <p:spPr>
          <a:xfrm>
            <a:off x="7643171" y="4235267"/>
            <a:ext cx="28852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4" name="Google Shape;1034;p27"/>
          <p:cNvSpPr txBox="1">
            <a:spLocks noGrp="1"/>
          </p:cNvSpPr>
          <p:nvPr>
            <p:ph type="subTitle" idx="4"/>
          </p:nvPr>
        </p:nvSpPr>
        <p:spPr>
          <a:xfrm>
            <a:off x="6303400" y="4713067"/>
            <a:ext cx="4224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253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6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5146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solidFill>
          <a:schemeClr val="dk2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8"/>
          <p:cNvSpPr/>
          <p:nvPr/>
        </p:nvSpPr>
        <p:spPr>
          <a:xfrm>
            <a:off x="8666453" y="1024336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7" name="Google Shape;1037;p28"/>
          <p:cNvGrpSpPr/>
          <p:nvPr/>
        </p:nvGrpSpPr>
        <p:grpSpPr>
          <a:xfrm rot="10800000" flipH="1">
            <a:off x="17" y="3569723"/>
            <a:ext cx="4912295" cy="3288264"/>
            <a:chOff x="5010250" y="1493475"/>
            <a:chExt cx="1392900" cy="932400"/>
          </a:xfrm>
        </p:grpSpPr>
        <p:sp>
          <p:nvSpPr>
            <p:cNvPr id="1038" name="Google Shape;1038;p28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3" name="Google Shape;1053;p28"/>
          <p:cNvGrpSpPr/>
          <p:nvPr/>
        </p:nvGrpSpPr>
        <p:grpSpPr>
          <a:xfrm>
            <a:off x="907569" y="474636"/>
            <a:ext cx="1895537" cy="447905"/>
            <a:chOff x="6415900" y="203575"/>
            <a:chExt cx="1421653" cy="335929"/>
          </a:xfrm>
        </p:grpSpPr>
        <p:sp>
          <p:nvSpPr>
            <p:cNvPr id="1054" name="Google Shape;1054;p28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0" name="Google Shape;1060;p28"/>
          <p:cNvGrpSpPr/>
          <p:nvPr/>
        </p:nvGrpSpPr>
        <p:grpSpPr>
          <a:xfrm>
            <a:off x="667689" y="1969830"/>
            <a:ext cx="10867064" cy="3249659"/>
            <a:chOff x="500767" y="1477373"/>
            <a:chExt cx="8150298" cy="2437244"/>
          </a:xfrm>
        </p:grpSpPr>
        <p:grpSp>
          <p:nvGrpSpPr>
            <p:cNvPr id="1061" name="Google Shape;1061;p28"/>
            <p:cNvGrpSpPr/>
            <p:nvPr/>
          </p:nvGrpSpPr>
          <p:grpSpPr>
            <a:xfrm>
              <a:off x="500767" y="1477373"/>
              <a:ext cx="8150298" cy="2437244"/>
              <a:chOff x="2367975" y="916363"/>
              <a:chExt cx="8089626" cy="2437244"/>
            </a:xfrm>
          </p:grpSpPr>
          <p:sp>
            <p:nvSpPr>
              <p:cNvPr id="1062" name="Google Shape;1062;p28"/>
              <p:cNvSpPr/>
              <p:nvPr/>
            </p:nvSpPr>
            <p:spPr>
              <a:xfrm>
                <a:off x="2367975" y="916363"/>
                <a:ext cx="8089626" cy="243724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2424707" y="968797"/>
                <a:ext cx="7983481" cy="2336356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2424708" y="968791"/>
                <a:ext cx="7990255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5" name="Google Shape;1065;p28"/>
            <p:cNvGrpSpPr/>
            <p:nvPr/>
          </p:nvGrpSpPr>
          <p:grpSpPr>
            <a:xfrm>
              <a:off x="7837475" y="1566025"/>
              <a:ext cx="726325" cy="196476"/>
              <a:chOff x="8689262" y="361063"/>
              <a:chExt cx="726325" cy="196476"/>
            </a:xfrm>
          </p:grpSpPr>
          <p:sp>
            <p:nvSpPr>
              <p:cNvPr id="1066" name="Google Shape;1066;p28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70" name="Google Shape;1070;p28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071" name="Google Shape;1071;p2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2" name="Google Shape;1072;p2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73" name="Google Shape;1073;p28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074" name="Google Shape;1074;p28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5" name="Google Shape;1075;p28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076" name="Google Shape;1076;p28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7" name="Google Shape;1077;p28"/>
          <p:cNvSpPr txBox="1">
            <a:spLocks noGrp="1"/>
          </p:cNvSpPr>
          <p:nvPr>
            <p:ph type="subTitle" idx="1"/>
          </p:nvPr>
        </p:nvSpPr>
        <p:spPr>
          <a:xfrm>
            <a:off x="1202808" y="3041667"/>
            <a:ext cx="302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8" name="Google Shape;1078;p28"/>
          <p:cNvSpPr txBox="1">
            <a:spLocks noGrp="1"/>
          </p:cNvSpPr>
          <p:nvPr>
            <p:ph type="subTitle" idx="2"/>
          </p:nvPr>
        </p:nvSpPr>
        <p:spPr>
          <a:xfrm>
            <a:off x="4590867" y="3041667"/>
            <a:ext cx="302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9" name="Google Shape;1079;p28"/>
          <p:cNvSpPr txBox="1">
            <a:spLocks noGrp="1"/>
          </p:cNvSpPr>
          <p:nvPr>
            <p:ph type="subTitle" idx="3"/>
          </p:nvPr>
        </p:nvSpPr>
        <p:spPr>
          <a:xfrm>
            <a:off x="1202800" y="3519467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28"/>
          <p:cNvSpPr txBox="1">
            <a:spLocks noGrp="1"/>
          </p:cNvSpPr>
          <p:nvPr>
            <p:ph type="subTitle" idx="4"/>
          </p:nvPr>
        </p:nvSpPr>
        <p:spPr>
          <a:xfrm>
            <a:off x="4588433" y="3519468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1" name="Google Shape;1081;p28"/>
          <p:cNvSpPr txBox="1">
            <a:spLocks noGrp="1"/>
          </p:cNvSpPr>
          <p:nvPr>
            <p:ph type="subTitle" idx="5"/>
          </p:nvPr>
        </p:nvSpPr>
        <p:spPr>
          <a:xfrm>
            <a:off x="7974065" y="3041667"/>
            <a:ext cx="302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2" name="Google Shape;1082;p28"/>
          <p:cNvSpPr txBox="1">
            <a:spLocks noGrp="1"/>
          </p:cNvSpPr>
          <p:nvPr>
            <p:ph type="subTitle" idx="6"/>
          </p:nvPr>
        </p:nvSpPr>
        <p:spPr>
          <a:xfrm>
            <a:off x="7974067" y="3519468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96742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2"/>
        </a:solid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9"/>
          <p:cNvSpPr/>
          <p:nvPr/>
        </p:nvSpPr>
        <p:spPr>
          <a:xfrm>
            <a:off x="8641633" y="458805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5" name="Google Shape;1085;p29"/>
          <p:cNvGrpSpPr/>
          <p:nvPr/>
        </p:nvGrpSpPr>
        <p:grpSpPr>
          <a:xfrm rot="10800000" flipH="1">
            <a:off x="17" y="3569723"/>
            <a:ext cx="4912295" cy="3288264"/>
            <a:chOff x="5010250" y="1493475"/>
            <a:chExt cx="1392900" cy="932400"/>
          </a:xfrm>
        </p:grpSpPr>
        <p:sp>
          <p:nvSpPr>
            <p:cNvPr id="1086" name="Google Shape;1086;p29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1" name="Google Shape;1101;p29"/>
          <p:cNvSpPr/>
          <p:nvPr/>
        </p:nvSpPr>
        <p:spPr>
          <a:xfrm>
            <a:off x="-2667" y="767468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2" name="Google Shape;1102;p29"/>
          <p:cNvGrpSpPr/>
          <p:nvPr/>
        </p:nvGrpSpPr>
        <p:grpSpPr>
          <a:xfrm>
            <a:off x="1711635" y="1521633"/>
            <a:ext cx="8778471" cy="4595203"/>
            <a:chOff x="2941713" y="275413"/>
            <a:chExt cx="6583853" cy="3446402"/>
          </a:xfrm>
        </p:grpSpPr>
        <p:sp>
          <p:nvSpPr>
            <p:cNvPr id="1103" name="Google Shape;1103;p29"/>
            <p:cNvSpPr/>
            <p:nvPr/>
          </p:nvSpPr>
          <p:spPr>
            <a:xfrm>
              <a:off x="2941713" y="275413"/>
              <a:ext cx="6583853" cy="3446402"/>
            </a:xfrm>
            <a:custGeom>
              <a:avLst/>
              <a:gdLst/>
              <a:ahLst/>
              <a:cxnLst/>
              <a:rect l="l" t="t" r="r" b="b"/>
              <a:pathLst>
                <a:path w="37297" h="18360" extrusionOk="0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006146" y="349559"/>
              <a:ext cx="6449517" cy="3303740"/>
            </a:xfrm>
            <a:custGeom>
              <a:avLst/>
              <a:gdLst/>
              <a:ahLst/>
              <a:cxnLst/>
              <a:rect l="l" t="t" r="r" b="b"/>
              <a:pathLst>
                <a:path w="36536" h="17600" extrusionOk="0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2985963" y="323563"/>
              <a:ext cx="6492471" cy="271476"/>
            </a:xfrm>
            <a:custGeom>
              <a:avLst/>
              <a:gdLst/>
              <a:ahLst/>
              <a:cxnLst/>
              <a:rect l="l" t="t" r="r" b="b"/>
              <a:pathLst>
                <a:path w="365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9219112" y="361063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8954238" y="361063"/>
              <a:ext cx="199553" cy="196476"/>
            </a:xfrm>
            <a:custGeom>
              <a:avLst/>
              <a:gdLst/>
              <a:ahLst/>
              <a:cxnLst/>
              <a:rect l="l" t="t" r="r" b="b"/>
              <a:pathLst>
                <a:path w="194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8689262" y="361063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8720436" y="523187"/>
              <a:ext cx="137205" cy="103"/>
            </a:xfrm>
            <a:custGeom>
              <a:avLst/>
              <a:gdLst/>
              <a:ahLst/>
              <a:cxnLst/>
              <a:rect l="l" t="t" r="r" b="b"/>
              <a:pathLst>
                <a:path w="1338" h="1" fill="none" extrusionOk="0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10" name="Google Shape;1110;p29"/>
            <p:cNvGrpSpPr/>
            <p:nvPr/>
          </p:nvGrpSpPr>
          <p:grpSpPr>
            <a:xfrm>
              <a:off x="9250380" y="399391"/>
              <a:ext cx="137217" cy="129156"/>
              <a:chOff x="9250380" y="399391"/>
              <a:chExt cx="137217" cy="129156"/>
            </a:xfrm>
          </p:grpSpPr>
          <p:sp>
            <p:nvSpPr>
              <p:cNvPr id="1111" name="Google Shape;1111;p29"/>
              <p:cNvSpPr/>
              <p:nvPr/>
            </p:nvSpPr>
            <p:spPr>
              <a:xfrm>
                <a:off x="9250380" y="399391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29"/>
              <p:cNvSpPr/>
              <p:nvPr/>
            </p:nvSpPr>
            <p:spPr>
              <a:xfrm>
                <a:off x="9250380" y="399391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13" name="Google Shape;1113;p29"/>
            <p:cNvGrpSpPr/>
            <p:nvPr/>
          </p:nvGrpSpPr>
          <p:grpSpPr>
            <a:xfrm>
              <a:off x="8983820" y="394006"/>
              <a:ext cx="137217" cy="129279"/>
              <a:chOff x="8983820" y="394006"/>
              <a:chExt cx="137217" cy="129279"/>
            </a:xfrm>
          </p:grpSpPr>
          <p:sp>
            <p:nvSpPr>
              <p:cNvPr id="1114" name="Google Shape;1114;p29"/>
              <p:cNvSpPr/>
              <p:nvPr/>
            </p:nvSpPr>
            <p:spPr>
              <a:xfrm>
                <a:off x="8983820" y="394006"/>
                <a:ext cx="137217" cy="12927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29"/>
              <p:cNvSpPr/>
              <p:nvPr/>
            </p:nvSpPr>
            <p:spPr>
              <a:xfrm>
                <a:off x="8983820" y="427115"/>
                <a:ext cx="137217" cy="10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16" name="Google Shape;1116;p29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7" name="Google Shape;1117;p29"/>
          <p:cNvSpPr txBox="1">
            <a:spLocks noGrp="1"/>
          </p:cNvSpPr>
          <p:nvPr>
            <p:ph type="subTitle" idx="1"/>
          </p:nvPr>
        </p:nvSpPr>
        <p:spPr>
          <a:xfrm>
            <a:off x="2889175" y="2518900"/>
            <a:ext cx="302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8" name="Google Shape;1118;p29"/>
          <p:cNvSpPr txBox="1">
            <a:spLocks noGrp="1"/>
          </p:cNvSpPr>
          <p:nvPr>
            <p:ph type="subTitle" idx="2"/>
          </p:nvPr>
        </p:nvSpPr>
        <p:spPr>
          <a:xfrm>
            <a:off x="6277233" y="2518900"/>
            <a:ext cx="302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9" name="Google Shape;1119;p29"/>
          <p:cNvSpPr txBox="1">
            <a:spLocks noGrp="1"/>
          </p:cNvSpPr>
          <p:nvPr>
            <p:ph type="subTitle" idx="3"/>
          </p:nvPr>
        </p:nvSpPr>
        <p:spPr>
          <a:xfrm>
            <a:off x="2889167" y="2996700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0" name="Google Shape;1120;p29"/>
          <p:cNvSpPr txBox="1">
            <a:spLocks noGrp="1"/>
          </p:cNvSpPr>
          <p:nvPr>
            <p:ph type="subTitle" idx="4"/>
          </p:nvPr>
        </p:nvSpPr>
        <p:spPr>
          <a:xfrm>
            <a:off x="6274800" y="2996701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1" name="Google Shape;1121;p29"/>
          <p:cNvSpPr txBox="1">
            <a:spLocks noGrp="1"/>
          </p:cNvSpPr>
          <p:nvPr>
            <p:ph type="subTitle" idx="5"/>
          </p:nvPr>
        </p:nvSpPr>
        <p:spPr>
          <a:xfrm>
            <a:off x="2889175" y="4159367"/>
            <a:ext cx="302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2" name="Google Shape;1122;p29"/>
          <p:cNvSpPr txBox="1">
            <a:spLocks noGrp="1"/>
          </p:cNvSpPr>
          <p:nvPr>
            <p:ph type="subTitle" idx="6"/>
          </p:nvPr>
        </p:nvSpPr>
        <p:spPr>
          <a:xfrm>
            <a:off x="6277233" y="4159367"/>
            <a:ext cx="3025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3" name="Google Shape;1123;p29"/>
          <p:cNvSpPr txBox="1">
            <a:spLocks noGrp="1"/>
          </p:cNvSpPr>
          <p:nvPr>
            <p:ph type="subTitle" idx="7"/>
          </p:nvPr>
        </p:nvSpPr>
        <p:spPr>
          <a:xfrm>
            <a:off x="2889167" y="4637167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4" name="Google Shape;1124;p29"/>
          <p:cNvSpPr txBox="1">
            <a:spLocks noGrp="1"/>
          </p:cNvSpPr>
          <p:nvPr>
            <p:ph type="subTitle" idx="8"/>
          </p:nvPr>
        </p:nvSpPr>
        <p:spPr>
          <a:xfrm>
            <a:off x="6274800" y="4637168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5938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solidFill>
          <a:schemeClr val="dk2"/>
        </a:soli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30"/>
          <p:cNvSpPr/>
          <p:nvPr/>
        </p:nvSpPr>
        <p:spPr>
          <a:xfrm>
            <a:off x="314000" y="318072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7" name="Google Shape;1127;p30"/>
          <p:cNvGrpSpPr/>
          <p:nvPr/>
        </p:nvGrpSpPr>
        <p:grpSpPr>
          <a:xfrm rot="10800000" flipH="1">
            <a:off x="17" y="3569723"/>
            <a:ext cx="4912295" cy="3288264"/>
            <a:chOff x="5010250" y="1493475"/>
            <a:chExt cx="1392900" cy="932400"/>
          </a:xfrm>
        </p:grpSpPr>
        <p:sp>
          <p:nvSpPr>
            <p:cNvPr id="1128" name="Google Shape;1128;p30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3" name="Google Shape;1143;p30"/>
          <p:cNvGrpSpPr/>
          <p:nvPr/>
        </p:nvGrpSpPr>
        <p:grpSpPr>
          <a:xfrm>
            <a:off x="667669" y="1420035"/>
            <a:ext cx="10866383" cy="4855485"/>
            <a:chOff x="500750" y="1065025"/>
            <a:chExt cx="8149787" cy="3641614"/>
          </a:xfrm>
        </p:grpSpPr>
        <p:grpSp>
          <p:nvGrpSpPr>
            <p:cNvPr id="1144" name="Google Shape;1144;p30"/>
            <p:cNvGrpSpPr/>
            <p:nvPr/>
          </p:nvGrpSpPr>
          <p:grpSpPr>
            <a:xfrm>
              <a:off x="500750" y="1065025"/>
              <a:ext cx="8149787" cy="3641614"/>
              <a:chOff x="1763579" y="275413"/>
              <a:chExt cx="8940091" cy="3641614"/>
            </a:xfrm>
          </p:grpSpPr>
          <p:sp>
            <p:nvSpPr>
              <p:cNvPr id="1145" name="Google Shape;1145;p30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46" name="Google Shape;1146;p30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1148" name="Google Shape;1148;p30"/>
            <p:cNvGrpSpPr/>
            <p:nvPr/>
          </p:nvGrpSpPr>
          <p:grpSpPr>
            <a:xfrm>
              <a:off x="7831225" y="1144150"/>
              <a:ext cx="726325" cy="196476"/>
              <a:chOff x="8689262" y="361063"/>
              <a:chExt cx="726325" cy="196476"/>
            </a:xfrm>
          </p:grpSpPr>
          <p:sp>
            <p:nvSpPr>
              <p:cNvPr id="1149" name="Google Shape;1149;p30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0" name="Google Shape;1150;p30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30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30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53" name="Google Shape;1153;p30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154" name="Google Shape;1154;p30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5" name="Google Shape;1155;p30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56" name="Google Shape;1156;p30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157" name="Google Shape;1157;p30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8" name="Google Shape;1158;p30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159" name="Google Shape;1159;p30"/>
          <p:cNvSpPr/>
          <p:nvPr/>
        </p:nvSpPr>
        <p:spPr>
          <a:xfrm>
            <a:off x="9403300" y="767468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0" name="Google Shape;1160;p30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1" name="Google Shape;1161;p30"/>
          <p:cNvSpPr txBox="1">
            <a:spLocks noGrp="1"/>
          </p:cNvSpPr>
          <p:nvPr>
            <p:ph type="subTitle" idx="1"/>
          </p:nvPr>
        </p:nvSpPr>
        <p:spPr>
          <a:xfrm>
            <a:off x="1171335" y="2568567"/>
            <a:ext cx="24460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2" name="Google Shape;1162;p30"/>
          <p:cNvSpPr txBox="1">
            <a:spLocks noGrp="1"/>
          </p:cNvSpPr>
          <p:nvPr>
            <p:ph type="subTitle" idx="2"/>
          </p:nvPr>
        </p:nvSpPr>
        <p:spPr>
          <a:xfrm>
            <a:off x="8585500" y="2568567"/>
            <a:ext cx="24460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3" name="Google Shape;1163;p30"/>
          <p:cNvSpPr txBox="1">
            <a:spLocks noGrp="1"/>
          </p:cNvSpPr>
          <p:nvPr>
            <p:ph type="subTitle" idx="3"/>
          </p:nvPr>
        </p:nvSpPr>
        <p:spPr>
          <a:xfrm>
            <a:off x="1171333" y="3046367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4" name="Google Shape;1164;p30"/>
          <p:cNvSpPr txBox="1">
            <a:spLocks noGrp="1"/>
          </p:cNvSpPr>
          <p:nvPr>
            <p:ph type="subTitle" idx="4"/>
          </p:nvPr>
        </p:nvSpPr>
        <p:spPr>
          <a:xfrm>
            <a:off x="8003467" y="3046368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5" name="Google Shape;1165;p30"/>
          <p:cNvSpPr txBox="1">
            <a:spLocks noGrp="1"/>
          </p:cNvSpPr>
          <p:nvPr>
            <p:ph type="subTitle" idx="5"/>
          </p:nvPr>
        </p:nvSpPr>
        <p:spPr>
          <a:xfrm>
            <a:off x="1171335" y="4209033"/>
            <a:ext cx="24460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6" name="Google Shape;1166;p30"/>
          <p:cNvSpPr txBox="1">
            <a:spLocks noGrp="1"/>
          </p:cNvSpPr>
          <p:nvPr>
            <p:ph type="subTitle" idx="6"/>
          </p:nvPr>
        </p:nvSpPr>
        <p:spPr>
          <a:xfrm>
            <a:off x="8585500" y="4209033"/>
            <a:ext cx="24460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7" name="Google Shape;1167;p30"/>
          <p:cNvSpPr txBox="1">
            <a:spLocks noGrp="1"/>
          </p:cNvSpPr>
          <p:nvPr>
            <p:ph type="subTitle" idx="7"/>
          </p:nvPr>
        </p:nvSpPr>
        <p:spPr>
          <a:xfrm>
            <a:off x="1171333" y="4686833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8" name="Google Shape;1168;p30"/>
          <p:cNvSpPr txBox="1">
            <a:spLocks noGrp="1"/>
          </p:cNvSpPr>
          <p:nvPr>
            <p:ph type="subTitle" idx="8"/>
          </p:nvPr>
        </p:nvSpPr>
        <p:spPr>
          <a:xfrm>
            <a:off x="8003467" y="4686835"/>
            <a:ext cx="3025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1865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2"/>
        </a:solidFill>
        <a:effectLst/>
      </p:bgPr>
    </p:bg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1"/>
          <p:cNvSpPr/>
          <p:nvPr/>
        </p:nvSpPr>
        <p:spPr>
          <a:xfrm>
            <a:off x="8767433" y="719339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71" name="Google Shape;1171;p31"/>
          <p:cNvGrpSpPr/>
          <p:nvPr/>
        </p:nvGrpSpPr>
        <p:grpSpPr>
          <a:xfrm rot="10800000" flipH="1">
            <a:off x="17" y="3569723"/>
            <a:ext cx="4912295" cy="3288264"/>
            <a:chOff x="5010250" y="1493475"/>
            <a:chExt cx="1392900" cy="932400"/>
          </a:xfrm>
        </p:grpSpPr>
        <p:sp>
          <p:nvSpPr>
            <p:cNvPr id="1172" name="Google Shape;1172;p31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31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31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31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31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31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31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31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7" name="Google Shape;1187;p31"/>
          <p:cNvGrpSpPr/>
          <p:nvPr/>
        </p:nvGrpSpPr>
        <p:grpSpPr>
          <a:xfrm>
            <a:off x="907569" y="474636"/>
            <a:ext cx="1895537" cy="447905"/>
            <a:chOff x="6415900" y="203575"/>
            <a:chExt cx="1421653" cy="335929"/>
          </a:xfrm>
        </p:grpSpPr>
        <p:sp>
          <p:nvSpPr>
            <p:cNvPr id="1188" name="Google Shape;1188;p31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4" name="Google Shape;1194;p31"/>
          <p:cNvGrpSpPr/>
          <p:nvPr/>
        </p:nvGrpSpPr>
        <p:grpSpPr>
          <a:xfrm>
            <a:off x="667669" y="1420035"/>
            <a:ext cx="10866383" cy="2402223"/>
            <a:chOff x="500750" y="1065025"/>
            <a:chExt cx="8149787" cy="1801667"/>
          </a:xfrm>
        </p:grpSpPr>
        <p:grpSp>
          <p:nvGrpSpPr>
            <p:cNvPr id="1195" name="Google Shape;1195;p31"/>
            <p:cNvGrpSpPr/>
            <p:nvPr/>
          </p:nvGrpSpPr>
          <p:grpSpPr>
            <a:xfrm>
              <a:off x="500750" y="1065025"/>
              <a:ext cx="8149787" cy="1801667"/>
              <a:chOff x="1763579" y="275413"/>
              <a:chExt cx="8940091" cy="1801667"/>
            </a:xfrm>
          </p:grpSpPr>
          <p:sp>
            <p:nvSpPr>
              <p:cNvPr id="1196" name="Google Shape;1196;p31"/>
              <p:cNvSpPr/>
              <p:nvPr/>
            </p:nvSpPr>
            <p:spPr>
              <a:xfrm>
                <a:off x="1763579" y="275413"/>
                <a:ext cx="8940091" cy="1801667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851070" y="314174"/>
                <a:ext cx="8757679" cy="1727088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99" name="Google Shape;1199;p31"/>
            <p:cNvGrpSpPr/>
            <p:nvPr/>
          </p:nvGrpSpPr>
          <p:grpSpPr>
            <a:xfrm>
              <a:off x="7831225" y="1144150"/>
              <a:ext cx="726325" cy="196476"/>
              <a:chOff x="8689262" y="361063"/>
              <a:chExt cx="726325" cy="196476"/>
            </a:xfrm>
          </p:grpSpPr>
          <p:sp>
            <p:nvSpPr>
              <p:cNvPr id="1200" name="Google Shape;1200;p31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204" name="Google Shape;1204;p31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205" name="Google Shape;1205;p31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7" name="Google Shape;1207;p31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208" name="Google Shape;1208;p31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210" name="Google Shape;1210;p31"/>
          <p:cNvGrpSpPr/>
          <p:nvPr/>
        </p:nvGrpSpPr>
        <p:grpSpPr>
          <a:xfrm>
            <a:off x="667685" y="3974869"/>
            <a:ext cx="10866383" cy="2402223"/>
            <a:chOff x="500762" y="2981150"/>
            <a:chExt cx="8149787" cy="1801667"/>
          </a:xfrm>
        </p:grpSpPr>
        <p:grpSp>
          <p:nvGrpSpPr>
            <p:cNvPr id="1211" name="Google Shape;1211;p31"/>
            <p:cNvGrpSpPr/>
            <p:nvPr/>
          </p:nvGrpSpPr>
          <p:grpSpPr>
            <a:xfrm>
              <a:off x="500762" y="2981150"/>
              <a:ext cx="8149787" cy="1801667"/>
              <a:chOff x="1763579" y="275413"/>
              <a:chExt cx="8940091" cy="1801667"/>
            </a:xfrm>
          </p:grpSpPr>
          <p:sp>
            <p:nvSpPr>
              <p:cNvPr id="1212" name="Google Shape;1212;p31"/>
              <p:cNvSpPr/>
              <p:nvPr/>
            </p:nvSpPr>
            <p:spPr>
              <a:xfrm>
                <a:off x="1763579" y="275413"/>
                <a:ext cx="8940091" cy="1801667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851070" y="314174"/>
                <a:ext cx="8757679" cy="1727088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5" name="Google Shape;1215;p31"/>
            <p:cNvGrpSpPr/>
            <p:nvPr/>
          </p:nvGrpSpPr>
          <p:grpSpPr>
            <a:xfrm>
              <a:off x="7831225" y="3054325"/>
              <a:ext cx="726325" cy="196476"/>
              <a:chOff x="8689262" y="361063"/>
              <a:chExt cx="726325" cy="196476"/>
            </a:xfrm>
          </p:grpSpPr>
          <p:sp>
            <p:nvSpPr>
              <p:cNvPr id="1216" name="Google Shape;1216;p31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220" name="Google Shape;1220;p31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221" name="Google Shape;1221;p31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22" name="Google Shape;1222;p31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23" name="Google Shape;1223;p31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224" name="Google Shape;1224;p31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25" name="Google Shape;1225;p31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226" name="Google Shape;1226;p31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7" name="Google Shape;1227;p31"/>
          <p:cNvSpPr txBox="1">
            <a:spLocks noGrp="1"/>
          </p:cNvSpPr>
          <p:nvPr>
            <p:ph type="subTitle" idx="1"/>
          </p:nvPr>
        </p:nvSpPr>
        <p:spPr>
          <a:xfrm>
            <a:off x="1100843" y="2187600"/>
            <a:ext cx="3251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8" name="Google Shape;1228;p31"/>
          <p:cNvSpPr txBox="1">
            <a:spLocks noGrp="1"/>
          </p:cNvSpPr>
          <p:nvPr>
            <p:ph type="subTitle" idx="2"/>
          </p:nvPr>
        </p:nvSpPr>
        <p:spPr>
          <a:xfrm>
            <a:off x="4465820" y="2187600"/>
            <a:ext cx="3251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9" name="Google Shape;1229;p31"/>
          <p:cNvSpPr txBox="1">
            <a:spLocks noGrp="1"/>
          </p:cNvSpPr>
          <p:nvPr>
            <p:ph type="subTitle" idx="3"/>
          </p:nvPr>
        </p:nvSpPr>
        <p:spPr>
          <a:xfrm>
            <a:off x="1100843" y="2665400"/>
            <a:ext cx="3251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0" name="Google Shape;1230;p31"/>
          <p:cNvSpPr txBox="1">
            <a:spLocks noGrp="1"/>
          </p:cNvSpPr>
          <p:nvPr>
            <p:ph type="subTitle" idx="4"/>
          </p:nvPr>
        </p:nvSpPr>
        <p:spPr>
          <a:xfrm>
            <a:off x="4465820" y="2665400"/>
            <a:ext cx="3251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1" name="Google Shape;1231;p31"/>
          <p:cNvSpPr txBox="1">
            <a:spLocks noGrp="1"/>
          </p:cNvSpPr>
          <p:nvPr>
            <p:ph type="subTitle" idx="5"/>
          </p:nvPr>
        </p:nvSpPr>
        <p:spPr>
          <a:xfrm>
            <a:off x="7840751" y="2187600"/>
            <a:ext cx="3251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2" name="Google Shape;1232;p31"/>
          <p:cNvSpPr txBox="1">
            <a:spLocks noGrp="1"/>
          </p:cNvSpPr>
          <p:nvPr>
            <p:ph type="subTitle" idx="6"/>
          </p:nvPr>
        </p:nvSpPr>
        <p:spPr>
          <a:xfrm>
            <a:off x="7840751" y="2665400"/>
            <a:ext cx="3251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3" name="Google Shape;1233;p31"/>
          <p:cNvSpPr txBox="1">
            <a:spLocks noGrp="1"/>
          </p:cNvSpPr>
          <p:nvPr>
            <p:ph type="subTitle" idx="7"/>
          </p:nvPr>
        </p:nvSpPr>
        <p:spPr>
          <a:xfrm>
            <a:off x="1100843" y="4746867"/>
            <a:ext cx="3251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4" name="Google Shape;1234;p31"/>
          <p:cNvSpPr txBox="1">
            <a:spLocks noGrp="1"/>
          </p:cNvSpPr>
          <p:nvPr>
            <p:ph type="subTitle" idx="8"/>
          </p:nvPr>
        </p:nvSpPr>
        <p:spPr>
          <a:xfrm>
            <a:off x="4467220" y="4746867"/>
            <a:ext cx="32488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5" name="Google Shape;1235;p31"/>
          <p:cNvSpPr txBox="1">
            <a:spLocks noGrp="1"/>
          </p:cNvSpPr>
          <p:nvPr>
            <p:ph type="subTitle" idx="9"/>
          </p:nvPr>
        </p:nvSpPr>
        <p:spPr>
          <a:xfrm>
            <a:off x="1100843" y="5224667"/>
            <a:ext cx="3251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31"/>
          <p:cNvSpPr txBox="1">
            <a:spLocks noGrp="1"/>
          </p:cNvSpPr>
          <p:nvPr>
            <p:ph type="subTitle" idx="13"/>
          </p:nvPr>
        </p:nvSpPr>
        <p:spPr>
          <a:xfrm>
            <a:off x="4467220" y="5224668"/>
            <a:ext cx="324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7" name="Google Shape;1237;p31"/>
          <p:cNvSpPr txBox="1">
            <a:spLocks noGrp="1"/>
          </p:cNvSpPr>
          <p:nvPr>
            <p:ph type="subTitle" idx="14"/>
          </p:nvPr>
        </p:nvSpPr>
        <p:spPr>
          <a:xfrm>
            <a:off x="7840751" y="4746867"/>
            <a:ext cx="32516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933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31"/>
          <p:cNvSpPr txBox="1">
            <a:spLocks noGrp="1"/>
          </p:cNvSpPr>
          <p:nvPr>
            <p:ph type="subTitle" idx="15"/>
          </p:nvPr>
        </p:nvSpPr>
        <p:spPr>
          <a:xfrm>
            <a:off x="7840751" y="5224667"/>
            <a:ext cx="32516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10140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32"/>
          <p:cNvSpPr/>
          <p:nvPr/>
        </p:nvSpPr>
        <p:spPr>
          <a:xfrm>
            <a:off x="8800767" y="1593872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1" name="Google Shape;1241;p32"/>
          <p:cNvGrpSpPr/>
          <p:nvPr/>
        </p:nvGrpSpPr>
        <p:grpSpPr>
          <a:xfrm>
            <a:off x="0" y="2"/>
            <a:ext cx="12192005" cy="6858055"/>
            <a:chOff x="0" y="0"/>
            <a:chExt cx="1707500" cy="1708250"/>
          </a:xfrm>
        </p:grpSpPr>
        <p:sp>
          <p:nvSpPr>
            <p:cNvPr id="1242" name="Google Shape;1242;p32"/>
            <p:cNvSpPr/>
            <p:nvPr/>
          </p:nvSpPr>
          <p:spPr>
            <a:xfrm>
              <a:off x="157300" y="0"/>
              <a:ext cx="0" cy="1708250"/>
            </a:xfrm>
            <a:custGeom>
              <a:avLst/>
              <a:gdLst/>
              <a:ahLst/>
              <a:cxnLst/>
              <a:rect l="l" t="t" r="r" b="b"/>
              <a:pathLst>
                <a:path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3123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4673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6223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7766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931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1086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12401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13951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55017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0" y="15501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0" y="1395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0" y="1240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0" y="10858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0" y="9308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0" y="777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0" y="622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0" y="46732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0" y="3130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0" y="1580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62" name="Google Shape;1262;p32"/>
          <p:cNvGrpSpPr/>
          <p:nvPr/>
        </p:nvGrpSpPr>
        <p:grpSpPr>
          <a:xfrm flipH="1">
            <a:off x="202326" y="136221"/>
            <a:ext cx="11783353" cy="6529273"/>
            <a:chOff x="145819" y="102164"/>
            <a:chExt cx="8837515" cy="4896955"/>
          </a:xfrm>
        </p:grpSpPr>
        <p:sp>
          <p:nvSpPr>
            <p:cNvPr id="1263" name="Google Shape;1263;p32"/>
            <p:cNvSpPr/>
            <p:nvPr/>
          </p:nvSpPr>
          <p:spPr>
            <a:xfrm>
              <a:off x="971297" y="4748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1025375" y="11462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31392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46628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32"/>
            <p:cNvSpPr/>
            <p:nvPr/>
          </p:nvSpPr>
          <p:spPr>
            <a:xfrm rot="1189105">
              <a:off x="302622" y="2476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32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32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8401597" y="776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8649300" y="11932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8695551" y="1913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7863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2723897" y="49769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8502825" y="39583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8954101" y="21160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3517847" y="14859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4542776" y="1021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1" name="Google Shape;1281;p32"/>
          <p:cNvGrpSpPr/>
          <p:nvPr/>
        </p:nvGrpSpPr>
        <p:grpSpPr>
          <a:xfrm>
            <a:off x="1588916" y="529486"/>
            <a:ext cx="9014157" cy="5799023"/>
            <a:chOff x="713198" y="589530"/>
            <a:chExt cx="7717600" cy="5275036"/>
          </a:xfrm>
        </p:grpSpPr>
        <p:sp>
          <p:nvSpPr>
            <p:cNvPr id="1282" name="Google Shape;1282;p32"/>
            <p:cNvSpPr/>
            <p:nvPr/>
          </p:nvSpPr>
          <p:spPr>
            <a:xfrm>
              <a:off x="713198" y="589530"/>
              <a:ext cx="7717600" cy="5275036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778049" y="646340"/>
              <a:ext cx="7577235" cy="5156747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778051" y="638737"/>
              <a:ext cx="7577235" cy="337252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8084122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7762311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7811524" y="733424"/>
              <a:ext cx="147764" cy="147882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7811524" y="771299"/>
              <a:ext cx="147764" cy="125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7436638" y="684212"/>
              <a:ext cx="246190" cy="246305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7478250" y="881184"/>
              <a:ext cx="162964" cy="125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3" name="Google Shape;1293;p32"/>
          <p:cNvSpPr txBox="1"/>
          <p:nvPr/>
        </p:nvSpPr>
        <p:spPr>
          <a:xfrm flipH="1">
            <a:off x="2770367" y="4842684"/>
            <a:ext cx="6666400" cy="7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CREDITS: This presentation template was created by </a:t>
            </a:r>
            <a:r>
              <a:rPr lang="en" sz="1467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including icons by </a:t>
            </a:r>
            <a:r>
              <a:rPr lang="en" sz="1467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infographics &amp; images by </a:t>
            </a:r>
            <a:r>
              <a:rPr lang="en" sz="1467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467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94" name="Google Shape;1294;p32"/>
          <p:cNvSpPr txBox="1">
            <a:spLocks noGrp="1"/>
          </p:cNvSpPr>
          <p:nvPr>
            <p:ph type="title"/>
          </p:nvPr>
        </p:nvSpPr>
        <p:spPr>
          <a:xfrm>
            <a:off x="3439817" y="1023917"/>
            <a:ext cx="5312400" cy="14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0266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2"/>
          <p:cNvSpPr txBox="1">
            <a:spLocks noGrp="1"/>
          </p:cNvSpPr>
          <p:nvPr>
            <p:ph type="subTitle" idx="1"/>
          </p:nvPr>
        </p:nvSpPr>
        <p:spPr>
          <a:xfrm>
            <a:off x="3005417" y="2458717"/>
            <a:ext cx="6181200" cy="1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9578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bg>
      <p:bgPr>
        <a:solidFill>
          <a:schemeClr val="dk2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3"/>
          <p:cNvGrpSpPr/>
          <p:nvPr/>
        </p:nvGrpSpPr>
        <p:grpSpPr>
          <a:xfrm rot="10800000" flipH="1">
            <a:off x="17" y="3569723"/>
            <a:ext cx="4912295" cy="3288264"/>
            <a:chOff x="5010250" y="1493475"/>
            <a:chExt cx="1392900" cy="932400"/>
          </a:xfrm>
        </p:grpSpPr>
        <p:sp>
          <p:nvSpPr>
            <p:cNvPr id="1298" name="Google Shape;1298;p33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3" name="Google Shape;1313;p33"/>
          <p:cNvGrpSpPr/>
          <p:nvPr/>
        </p:nvGrpSpPr>
        <p:grpSpPr>
          <a:xfrm>
            <a:off x="9367336" y="474636"/>
            <a:ext cx="1895537" cy="447905"/>
            <a:chOff x="6415900" y="203575"/>
            <a:chExt cx="1421653" cy="335929"/>
          </a:xfrm>
        </p:grpSpPr>
        <p:sp>
          <p:nvSpPr>
            <p:cNvPr id="1314" name="Google Shape;1314;p33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20" name="Google Shape;1320;p33"/>
          <p:cNvSpPr/>
          <p:nvPr/>
        </p:nvSpPr>
        <p:spPr>
          <a:xfrm>
            <a:off x="8710300" y="2278172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1" name="Google Shape;1321;p33"/>
          <p:cNvGrpSpPr/>
          <p:nvPr/>
        </p:nvGrpSpPr>
        <p:grpSpPr>
          <a:xfrm>
            <a:off x="2101853" y="1001252"/>
            <a:ext cx="7988287" cy="4855485"/>
            <a:chOff x="1582063" y="1065025"/>
            <a:chExt cx="5991215" cy="3641614"/>
          </a:xfrm>
        </p:grpSpPr>
        <p:grpSp>
          <p:nvGrpSpPr>
            <p:cNvPr id="1322" name="Google Shape;1322;p33"/>
            <p:cNvGrpSpPr/>
            <p:nvPr/>
          </p:nvGrpSpPr>
          <p:grpSpPr>
            <a:xfrm>
              <a:off x="1582063" y="1065025"/>
              <a:ext cx="5991215" cy="3641614"/>
              <a:chOff x="1763579" y="275413"/>
              <a:chExt cx="6572198" cy="3641614"/>
            </a:xfrm>
          </p:grpSpPr>
          <p:sp>
            <p:nvSpPr>
              <p:cNvPr id="1323" name="Google Shape;1323;p33"/>
              <p:cNvSpPr/>
              <p:nvPr/>
            </p:nvSpPr>
            <p:spPr>
              <a:xfrm>
                <a:off x="1763579" y="275413"/>
                <a:ext cx="6572198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1827897" y="353759"/>
                <a:ext cx="6438100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1800739" y="317413"/>
                <a:ext cx="6501156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26" name="Google Shape;1326;p33"/>
            <p:cNvGrpSpPr/>
            <p:nvPr/>
          </p:nvGrpSpPr>
          <p:grpSpPr>
            <a:xfrm>
              <a:off x="6755625" y="1144150"/>
              <a:ext cx="726325" cy="196476"/>
              <a:chOff x="8689262" y="361063"/>
              <a:chExt cx="726325" cy="196476"/>
            </a:xfrm>
          </p:grpSpPr>
          <p:sp>
            <p:nvSpPr>
              <p:cNvPr id="1327" name="Google Shape;1327;p33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1" name="Google Shape;1331;p33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332" name="Google Shape;1332;p3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3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34" name="Google Shape;1334;p33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335" name="Google Shape;1335;p33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33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286025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4"/>
          <p:cNvGrpSpPr/>
          <p:nvPr/>
        </p:nvGrpSpPr>
        <p:grpSpPr>
          <a:xfrm rot="10800000">
            <a:off x="9571838" y="8043"/>
            <a:ext cx="2620172" cy="2620172"/>
            <a:chOff x="2980575" y="3649275"/>
            <a:chExt cx="931650" cy="931650"/>
          </a:xfrm>
        </p:grpSpPr>
        <p:sp>
          <p:nvSpPr>
            <p:cNvPr id="1339" name="Google Shape;1339;p34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1" name="Google Shape;1351;p34"/>
          <p:cNvGrpSpPr/>
          <p:nvPr/>
        </p:nvGrpSpPr>
        <p:grpSpPr>
          <a:xfrm>
            <a:off x="194427" y="272199"/>
            <a:ext cx="11689653" cy="6221213"/>
            <a:chOff x="145819" y="204148"/>
            <a:chExt cx="8767240" cy="4665910"/>
          </a:xfrm>
        </p:grpSpPr>
        <p:sp>
          <p:nvSpPr>
            <p:cNvPr id="1352" name="Google Shape;1352;p34"/>
            <p:cNvSpPr/>
            <p:nvPr/>
          </p:nvSpPr>
          <p:spPr>
            <a:xfrm>
              <a:off x="53423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2114297" y="41387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9680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82442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4"/>
            <p:cNvSpPr/>
            <p:nvPr/>
          </p:nvSpPr>
          <p:spPr>
            <a:xfrm rot="1189105">
              <a:off x="302622" y="1714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4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4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7791997" y="2300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8420700" y="3403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8847951" y="27821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6720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8883825" y="40345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887301" y="41734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9" name="Google Shape;1369;p34"/>
          <p:cNvSpPr/>
          <p:nvPr/>
        </p:nvSpPr>
        <p:spPr>
          <a:xfrm>
            <a:off x="-2667" y="5911768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0" name="Google Shape;1370;p34"/>
          <p:cNvSpPr/>
          <p:nvPr/>
        </p:nvSpPr>
        <p:spPr>
          <a:xfrm>
            <a:off x="1879885" y="1024336"/>
            <a:ext cx="2134553" cy="2134553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152877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Background  2">
    <p:bg>
      <p:bgPr>
        <a:solidFill>
          <a:schemeClr val="dk2"/>
        </a:solidFill>
        <a:effectLst/>
      </p:bgPr>
    </p:bg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5"/>
          <p:cNvSpPr/>
          <p:nvPr/>
        </p:nvSpPr>
        <p:spPr>
          <a:xfrm>
            <a:off x="8940367" y="422672"/>
            <a:ext cx="3110920" cy="311092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73" name="Google Shape;1373;p35"/>
          <p:cNvGrpSpPr/>
          <p:nvPr/>
        </p:nvGrpSpPr>
        <p:grpSpPr>
          <a:xfrm>
            <a:off x="17" y="-11"/>
            <a:ext cx="4912295" cy="3288264"/>
            <a:chOff x="5010250" y="1493475"/>
            <a:chExt cx="1392900" cy="932400"/>
          </a:xfrm>
        </p:grpSpPr>
        <p:sp>
          <p:nvSpPr>
            <p:cNvPr id="1374" name="Google Shape;1374;p35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35"/>
          <p:cNvGrpSpPr/>
          <p:nvPr/>
        </p:nvGrpSpPr>
        <p:grpSpPr>
          <a:xfrm>
            <a:off x="9367336" y="6136220"/>
            <a:ext cx="1895537" cy="447905"/>
            <a:chOff x="6415900" y="203575"/>
            <a:chExt cx="1421653" cy="335929"/>
          </a:xfrm>
        </p:grpSpPr>
        <p:sp>
          <p:nvSpPr>
            <p:cNvPr id="1390" name="Google Shape;1390;p35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6" name="Google Shape;1396;p35"/>
          <p:cNvGrpSpPr/>
          <p:nvPr/>
        </p:nvGrpSpPr>
        <p:grpSpPr>
          <a:xfrm>
            <a:off x="662819" y="1001252"/>
            <a:ext cx="10866383" cy="4855485"/>
            <a:chOff x="500750" y="1065025"/>
            <a:chExt cx="8149787" cy="3641614"/>
          </a:xfrm>
        </p:grpSpPr>
        <p:grpSp>
          <p:nvGrpSpPr>
            <p:cNvPr id="1397" name="Google Shape;1397;p35"/>
            <p:cNvGrpSpPr/>
            <p:nvPr/>
          </p:nvGrpSpPr>
          <p:grpSpPr>
            <a:xfrm>
              <a:off x="500750" y="1065025"/>
              <a:ext cx="8149787" cy="3641614"/>
              <a:chOff x="1763579" y="275413"/>
              <a:chExt cx="8940091" cy="3641614"/>
            </a:xfrm>
          </p:grpSpPr>
          <p:sp>
            <p:nvSpPr>
              <p:cNvPr id="1398" name="Google Shape;1398;p35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399" name="Google Shape;1399;p35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933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1401" name="Google Shape;1401;p35"/>
            <p:cNvGrpSpPr/>
            <p:nvPr/>
          </p:nvGrpSpPr>
          <p:grpSpPr>
            <a:xfrm>
              <a:off x="7831225" y="1144150"/>
              <a:ext cx="726325" cy="196476"/>
              <a:chOff x="8689262" y="361063"/>
              <a:chExt cx="726325" cy="196476"/>
            </a:xfrm>
          </p:grpSpPr>
          <p:sp>
            <p:nvSpPr>
              <p:cNvPr id="1402" name="Google Shape;1402;p3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3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3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3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406" name="Google Shape;1406;p3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407" name="Google Shape;1407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8" name="Google Shape;1408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9" name="Google Shape;1409;p3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410" name="Google Shape;1410;p3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1" name="Google Shape;1411;p3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482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7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2232667" y="3648733"/>
            <a:ext cx="48368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539033" y="1516933"/>
            <a:ext cx="5293200" cy="18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78316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564467" y="1592200"/>
            <a:ext cx="5708400" cy="2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40911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508667" y="828333"/>
            <a:ext cx="5393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24467" y="2099267"/>
            <a:ext cx="7385600" cy="1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40879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946833" y="723433"/>
            <a:ext cx="5149200" cy="1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189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7554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  <a:defRPr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0077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Pedo-T7QiNsIji329HyTzbKBuCAHwNFC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lara-Raef/Team4-Microprocessors-Project" TargetMode="External"/><Relationship Id="rId3" Type="http://schemas.openxmlformats.org/officeDocument/2006/relationships/hyperlink" Target="https://github.com/arsanious-isaac" TargetMode="External"/><Relationship Id="rId7" Type="http://schemas.openxmlformats.org/officeDocument/2006/relationships/hyperlink" Target="https://github.com/markmagdy82200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github.com/Yousef-nazeer" TargetMode="External"/><Relationship Id="rId5" Type="http://schemas.openxmlformats.org/officeDocument/2006/relationships/hyperlink" Target="https://github.com/MinaNagyLatif" TargetMode="External"/><Relationship Id="rId4" Type="http://schemas.openxmlformats.org/officeDocument/2006/relationships/hyperlink" Target="https://github.com/Clara-Rae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884700" y="1436459"/>
            <a:ext cx="7718400" cy="6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867" dirty="0">
                <a:latin typeface="Dubai" panose="020B0503030403030204" pitchFamily="34" charset="-78"/>
                <a:cs typeface="Dubai" panose="020B0503030403030204" pitchFamily="34" charset="-78"/>
              </a:rPr>
              <a:t>Microprocessors </a:t>
            </a:r>
            <a:r>
              <a:rPr lang="en" sz="3867" dirty="0">
                <a:solidFill>
                  <a:schemeClr val="accent2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‘PROJECT’ </a:t>
            </a:r>
            <a:r>
              <a:rPr lang="en" sz="3867" dirty="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{</a:t>
            </a:r>
            <a:endParaRPr sz="3867" dirty="0">
              <a:solidFill>
                <a:schemeClr val="accent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974700" y="3687067"/>
            <a:ext cx="8270400" cy="61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>
                <a:latin typeface="Dubai" panose="020B0503030403030204" pitchFamily="34" charset="-78"/>
                <a:cs typeface="Dubai" panose="020B0503030403030204" pitchFamily="34" charset="-78"/>
              </a:rPr>
              <a:t>&lt; using 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x86 Assembly</a:t>
            </a:r>
            <a:r>
              <a:rPr lang="en" dirty="0">
                <a:latin typeface="Dubai" panose="020B0503030403030204" pitchFamily="34" charset="-78"/>
                <a:cs typeface="Dubai" panose="020B0503030403030204" pitchFamily="34" charset="-78"/>
              </a:rPr>
              <a:t> &gt;</a:t>
            </a:r>
            <a:endParaRPr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46834" y="6259633"/>
            <a:ext cx="9156533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2667" dirty="0">
                <a:latin typeface="Dubai" panose="020B0503030403030204" pitchFamily="34" charset="-78"/>
                <a:cs typeface="Dubai" panose="020B0503030403030204" pitchFamily="34" charset="-78"/>
              </a:rPr>
              <a:t>Under the supervision of Dr. Abdelhamid &amp; Eng. Ahmed Bakr</a:t>
            </a:r>
            <a:endParaRPr sz="2667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2384967" y="2096311"/>
            <a:ext cx="7718400" cy="61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Operations on an Array</a:t>
            </a:r>
            <a:r>
              <a:rPr lang="en" dirty="0">
                <a:solidFill>
                  <a:schemeClr val="accent6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[NUMBERS] </a:t>
            </a:r>
            <a:endParaRPr dirty="0">
              <a:solidFill>
                <a:schemeClr val="accent6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884700" y="2420875"/>
            <a:ext cx="674800" cy="3258868"/>
            <a:chOff x="1413525" y="1759900"/>
            <a:chExt cx="506100" cy="2444151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defTabSz="1219140">
                <a:buClr>
                  <a:srgbClr val="000000"/>
                </a:buClr>
              </a:pPr>
              <a:r>
                <a:rPr lang="en" sz="4000" kern="0">
                  <a:solidFill>
                    <a:srgbClr val="E7E7E7"/>
                  </a:solidFill>
                  <a:latin typeface="Dubai" panose="020B0503030403030204" pitchFamily="34" charset="-78"/>
                  <a:ea typeface="Fira Code"/>
                  <a:cs typeface="Dubai" panose="020B0503030403030204" pitchFamily="34" charset="-78"/>
                  <a:sym typeface="Fira Code"/>
                </a:rPr>
                <a:t>}</a:t>
              </a:r>
              <a:endParaRPr sz="4000" kern="0">
                <a:solidFill>
                  <a:srgbClr val="E7E7E7"/>
                </a:solidFill>
                <a:latin typeface="Dubai" panose="020B0503030403030204" pitchFamily="34" charset="-78"/>
                <a:ea typeface="Fira Code"/>
                <a:cs typeface="Dubai" panose="020B0503030403030204" pitchFamily="34" charset="-78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-US" dirty="0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M</a:t>
            </a:r>
            <a:r>
              <a:rPr lang="en" dirty="0" err="1">
                <a:solidFill>
                  <a:schemeClr val="accent3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icroprocessors_Course.asm</a:t>
            </a:r>
            <a:endParaRPr dirty="0">
              <a:solidFill>
                <a:schemeClr val="accent3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DB9805C3-A32B-8544-B18B-B6B7F31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400" y="337275"/>
            <a:ext cx="10265600" cy="637600"/>
          </a:xfrm>
        </p:spPr>
        <p:txBody>
          <a:bodyPr/>
          <a:lstStyle/>
          <a:p>
            <a:r>
              <a:rPr lang="en-EG" sz="4000" dirty="0">
                <a:latin typeface="Helvetica" pitchFamily="2" charset="0"/>
                <a:cs typeface="Dubai" panose="020B0503030403030204" pitchFamily="34" charset="-78"/>
              </a:rPr>
              <a:t>Ascending &amp; Descending Sorting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BF39E-8E48-3949-9AD6-B229F5E0B174}"/>
              </a:ext>
            </a:extLst>
          </p:cNvPr>
          <p:cNvSpPr txBox="1"/>
          <p:nvPr/>
        </p:nvSpPr>
        <p:spPr>
          <a:xfrm>
            <a:off x="907747" y="149531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40">
              <a:buClr>
                <a:srgbClr val="000000"/>
              </a:buClr>
            </a:pPr>
            <a:r>
              <a:rPr lang="en-EG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Ascending Order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07D5E5-2C26-AF49-A207-C0393416C221}"/>
              </a:ext>
            </a:extLst>
          </p:cNvPr>
          <p:cNvSpPr txBox="1"/>
          <p:nvPr/>
        </p:nvSpPr>
        <p:spPr>
          <a:xfrm>
            <a:off x="907747" y="402123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40">
              <a:buClr>
                <a:srgbClr val="000000"/>
              </a:buClr>
            </a:pPr>
            <a:r>
              <a:rPr lang="en-EG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Descending Order</a:t>
            </a:r>
          </a:p>
        </p:txBody>
      </p:sp>
      <p:pic>
        <p:nvPicPr>
          <p:cNvPr id="31" name="Picture 3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AFE68F3-99C9-D54B-9691-02B222687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12"/>
          <a:stretch/>
        </p:blipFill>
        <p:spPr>
          <a:xfrm>
            <a:off x="737721" y="1895464"/>
            <a:ext cx="5194431" cy="1332973"/>
          </a:xfrm>
          <a:prstGeom prst="rect">
            <a:avLst/>
          </a:prstGeom>
        </p:spPr>
      </p:pic>
      <p:pic>
        <p:nvPicPr>
          <p:cNvPr id="50" name="Picture 4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80BDD1C-6499-1C47-AACF-067B22D7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48" b="28949"/>
          <a:stretch/>
        </p:blipFill>
        <p:spPr>
          <a:xfrm>
            <a:off x="6096001" y="2779166"/>
            <a:ext cx="5384899" cy="986948"/>
          </a:xfrm>
          <a:prstGeom prst="rect">
            <a:avLst/>
          </a:prstGeom>
        </p:spPr>
      </p:pic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DF300D6-51CE-A545-A3B8-FFBB9787330E}"/>
              </a:ext>
            </a:extLst>
          </p:cNvPr>
          <p:cNvCxnSpPr>
            <a:stCxn id="31" idx="3"/>
            <a:endCxn id="50" idx="1"/>
          </p:cNvCxnSpPr>
          <p:nvPr/>
        </p:nvCxnSpPr>
        <p:spPr>
          <a:xfrm>
            <a:off x="5932149" y="2561951"/>
            <a:ext cx="163851" cy="7106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AA2818F-7F28-E045-AD47-040FE79918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000"/>
          <a:stretch/>
        </p:blipFill>
        <p:spPr>
          <a:xfrm>
            <a:off x="702382" y="4442623"/>
            <a:ext cx="5194431" cy="1071928"/>
          </a:xfrm>
          <a:prstGeom prst="rect">
            <a:avLst/>
          </a:prstGeom>
        </p:spPr>
      </p:pic>
      <p:pic>
        <p:nvPicPr>
          <p:cNvPr id="41" name="Picture 4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F101312-AE3E-6D40-BFAF-01704487BA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47970"/>
          <a:stretch/>
        </p:blipFill>
        <p:spPr>
          <a:xfrm>
            <a:off x="6014073" y="5092728"/>
            <a:ext cx="5387011" cy="1156800"/>
          </a:xfrm>
          <a:prstGeom prst="rect">
            <a:avLst/>
          </a:prstGeom>
        </p:spPr>
      </p:pic>
      <p:grpSp>
        <p:nvGrpSpPr>
          <p:cNvPr id="2661" name="Google Shape;2661;p64"/>
          <p:cNvGrpSpPr/>
          <p:nvPr/>
        </p:nvGrpSpPr>
        <p:grpSpPr>
          <a:xfrm rot="-9667536" flipH="1">
            <a:off x="11374816" y="5507346"/>
            <a:ext cx="765224" cy="1260780"/>
            <a:chOff x="1279175" y="2762450"/>
            <a:chExt cx="644426" cy="1061755"/>
          </a:xfrm>
        </p:grpSpPr>
        <p:sp>
          <p:nvSpPr>
            <p:cNvPr id="2662" name="Google Shape;2662;p64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2663" name="Google Shape;2663;p64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</p:grp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2C19ADAA-80B2-BB47-8761-BA5E66005F0D}"/>
              </a:ext>
            </a:extLst>
          </p:cNvPr>
          <p:cNvCxnSpPr>
            <a:cxnSpLocks/>
          </p:cNvCxnSpPr>
          <p:nvPr/>
        </p:nvCxnSpPr>
        <p:spPr>
          <a:xfrm>
            <a:off x="5908058" y="5048527"/>
            <a:ext cx="541335" cy="3689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70C3C4-629C-CC4E-9CC3-09D84CEA8073}"/>
              </a:ext>
            </a:extLst>
          </p:cNvPr>
          <p:cNvSpPr txBox="1"/>
          <p:nvPr/>
        </p:nvSpPr>
        <p:spPr>
          <a:xfrm>
            <a:off x="737721" y="1986363"/>
            <a:ext cx="8664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81" indent="-380981" defTabSz="121914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EG" sz="2000" kern="0" dirty="0">
                <a:solidFill>
                  <a:srgbClr val="000000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Denoted by ‘a’</a:t>
            </a:r>
          </a:p>
          <a:p>
            <a:pPr marL="380981" indent="-380981" defTabSz="121914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EG" sz="2000" kern="0" dirty="0">
                <a:solidFill>
                  <a:srgbClr val="000000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The input numbers are sorted from the smallest to the greatest number.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54EABA-805A-6F48-9B07-F5414928083C}"/>
              </a:ext>
            </a:extLst>
          </p:cNvPr>
          <p:cNvSpPr txBox="1"/>
          <p:nvPr/>
        </p:nvSpPr>
        <p:spPr>
          <a:xfrm>
            <a:off x="737719" y="4573345"/>
            <a:ext cx="10663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 defTabSz="121914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EG" sz="2000" kern="0" dirty="0">
                <a:solidFill>
                  <a:srgbClr val="000000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Denoted by ‘d’</a:t>
            </a:r>
          </a:p>
          <a:p>
            <a:pPr marL="380981" indent="-380981" defTabSz="121914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EG" sz="2000" kern="0" dirty="0">
                <a:solidFill>
                  <a:srgbClr val="000000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The ascendingly sorted numbers are reversed so that the new order starts with the greatest number and descends until the smallest number .</a:t>
            </a:r>
          </a:p>
        </p:txBody>
      </p:sp>
    </p:spTree>
    <p:extLst>
      <p:ext uri="{BB962C8B-B14F-4D97-AF65-F5344CB8AC3E}">
        <p14:creationId xmlns:p14="http://schemas.microsoft.com/office/powerpoint/2010/main" val="2798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1" grpId="1"/>
      <p:bldP spid="62" grpId="0"/>
      <p:bldP spid="6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57"/>
          <p:cNvSpPr txBox="1">
            <a:spLocks noGrp="1"/>
          </p:cNvSpPr>
          <p:nvPr>
            <p:ph type="subTitle" idx="1"/>
          </p:nvPr>
        </p:nvSpPr>
        <p:spPr>
          <a:xfrm flipH="1">
            <a:off x="3852722" y="1399486"/>
            <a:ext cx="7241689" cy="3715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81" indent="-380981" algn="l">
              <a:lnSpc>
                <a:spcPct val="150000"/>
              </a:lnSpc>
              <a:buClr>
                <a:srgbClr val="1A1A1A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>
                <a:latin typeface="Helvetica" pitchFamily="2" charset="0"/>
                <a:cs typeface="Dubai" panose="020B0503030403030204" pitchFamily="34" charset="-78"/>
              </a:rPr>
              <a:t>Maximum number operation is denoted by ‘x’</a:t>
            </a:r>
          </a:p>
          <a:p>
            <a:pPr marL="380981" indent="-380981" algn="l">
              <a:lnSpc>
                <a:spcPct val="150000"/>
              </a:lnSpc>
              <a:buClr>
                <a:srgbClr val="1A1A1A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Dubai" panose="020B0503030403030204" pitchFamily="34" charset="-78"/>
              </a:rPr>
              <a:t>Maximum number operation is denoted by ‘n’</a:t>
            </a:r>
          </a:p>
          <a:p>
            <a:pPr marL="380981" indent="-380981" algn="l">
              <a:lnSpc>
                <a:spcPct val="150000"/>
              </a:lnSpc>
              <a:buClr>
                <a:srgbClr val="1A1A1A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  <a:cs typeface="Dubai" panose="020B0503030403030204" pitchFamily="34" charset="-78"/>
              </a:rPr>
              <a:t>Both depend on the result from the ascending sorting of the numbers, where the first element of the array is already the smallest number &amp; the last element is the greatest one.</a:t>
            </a:r>
            <a:endParaRPr dirty="0">
              <a:latin typeface="Helvetica" pitchFamily="2" charset="0"/>
              <a:cs typeface="Dubai" panose="020B0503030403030204" pitchFamily="34" charset="-78"/>
            </a:endParaRPr>
          </a:p>
        </p:txBody>
      </p:sp>
      <p:grpSp>
        <p:nvGrpSpPr>
          <p:cNvPr id="2261" name="Google Shape;2261;p57"/>
          <p:cNvGrpSpPr/>
          <p:nvPr/>
        </p:nvGrpSpPr>
        <p:grpSpPr>
          <a:xfrm>
            <a:off x="564589" y="445321"/>
            <a:ext cx="3174393" cy="2521531"/>
            <a:chOff x="408350" y="3504911"/>
            <a:chExt cx="1770634" cy="1406476"/>
          </a:xfrm>
        </p:grpSpPr>
        <p:sp>
          <p:nvSpPr>
            <p:cNvPr id="2262" name="Google Shape;2262;p57"/>
            <p:cNvSpPr/>
            <p:nvPr/>
          </p:nvSpPr>
          <p:spPr>
            <a:xfrm>
              <a:off x="1595124" y="3544732"/>
              <a:ext cx="64945" cy="49"/>
            </a:xfrm>
            <a:custGeom>
              <a:avLst/>
              <a:gdLst/>
              <a:ahLst/>
              <a:cxnLst/>
              <a:rect l="l" t="t" r="r" b="b"/>
              <a:pathLst>
                <a:path w="1339" h="1" fill="none" extrusionOk="0">
                  <a:moveTo>
                    <a:pt x="1" y="0"/>
                  </a:moveTo>
                  <a:lnTo>
                    <a:pt x="1338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63" name="Google Shape;2263;p57"/>
            <p:cNvSpPr/>
            <p:nvPr/>
          </p:nvSpPr>
          <p:spPr>
            <a:xfrm>
              <a:off x="719400" y="4293614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1"/>
                  </a:moveTo>
                  <a:lnTo>
                    <a:pt x="17630" y="1"/>
                  </a:lnTo>
                  <a:lnTo>
                    <a:pt x="17630" y="4986"/>
                  </a:lnTo>
                  <a:lnTo>
                    <a:pt x="1" y="4986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64" name="Google Shape;2264;p57"/>
            <p:cNvSpPr/>
            <p:nvPr/>
          </p:nvSpPr>
          <p:spPr>
            <a:xfrm>
              <a:off x="738559" y="4311317"/>
              <a:ext cx="819741" cy="207930"/>
            </a:xfrm>
            <a:custGeom>
              <a:avLst/>
              <a:gdLst/>
              <a:ahLst/>
              <a:cxnLst/>
              <a:rect l="l" t="t" r="r" b="b"/>
              <a:pathLst>
                <a:path w="16901" h="4287" fill="none" extrusionOk="0">
                  <a:moveTo>
                    <a:pt x="16901" y="1"/>
                  </a:moveTo>
                  <a:lnTo>
                    <a:pt x="16901" y="4287"/>
                  </a:lnTo>
                  <a:lnTo>
                    <a:pt x="1" y="4287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65" name="Google Shape;2265;p57"/>
            <p:cNvSpPr/>
            <p:nvPr/>
          </p:nvSpPr>
          <p:spPr>
            <a:xfrm>
              <a:off x="630979" y="3709835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3" y="2432"/>
                  </a:lnTo>
                  <a:lnTo>
                    <a:pt x="1733" y="517"/>
                  </a:lnTo>
                  <a:close/>
                  <a:moveTo>
                    <a:pt x="1429" y="0"/>
                  </a:moveTo>
                  <a:lnTo>
                    <a:pt x="0" y="3830"/>
                  </a:lnTo>
                  <a:lnTo>
                    <a:pt x="517" y="3830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8" y="3830"/>
                  </a:lnTo>
                  <a:lnTo>
                    <a:pt x="3465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66" name="Google Shape;2266;p57"/>
            <p:cNvSpPr/>
            <p:nvPr/>
          </p:nvSpPr>
          <p:spPr>
            <a:xfrm>
              <a:off x="827028" y="3709835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7" y="1794"/>
                  </a:lnTo>
                  <a:lnTo>
                    <a:pt x="517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7" y="3830"/>
                  </a:lnTo>
                  <a:lnTo>
                    <a:pt x="517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2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97"/>
                  </a:lnTo>
                  <a:cubicBezTo>
                    <a:pt x="2341" y="2584"/>
                    <a:pt x="2220" y="2402"/>
                    <a:pt x="2128" y="2280"/>
                  </a:cubicBezTo>
                  <a:cubicBezTo>
                    <a:pt x="2007" y="2158"/>
                    <a:pt x="1916" y="2067"/>
                    <a:pt x="1794" y="2037"/>
                  </a:cubicBezTo>
                  <a:cubicBezTo>
                    <a:pt x="2007" y="1976"/>
                    <a:pt x="2159" y="1854"/>
                    <a:pt x="2280" y="1702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6"/>
                    <a:pt x="2128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67" name="Google Shape;2267;p57"/>
            <p:cNvSpPr/>
            <p:nvPr/>
          </p:nvSpPr>
          <p:spPr>
            <a:xfrm>
              <a:off x="1002464" y="3709835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405"/>
                  </a:lnTo>
                  <a:lnTo>
                    <a:pt x="517" y="3405"/>
                  </a:lnTo>
                  <a:lnTo>
                    <a:pt x="517" y="2006"/>
                  </a:lnTo>
                  <a:lnTo>
                    <a:pt x="2341" y="2006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68" name="Google Shape;2268;p57"/>
            <p:cNvSpPr/>
            <p:nvPr/>
          </p:nvSpPr>
          <p:spPr>
            <a:xfrm>
              <a:off x="1217721" y="3709835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8" y="2006"/>
                  </a:lnTo>
                  <a:lnTo>
                    <a:pt x="1368" y="3830"/>
                  </a:lnTo>
                  <a:lnTo>
                    <a:pt x="1885" y="3830"/>
                  </a:lnTo>
                  <a:lnTo>
                    <a:pt x="1885" y="2006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69" name="Google Shape;2269;p57"/>
            <p:cNvSpPr/>
            <p:nvPr/>
          </p:nvSpPr>
          <p:spPr>
            <a:xfrm>
              <a:off x="1373998" y="3706876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63" y="426"/>
                  </a:moveTo>
                  <a:cubicBezTo>
                    <a:pt x="2128" y="426"/>
                    <a:pt x="2432" y="578"/>
                    <a:pt x="2645" y="852"/>
                  </a:cubicBezTo>
                  <a:cubicBezTo>
                    <a:pt x="2888" y="1125"/>
                    <a:pt x="2979" y="1490"/>
                    <a:pt x="2979" y="1976"/>
                  </a:cubicBezTo>
                  <a:cubicBezTo>
                    <a:pt x="2979" y="2463"/>
                    <a:pt x="2888" y="2858"/>
                    <a:pt x="2645" y="3131"/>
                  </a:cubicBezTo>
                  <a:cubicBezTo>
                    <a:pt x="2432" y="3405"/>
                    <a:pt x="2128" y="3526"/>
                    <a:pt x="1763" y="3526"/>
                  </a:cubicBezTo>
                  <a:cubicBezTo>
                    <a:pt x="1399" y="3526"/>
                    <a:pt x="1095" y="3405"/>
                    <a:pt x="882" y="3131"/>
                  </a:cubicBezTo>
                  <a:cubicBezTo>
                    <a:pt x="639" y="2858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78"/>
                    <a:pt x="1399" y="426"/>
                    <a:pt x="1763" y="426"/>
                  </a:cubicBezTo>
                  <a:close/>
                  <a:moveTo>
                    <a:pt x="1763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2" y="912"/>
                    <a:pt x="0" y="1368"/>
                    <a:pt x="0" y="1976"/>
                  </a:cubicBezTo>
                  <a:cubicBezTo>
                    <a:pt x="0" y="2584"/>
                    <a:pt x="152" y="3070"/>
                    <a:pt x="487" y="3435"/>
                  </a:cubicBezTo>
                  <a:cubicBezTo>
                    <a:pt x="791" y="3770"/>
                    <a:pt x="1216" y="3952"/>
                    <a:pt x="1763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4" y="3070"/>
                    <a:pt x="3526" y="2584"/>
                    <a:pt x="3526" y="1976"/>
                  </a:cubicBezTo>
                  <a:cubicBezTo>
                    <a:pt x="3526" y="1368"/>
                    <a:pt x="3374" y="912"/>
                    <a:pt x="3040" y="548"/>
                  </a:cubicBezTo>
                  <a:cubicBezTo>
                    <a:pt x="2736" y="183"/>
                    <a:pt x="2311" y="1"/>
                    <a:pt x="1763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0" name="Google Shape;2270;p57"/>
            <p:cNvSpPr/>
            <p:nvPr/>
          </p:nvSpPr>
          <p:spPr>
            <a:xfrm>
              <a:off x="1581882" y="3709835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69"/>
                    <a:pt x="973" y="3891"/>
                    <a:pt x="1459" y="3891"/>
                  </a:cubicBezTo>
                  <a:cubicBezTo>
                    <a:pt x="1915" y="3891"/>
                    <a:pt x="2280" y="3769"/>
                    <a:pt x="2523" y="3526"/>
                  </a:cubicBezTo>
                  <a:cubicBezTo>
                    <a:pt x="2797" y="3253"/>
                    <a:pt x="2918" y="2888"/>
                    <a:pt x="2918" y="2402"/>
                  </a:cubicBezTo>
                  <a:lnTo>
                    <a:pt x="2918" y="0"/>
                  </a:lnTo>
                  <a:lnTo>
                    <a:pt x="2402" y="0"/>
                  </a:lnTo>
                  <a:lnTo>
                    <a:pt x="2402" y="2341"/>
                  </a:lnTo>
                  <a:cubicBezTo>
                    <a:pt x="2402" y="2736"/>
                    <a:pt x="2310" y="3040"/>
                    <a:pt x="2158" y="3222"/>
                  </a:cubicBezTo>
                  <a:cubicBezTo>
                    <a:pt x="2006" y="3405"/>
                    <a:pt x="1794" y="3465"/>
                    <a:pt x="1459" y="3465"/>
                  </a:cubicBezTo>
                  <a:cubicBezTo>
                    <a:pt x="1125" y="3465"/>
                    <a:pt x="882" y="3405"/>
                    <a:pt x="730" y="3222"/>
                  </a:cubicBezTo>
                  <a:cubicBezTo>
                    <a:pt x="578" y="3040"/>
                    <a:pt x="517" y="2736"/>
                    <a:pt x="517" y="234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1" name="Google Shape;2271;p57"/>
            <p:cNvSpPr/>
            <p:nvPr/>
          </p:nvSpPr>
          <p:spPr>
            <a:xfrm>
              <a:off x="719400" y="3945704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429" y="426"/>
                    <a:pt x="1612" y="487"/>
                    <a:pt x="1733" y="609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33" y="1612"/>
                  </a:cubicBezTo>
                  <a:cubicBezTo>
                    <a:pt x="1612" y="1733"/>
                    <a:pt x="142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80" y="3830"/>
                  </a:lnTo>
                  <a:lnTo>
                    <a:pt x="2432" y="2797"/>
                  </a:lnTo>
                  <a:cubicBezTo>
                    <a:pt x="2341" y="2584"/>
                    <a:pt x="2250" y="2402"/>
                    <a:pt x="2128" y="2280"/>
                  </a:cubicBezTo>
                  <a:cubicBezTo>
                    <a:pt x="2037" y="2159"/>
                    <a:pt x="1916" y="2068"/>
                    <a:pt x="1825" y="2037"/>
                  </a:cubicBezTo>
                  <a:cubicBezTo>
                    <a:pt x="2037" y="1976"/>
                    <a:pt x="2189" y="1855"/>
                    <a:pt x="2280" y="1703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7"/>
                    <a:pt x="2128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2" name="Google Shape;2272;p57"/>
            <p:cNvSpPr/>
            <p:nvPr/>
          </p:nvSpPr>
          <p:spPr>
            <a:xfrm>
              <a:off x="896339" y="3945704"/>
              <a:ext cx="117958" cy="185813"/>
            </a:xfrm>
            <a:custGeom>
              <a:avLst/>
              <a:gdLst/>
              <a:ahLst/>
              <a:cxnLst/>
              <a:rect l="l" t="t" r="r" b="b"/>
              <a:pathLst>
                <a:path w="2432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2432" y="3830"/>
                  </a:lnTo>
                  <a:lnTo>
                    <a:pt x="2432" y="3405"/>
                  </a:lnTo>
                  <a:lnTo>
                    <a:pt x="517" y="3405"/>
                  </a:lnTo>
                  <a:lnTo>
                    <a:pt x="517" y="2007"/>
                  </a:lnTo>
                  <a:lnTo>
                    <a:pt x="2310" y="2007"/>
                  </a:lnTo>
                  <a:lnTo>
                    <a:pt x="2310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02" y="457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3" name="Google Shape;2273;p57"/>
            <p:cNvSpPr/>
            <p:nvPr/>
          </p:nvSpPr>
          <p:spPr>
            <a:xfrm>
              <a:off x="1033458" y="3945704"/>
              <a:ext cx="169565" cy="185813"/>
            </a:xfrm>
            <a:custGeom>
              <a:avLst/>
              <a:gdLst/>
              <a:ahLst/>
              <a:cxnLst/>
              <a:rect l="l" t="t" r="r" b="b"/>
              <a:pathLst>
                <a:path w="349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4" y="2432"/>
                  </a:lnTo>
                  <a:lnTo>
                    <a:pt x="1733" y="517"/>
                  </a:lnTo>
                  <a:close/>
                  <a:moveTo>
                    <a:pt x="1459" y="1"/>
                  </a:moveTo>
                  <a:lnTo>
                    <a:pt x="0" y="3830"/>
                  </a:lnTo>
                  <a:lnTo>
                    <a:pt x="547" y="3830"/>
                  </a:lnTo>
                  <a:lnTo>
                    <a:pt x="882" y="2858"/>
                  </a:lnTo>
                  <a:lnTo>
                    <a:pt x="2614" y="2858"/>
                  </a:lnTo>
                  <a:lnTo>
                    <a:pt x="2948" y="3830"/>
                  </a:lnTo>
                  <a:lnTo>
                    <a:pt x="3496" y="383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4" name="Google Shape;2274;p57"/>
            <p:cNvSpPr/>
            <p:nvPr/>
          </p:nvSpPr>
          <p:spPr>
            <a:xfrm>
              <a:off x="1229507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5" y="426"/>
                  </a:moveTo>
                  <a:cubicBezTo>
                    <a:pt x="1672" y="426"/>
                    <a:pt x="2037" y="548"/>
                    <a:pt x="2280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0" y="3040"/>
                  </a:cubicBezTo>
                  <a:cubicBezTo>
                    <a:pt x="2037" y="3283"/>
                    <a:pt x="1672" y="3405"/>
                    <a:pt x="1125" y="3405"/>
                  </a:cubicBezTo>
                  <a:lnTo>
                    <a:pt x="517" y="3405"/>
                  </a:lnTo>
                  <a:lnTo>
                    <a:pt x="517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1065" y="3830"/>
                  </a:lnTo>
                  <a:cubicBezTo>
                    <a:pt x="1794" y="3830"/>
                    <a:pt x="2341" y="3678"/>
                    <a:pt x="2676" y="3375"/>
                  </a:cubicBezTo>
                  <a:cubicBezTo>
                    <a:pt x="3040" y="3040"/>
                    <a:pt x="3192" y="2584"/>
                    <a:pt x="3192" y="1916"/>
                  </a:cubicBezTo>
                  <a:cubicBezTo>
                    <a:pt x="3192" y="1277"/>
                    <a:pt x="3040" y="791"/>
                    <a:pt x="2676" y="487"/>
                  </a:cubicBezTo>
                  <a:cubicBezTo>
                    <a:pt x="2341" y="18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5" name="Google Shape;2275;p57"/>
            <p:cNvSpPr/>
            <p:nvPr/>
          </p:nvSpPr>
          <p:spPr>
            <a:xfrm>
              <a:off x="1385784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0"/>
                  </a:lnTo>
                  <a:lnTo>
                    <a:pt x="1855" y="3830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6" name="Google Shape;2276;p57"/>
            <p:cNvSpPr/>
            <p:nvPr/>
          </p:nvSpPr>
          <p:spPr>
            <a:xfrm>
              <a:off x="1558261" y="3942745"/>
              <a:ext cx="98848" cy="188772"/>
            </a:xfrm>
            <a:custGeom>
              <a:avLst/>
              <a:gdLst/>
              <a:ahLst/>
              <a:cxnLst/>
              <a:rect l="l" t="t" r="r" b="b"/>
              <a:pathLst>
                <a:path w="2038" h="3892" extrusionOk="0">
                  <a:moveTo>
                    <a:pt x="1004" y="1"/>
                  </a:moveTo>
                  <a:cubicBezTo>
                    <a:pt x="822" y="1"/>
                    <a:pt x="670" y="31"/>
                    <a:pt x="487" y="92"/>
                  </a:cubicBezTo>
                  <a:cubicBezTo>
                    <a:pt x="335" y="122"/>
                    <a:pt x="183" y="183"/>
                    <a:pt x="1" y="305"/>
                  </a:cubicBezTo>
                  <a:lnTo>
                    <a:pt x="1" y="761"/>
                  </a:lnTo>
                  <a:cubicBezTo>
                    <a:pt x="183" y="670"/>
                    <a:pt x="335" y="578"/>
                    <a:pt x="487" y="518"/>
                  </a:cubicBezTo>
                  <a:cubicBezTo>
                    <a:pt x="639" y="457"/>
                    <a:pt x="791" y="426"/>
                    <a:pt x="913" y="426"/>
                  </a:cubicBezTo>
                  <a:cubicBezTo>
                    <a:pt x="1095" y="426"/>
                    <a:pt x="1247" y="457"/>
                    <a:pt x="1369" y="578"/>
                  </a:cubicBezTo>
                  <a:cubicBezTo>
                    <a:pt x="1460" y="670"/>
                    <a:pt x="1521" y="791"/>
                    <a:pt x="1521" y="943"/>
                  </a:cubicBezTo>
                  <a:cubicBezTo>
                    <a:pt x="1521" y="1004"/>
                    <a:pt x="1521" y="1095"/>
                    <a:pt x="1460" y="1186"/>
                  </a:cubicBezTo>
                  <a:cubicBezTo>
                    <a:pt x="1430" y="1247"/>
                    <a:pt x="1338" y="1338"/>
                    <a:pt x="1247" y="1429"/>
                  </a:cubicBezTo>
                  <a:lnTo>
                    <a:pt x="1034" y="1673"/>
                  </a:lnTo>
                  <a:cubicBezTo>
                    <a:pt x="882" y="1794"/>
                    <a:pt x="761" y="1946"/>
                    <a:pt x="730" y="2037"/>
                  </a:cubicBezTo>
                  <a:cubicBezTo>
                    <a:pt x="670" y="2159"/>
                    <a:pt x="639" y="2311"/>
                    <a:pt x="639" y="2463"/>
                  </a:cubicBezTo>
                  <a:lnTo>
                    <a:pt x="639" y="2858"/>
                  </a:lnTo>
                  <a:lnTo>
                    <a:pt x="1126" y="2858"/>
                  </a:lnTo>
                  <a:lnTo>
                    <a:pt x="1126" y="2554"/>
                  </a:lnTo>
                  <a:cubicBezTo>
                    <a:pt x="1126" y="2463"/>
                    <a:pt x="1156" y="2402"/>
                    <a:pt x="1156" y="2341"/>
                  </a:cubicBezTo>
                  <a:cubicBezTo>
                    <a:pt x="1156" y="2280"/>
                    <a:pt x="1156" y="2250"/>
                    <a:pt x="1156" y="2220"/>
                  </a:cubicBezTo>
                  <a:cubicBezTo>
                    <a:pt x="1186" y="2159"/>
                    <a:pt x="1217" y="2129"/>
                    <a:pt x="1247" y="2068"/>
                  </a:cubicBezTo>
                  <a:cubicBezTo>
                    <a:pt x="1278" y="2037"/>
                    <a:pt x="1338" y="1977"/>
                    <a:pt x="1399" y="1885"/>
                  </a:cubicBezTo>
                  <a:lnTo>
                    <a:pt x="1642" y="1673"/>
                  </a:lnTo>
                  <a:cubicBezTo>
                    <a:pt x="1794" y="1521"/>
                    <a:pt x="1885" y="1399"/>
                    <a:pt x="1946" y="1277"/>
                  </a:cubicBezTo>
                  <a:cubicBezTo>
                    <a:pt x="2007" y="1156"/>
                    <a:pt x="2037" y="1034"/>
                    <a:pt x="2037" y="913"/>
                  </a:cubicBezTo>
                  <a:cubicBezTo>
                    <a:pt x="2037" y="639"/>
                    <a:pt x="1946" y="426"/>
                    <a:pt x="1764" y="244"/>
                  </a:cubicBezTo>
                  <a:cubicBezTo>
                    <a:pt x="1582" y="92"/>
                    <a:pt x="1308" y="1"/>
                    <a:pt x="1004" y="1"/>
                  </a:cubicBezTo>
                  <a:close/>
                  <a:moveTo>
                    <a:pt x="639" y="3223"/>
                  </a:moveTo>
                  <a:lnTo>
                    <a:pt x="639" y="3891"/>
                  </a:lnTo>
                  <a:lnTo>
                    <a:pt x="1156" y="3891"/>
                  </a:lnTo>
                  <a:lnTo>
                    <a:pt x="115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7" name="Google Shape;2277;p57"/>
            <p:cNvSpPr/>
            <p:nvPr/>
          </p:nvSpPr>
          <p:spPr>
            <a:xfrm>
              <a:off x="1054071" y="4329021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520" y="274"/>
                    <a:pt x="1703" y="365"/>
                    <a:pt x="1855" y="578"/>
                  </a:cubicBezTo>
                  <a:cubicBezTo>
                    <a:pt x="2007" y="760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520" y="2463"/>
                    <a:pt x="1247" y="2463"/>
                  </a:cubicBezTo>
                  <a:cubicBezTo>
                    <a:pt x="973" y="2463"/>
                    <a:pt x="79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0"/>
                    <a:pt x="609" y="578"/>
                  </a:cubicBezTo>
                  <a:cubicBezTo>
                    <a:pt x="791" y="365"/>
                    <a:pt x="973" y="274"/>
                    <a:pt x="1247" y="274"/>
                  </a:cubicBezTo>
                  <a:close/>
                  <a:moveTo>
                    <a:pt x="1247" y="0"/>
                  </a:moveTo>
                  <a:cubicBezTo>
                    <a:pt x="882" y="0"/>
                    <a:pt x="578" y="122"/>
                    <a:pt x="335" y="365"/>
                  </a:cubicBezTo>
                  <a:cubicBezTo>
                    <a:pt x="122" y="608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4"/>
                    <a:pt x="882" y="2736"/>
                    <a:pt x="1247" y="2736"/>
                  </a:cubicBezTo>
                  <a:cubicBezTo>
                    <a:pt x="1612" y="2736"/>
                    <a:pt x="1916" y="2614"/>
                    <a:pt x="2128" y="2371"/>
                  </a:cubicBezTo>
                  <a:cubicBezTo>
                    <a:pt x="2371" y="2128"/>
                    <a:pt x="2463" y="1794"/>
                    <a:pt x="2463" y="1368"/>
                  </a:cubicBezTo>
                  <a:cubicBezTo>
                    <a:pt x="2463" y="943"/>
                    <a:pt x="2371" y="608"/>
                    <a:pt x="2128" y="365"/>
                  </a:cubicBezTo>
                  <a:cubicBezTo>
                    <a:pt x="1916" y="122"/>
                    <a:pt x="1612" y="0"/>
                    <a:pt x="1247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8" name="Google Shape;2278;p57"/>
            <p:cNvSpPr/>
            <p:nvPr/>
          </p:nvSpPr>
          <p:spPr>
            <a:xfrm>
              <a:off x="1201521" y="4330476"/>
              <a:ext cx="101758" cy="129793"/>
            </a:xfrm>
            <a:custGeom>
              <a:avLst/>
              <a:gdLst/>
              <a:ahLst/>
              <a:cxnLst/>
              <a:rect l="l" t="t" r="r" b="b"/>
              <a:pathLst>
                <a:path w="2098" h="2676" extrusionOk="0">
                  <a:moveTo>
                    <a:pt x="0" y="1"/>
                  </a:moveTo>
                  <a:lnTo>
                    <a:pt x="0" y="2676"/>
                  </a:lnTo>
                  <a:lnTo>
                    <a:pt x="365" y="2676"/>
                  </a:lnTo>
                  <a:lnTo>
                    <a:pt x="365" y="1399"/>
                  </a:lnTo>
                  <a:lnTo>
                    <a:pt x="1642" y="2676"/>
                  </a:lnTo>
                  <a:lnTo>
                    <a:pt x="2097" y="2676"/>
                  </a:lnTo>
                  <a:lnTo>
                    <a:pt x="699" y="1247"/>
                  </a:lnTo>
                  <a:lnTo>
                    <a:pt x="2006" y="1"/>
                  </a:lnTo>
                  <a:lnTo>
                    <a:pt x="1550" y="1"/>
                  </a:lnTo>
                  <a:lnTo>
                    <a:pt x="365" y="1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79" name="Google Shape;2279;p57"/>
            <p:cNvSpPr/>
            <p:nvPr/>
          </p:nvSpPr>
          <p:spPr>
            <a:xfrm>
              <a:off x="408350" y="350491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0"/>
                  </a:moveTo>
                  <a:lnTo>
                    <a:pt x="0" y="25989"/>
                  </a:lnTo>
                  <a:lnTo>
                    <a:pt x="33496" y="25989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0" name="Google Shape;2280;p57"/>
            <p:cNvSpPr/>
            <p:nvPr/>
          </p:nvSpPr>
          <p:spPr>
            <a:xfrm>
              <a:off x="424550" y="3524069"/>
              <a:ext cx="1589330" cy="1222214"/>
            </a:xfrm>
            <a:custGeom>
              <a:avLst/>
              <a:gdLst/>
              <a:ahLst/>
              <a:cxnLst/>
              <a:rect l="l" t="t" r="r" b="b"/>
              <a:pathLst>
                <a:path w="32768" h="25199" extrusionOk="0">
                  <a:moveTo>
                    <a:pt x="1" y="0"/>
                  </a:moveTo>
                  <a:lnTo>
                    <a:pt x="1" y="25198"/>
                  </a:lnTo>
                  <a:lnTo>
                    <a:pt x="32767" y="25198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1" name="Google Shape;2281;p57"/>
            <p:cNvSpPr/>
            <p:nvPr/>
          </p:nvSpPr>
          <p:spPr>
            <a:xfrm>
              <a:off x="427508" y="3524069"/>
              <a:ext cx="1587826" cy="128289"/>
            </a:xfrm>
            <a:custGeom>
              <a:avLst/>
              <a:gdLst/>
              <a:ahLst/>
              <a:cxnLst/>
              <a:rect l="l" t="t" r="r" b="b"/>
              <a:pathLst>
                <a:path w="3273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2" name="Google Shape;2282;p57"/>
            <p:cNvSpPr/>
            <p:nvPr/>
          </p:nvSpPr>
          <p:spPr>
            <a:xfrm>
              <a:off x="1903264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3" name="Google Shape;2283;p57"/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399"/>
                  </a:moveTo>
                  <a:lnTo>
                    <a:pt x="142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4" name="Google Shape;2284;p57"/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"/>
                  </a:moveTo>
                  <a:lnTo>
                    <a:pt x="1429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5" name="Google Shape;2285;p57"/>
            <p:cNvSpPr/>
            <p:nvPr/>
          </p:nvSpPr>
          <p:spPr>
            <a:xfrm>
              <a:off x="1777932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6" name="Google Shape;2286;p57"/>
            <p:cNvSpPr/>
            <p:nvPr/>
          </p:nvSpPr>
          <p:spPr>
            <a:xfrm>
              <a:off x="1795635" y="3560932"/>
              <a:ext cx="57572" cy="56069"/>
            </a:xfrm>
            <a:custGeom>
              <a:avLst/>
              <a:gdLst/>
              <a:ahLst/>
              <a:cxnLst/>
              <a:rect l="l" t="t" r="r" b="b"/>
              <a:pathLst>
                <a:path w="1187" h="1156" fill="none" extrusionOk="0">
                  <a:moveTo>
                    <a:pt x="1" y="0"/>
                  </a:moveTo>
                  <a:lnTo>
                    <a:pt x="1186" y="0"/>
                  </a:lnTo>
                  <a:lnTo>
                    <a:pt x="1186" y="1155"/>
                  </a:lnTo>
                  <a:lnTo>
                    <a:pt x="1" y="115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7" name="Google Shape;2287;p57"/>
            <p:cNvSpPr/>
            <p:nvPr/>
          </p:nvSpPr>
          <p:spPr>
            <a:xfrm>
              <a:off x="1795635" y="3575676"/>
              <a:ext cx="57572" cy="49"/>
            </a:xfrm>
            <a:custGeom>
              <a:avLst/>
              <a:gdLst/>
              <a:ahLst/>
              <a:cxnLst/>
              <a:rect l="l" t="t" r="r" b="b"/>
              <a:pathLst>
                <a:path w="1187" h="1" fill="none" extrusionOk="0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8" name="Google Shape;2288;p57"/>
            <p:cNvSpPr/>
            <p:nvPr/>
          </p:nvSpPr>
          <p:spPr>
            <a:xfrm>
              <a:off x="1652648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89" name="Google Shape;2289;p57"/>
            <p:cNvSpPr/>
            <p:nvPr/>
          </p:nvSpPr>
          <p:spPr>
            <a:xfrm>
              <a:off x="1668848" y="361840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0" name="Google Shape;2290;p57"/>
            <p:cNvSpPr/>
            <p:nvPr/>
          </p:nvSpPr>
          <p:spPr>
            <a:xfrm>
              <a:off x="793125" y="4365883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1" name="Google Shape;2291;p57"/>
            <p:cNvSpPr/>
            <p:nvPr/>
          </p:nvSpPr>
          <p:spPr>
            <a:xfrm>
              <a:off x="810828" y="4382083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0" y="1"/>
                  </a:moveTo>
                  <a:lnTo>
                    <a:pt x="16900" y="4317"/>
                  </a:lnTo>
                  <a:lnTo>
                    <a:pt x="0" y="4317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2" name="Google Shape;2292;p57"/>
            <p:cNvSpPr/>
            <p:nvPr/>
          </p:nvSpPr>
          <p:spPr>
            <a:xfrm>
              <a:off x="703200" y="3783559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33" y="517"/>
                  </a:moveTo>
                  <a:lnTo>
                    <a:pt x="2432" y="2401"/>
                  </a:lnTo>
                  <a:lnTo>
                    <a:pt x="1034" y="2401"/>
                  </a:lnTo>
                  <a:lnTo>
                    <a:pt x="173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3" name="Google Shape;2293;p57"/>
            <p:cNvSpPr/>
            <p:nvPr/>
          </p:nvSpPr>
          <p:spPr>
            <a:xfrm>
              <a:off x="899298" y="3783559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55" y="426"/>
                  </a:moveTo>
                  <a:cubicBezTo>
                    <a:pt x="1429" y="426"/>
                    <a:pt x="1611" y="486"/>
                    <a:pt x="1733" y="578"/>
                  </a:cubicBezTo>
                  <a:cubicBezTo>
                    <a:pt x="1854" y="699"/>
                    <a:pt x="1915" y="882"/>
                    <a:pt x="1915" y="1094"/>
                  </a:cubicBezTo>
                  <a:cubicBezTo>
                    <a:pt x="1915" y="1307"/>
                    <a:pt x="1854" y="1489"/>
                    <a:pt x="1733" y="1611"/>
                  </a:cubicBezTo>
                  <a:cubicBezTo>
                    <a:pt x="1611" y="1702"/>
                    <a:pt x="1429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277" y="2189"/>
                    <a:pt x="1459" y="2249"/>
                    <a:pt x="1550" y="2310"/>
                  </a:cubicBezTo>
                  <a:cubicBezTo>
                    <a:pt x="1672" y="2401"/>
                    <a:pt x="1793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3"/>
                    <a:pt x="2249" y="2371"/>
                    <a:pt x="2128" y="2249"/>
                  </a:cubicBezTo>
                  <a:cubicBezTo>
                    <a:pt x="2037" y="2128"/>
                    <a:pt x="1915" y="2067"/>
                    <a:pt x="1824" y="2006"/>
                  </a:cubicBezTo>
                  <a:cubicBezTo>
                    <a:pt x="2037" y="1945"/>
                    <a:pt x="2189" y="1854"/>
                    <a:pt x="2310" y="1702"/>
                  </a:cubicBezTo>
                  <a:cubicBezTo>
                    <a:pt x="2401" y="1520"/>
                    <a:pt x="2462" y="1338"/>
                    <a:pt x="2462" y="1094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4" name="Google Shape;2294;p57"/>
            <p:cNvSpPr/>
            <p:nvPr/>
          </p:nvSpPr>
          <p:spPr>
            <a:xfrm>
              <a:off x="1076189" y="3783559"/>
              <a:ext cx="118007" cy="184310"/>
            </a:xfrm>
            <a:custGeom>
              <a:avLst/>
              <a:gdLst/>
              <a:ahLst/>
              <a:cxnLst/>
              <a:rect l="l" t="t" r="r" b="b"/>
              <a:pathLst>
                <a:path w="243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517" y="3374"/>
                  </a:lnTo>
                  <a:lnTo>
                    <a:pt x="517" y="2006"/>
                  </a:lnTo>
                  <a:lnTo>
                    <a:pt x="2311" y="2006"/>
                  </a:lnTo>
                  <a:lnTo>
                    <a:pt x="2311" y="1550"/>
                  </a:lnTo>
                  <a:lnTo>
                    <a:pt x="517" y="1550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5" name="Google Shape;2295;p57"/>
            <p:cNvSpPr/>
            <p:nvPr/>
          </p:nvSpPr>
          <p:spPr>
            <a:xfrm>
              <a:off x="1291446" y="3783559"/>
              <a:ext cx="154820" cy="184310"/>
            </a:xfrm>
            <a:custGeom>
              <a:avLst/>
              <a:gdLst/>
              <a:ahLst/>
              <a:cxnLst/>
              <a:rect l="l" t="t" r="r" b="b"/>
              <a:pathLst>
                <a:path w="3192" h="3800" extrusionOk="0">
                  <a:moveTo>
                    <a:pt x="0" y="0"/>
                  </a:moveTo>
                  <a:lnTo>
                    <a:pt x="1338" y="200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200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6" name="Google Shape;2296;p57"/>
            <p:cNvSpPr/>
            <p:nvPr/>
          </p:nvSpPr>
          <p:spPr>
            <a:xfrm>
              <a:off x="1446219" y="3780600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94" y="395"/>
                  </a:moveTo>
                  <a:cubicBezTo>
                    <a:pt x="2159" y="395"/>
                    <a:pt x="2463" y="547"/>
                    <a:pt x="2676" y="821"/>
                  </a:cubicBezTo>
                  <a:cubicBezTo>
                    <a:pt x="2888" y="1095"/>
                    <a:pt x="3010" y="1490"/>
                    <a:pt x="3010" y="1976"/>
                  </a:cubicBezTo>
                  <a:cubicBezTo>
                    <a:pt x="3010" y="2432"/>
                    <a:pt x="2888" y="2827"/>
                    <a:pt x="2676" y="3101"/>
                  </a:cubicBezTo>
                  <a:cubicBezTo>
                    <a:pt x="2463" y="3374"/>
                    <a:pt x="2159" y="3526"/>
                    <a:pt x="1794" y="3526"/>
                  </a:cubicBezTo>
                  <a:cubicBezTo>
                    <a:pt x="1399" y="3526"/>
                    <a:pt x="1095" y="3374"/>
                    <a:pt x="882" y="3101"/>
                  </a:cubicBezTo>
                  <a:cubicBezTo>
                    <a:pt x="670" y="2827"/>
                    <a:pt x="548" y="2432"/>
                    <a:pt x="548" y="1976"/>
                  </a:cubicBezTo>
                  <a:cubicBezTo>
                    <a:pt x="548" y="1490"/>
                    <a:pt x="670" y="1095"/>
                    <a:pt x="882" y="821"/>
                  </a:cubicBezTo>
                  <a:cubicBezTo>
                    <a:pt x="1095" y="547"/>
                    <a:pt x="1399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1247" y="0"/>
                    <a:pt x="822" y="183"/>
                    <a:pt x="487" y="517"/>
                  </a:cubicBezTo>
                  <a:cubicBezTo>
                    <a:pt x="183" y="882"/>
                    <a:pt x="1" y="1368"/>
                    <a:pt x="1" y="1976"/>
                  </a:cubicBezTo>
                  <a:cubicBezTo>
                    <a:pt x="1" y="2584"/>
                    <a:pt x="183" y="3040"/>
                    <a:pt x="487" y="3405"/>
                  </a:cubicBezTo>
                  <a:cubicBezTo>
                    <a:pt x="822" y="3769"/>
                    <a:pt x="1247" y="3952"/>
                    <a:pt x="1794" y="3952"/>
                  </a:cubicBezTo>
                  <a:cubicBezTo>
                    <a:pt x="2311" y="3952"/>
                    <a:pt x="2736" y="3769"/>
                    <a:pt x="3071" y="3405"/>
                  </a:cubicBezTo>
                  <a:cubicBezTo>
                    <a:pt x="3375" y="3040"/>
                    <a:pt x="3527" y="2554"/>
                    <a:pt x="3527" y="1976"/>
                  </a:cubicBezTo>
                  <a:cubicBezTo>
                    <a:pt x="3527" y="1368"/>
                    <a:pt x="3375" y="882"/>
                    <a:pt x="3071" y="517"/>
                  </a:cubicBezTo>
                  <a:cubicBezTo>
                    <a:pt x="2736" y="183"/>
                    <a:pt x="2311" y="0"/>
                    <a:pt x="179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7" name="Google Shape;2297;p57"/>
            <p:cNvSpPr/>
            <p:nvPr/>
          </p:nvSpPr>
          <p:spPr>
            <a:xfrm>
              <a:off x="1654103" y="3783559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1" y="0"/>
                  </a:moveTo>
                  <a:lnTo>
                    <a:pt x="1" y="2371"/>
                  </a:lnTo>
                  <a:cubicBezTo>
                    <a:pt x="1" y="2888"/>
                    <a:pt x="122" y="3252"/>
                    <a:pt x="365" y="3496"/>
                  </a:cubicBezTo>
                  <a:cubicBezTo>
                    <a:pt x="609" y="3769"/>
                    <a:pt x="973" y="3891"/>
                    <a:pt x="1460" y="3891"/>
                  </a:cubicBezTo>
                  <a:cubicBezTo>
                    <a:pt x="1946" y="3891"/>
                    <a:pt x="2311" y="3769"/>
                    <a:pt x="2554" y="3496"/>
                  </a:cubicBezTo>
                  <a:cubicBezTo>
                    <a:pt x="2797" y="3252"/>
                    <a:pt x="2919" y="2888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4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609" y="3009"/>
                    <a:pt x="517" y="2705"/>
                    <a:pt x="517" y="2310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8" name="Google Shape;2298;p57"/>
            <p:cNvSpPr/>
            <p:nvPr/>
          </p:nvSpPr>
          <p:spPr>
            <a:xfrm>
              <a:off x="791670" y="4019428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699"/>
                    <a:pt x="1945" y="882"/>
                    <a:pt x="1945" y="1095"/>
                  </a:cubicBezTo>
                  <a:cubicBezTo>
                    <a:pt x="1945" y="1307"/>
                    <a:pt x="1854" y="1490"/>
                    <a:pt x="1733" y="1611"/>
                  </a:cubicBezTo>
                  <a:cubicBezTo>
                    <a:pt x="1611" y="1703"/>
                    <a:pt x="1429" y="1763"/>
                    <a:pt x="1186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307" y="2189"/>
                    <a:pt x="1459" y="2250"/>
                    <a:pt x="1581" y="2310"/>
                  </a:cubicBezTo>
                  <a:cubicBezTo>
                    <a:pt x="1702" y="2402"/>
                    <a:pt x="1824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4"/>
                    <a:pt x="2249" y="2371"/>
                    <a:pt x="2158" y="2250"/>
                  </a:cubicBezTo>
                  <a:cubicBezTo>
                    <a:pt x="2037" y="2128"/>
                    <a:pt x="194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3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5" y="92"/>
                    <a:pt x="1611" y="0"/>
                    <a:pt x="118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299" name="Google Shape;2299;p57"/>
            <p:cNvSpPr/>
            <p:nvPr/>
          </p:nvSpPr>
          <p:spPr>
            <a:xfrm>
              <a:off x="968561" y="4019428"/>
              <a:ext cx="119462" cy="184310"/>
            </a:xfrm>
            <a:custGeom>
              <a:avLst/>
              <a:gdLst/>
              <a:ahLst/>
              <a:cxnLst/>
              <a:rect l="l" t="t" r="r" b="b"/>
              <a:pathLst>
                <a:path w="246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7" y="3374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51"/>
                  </a:lnTo>
                  <a:lnTo>
                    <a:pt x="517" y="1551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0" name="Google Shape;2300;p57"/>
            <p:cNvSpPr/>
            <p:nvPr/>
          </p:nvSpPr>
          <p:spPr>
            <a:xfrm>
              <a:off x="1105679" y="4019428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63" y="517"/>
                  </a:moveTo>
                  <a:lnTo>
                    <a:pt x="2463" y="2402"/>
                  </a:lnTo>
                  <a:lnTo>
                    <a:pt x="1064" y="2402"/>
                  </a:lnTo>
                  <a:lnTo>
                    <a:pt x="176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1301777" y="4019428"/>
              <a:ext cx="156324" cy="184310"/>
            </a:xfrm>
            <a:custGeom>
              <a:avLst/>
              <a:gdLst/>
              <a:ahLst/>
              <a:cxnLst/>
              <a:rect l="l" t="t" r="r" b="b"/>
              <a:pathLst>
                <a:path w="3223" h="3800" extrusionOk="0">
                  <a:moveTo>
                    <a:pt x="1155" y="426"/>
                  </a:moveTo>
                  <a:cubicBezTo>
                    <a:pt x="1672" y="426"/>
                    <a:pt x="2067" y="548"/>
                    <a:pt x="2310" y="791"/>
                  </a:cubicBezTo>
                  <a:cubicBezTo>
                    <a:pt x="2553" y="1003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4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3" y="3800"/>
                    <a:pt x="2341" y="3648"/>
                    <a:pt x="270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2"/>
                    <a:pt x="1793" y="0"/>
                    <a:pt x="106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2" name="Google Shape;2302;p57"/>
            <p:cNvSpPr/>
            <p:nvPr/>
          </p:nvSpPr>
          <p:spPr>
            <a:xfrm>
              <a:off x="1458054" y="4019428"/>
              <a:ext cx="156275" cy="184310"/>
            </a:xfrm>
            <a:custGeom>
              <a:avLst/>
              <a:gdLst/>
              <a:ahLst/>
              <a:cxnLst/>
              <a:rect l="l" t="t" r="r" b="b"/>
              <a:pathLst>
                <a:path w="3222" h="3800" extrusionOk="0">
                  <a:moveTo>
                    <a:pt x="0" y="0"/>
                  </a:moveTo>
                  <a:lnTo>
                    <a:pt x="1337" y="2007"/>
                  </a:lnTo>
                  <a:lnTo>
                    <a:pt x="1337" y="3800"/>
                  </a:lnTo>
                  <a:lnTo>
                    <a:pt x="1885" y="3800"/>
                  </a:lnTo>
                  <a:lnTo>
                    <a:pt x="1885" y="2007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5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3" name="Google Shape;2303;p57"/>
            <p:cNvSpPr/>
            <p:nvPr/>
          </p:nvSpPr>
          <p:spPr>
            <a:xfrm>
              <a:off x="1631986" y="4016469"/>
              <a:ext cx="98848" cy="187268"/>
            </a:xfrm>
            <a:custGeom>
              <a:avLst/>
              <a:gdLst/>
              <a:ahLst/>
              <a:cxnLst/>
              <a:rect l="l" t="t" r="r" b="b"/>
              <a:pathLst>
                <a:path w="2038" h="3861" extrusionOk="0">
                  <a:moveTo>
                    <a:pt x="1004" y="1"/>
                  </a:moveTo>
                  <a:cubicBezTo>
                    <a:pt x="821" y="1"/>
                    <a:pt x="639" y="1"/>
                    <a:pt x="487" y="61"/>
                  </a:cubicBezTo>
                  <a:cubicBezTo>
                    <a:pt x="305" y="122"/>
                    <a:pt x="153" y="183"/>
                    <a:pt x="1" y="274"/>
                  </a:cubicBezTo>
                  <a:lnTo>
                    <a:pt x="1" y="760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39" y="426"/>
                    <a:pt x="761" y="396"/>
                    <a:pt x="913" y="396"/>
                  </a:cubicBezTo>
                  <a:cubicBezTo>
                    <a:pt x="1095" y="396"/>
                    <a:pt x="1247" y="457"/>
                    <a:pt x="1338" y="548"/>
                  </a:cubicBezTo>
                  <a:cubicBezTo>
                    <a:pt x="1460" y="639"/>
                    <a:pt x="1520" y="760"/>
                    <a:pt x="1520" y="912"/>
                  </a:cubicBezTo>
                  <a:cubicBezTo>
                    <a:pt x="1520" y="1004"/>
                    <a:pt x="1490" y="1095"/>
                    <a:pt x="1460" y="1156"/>
                  </a:cubicBezTo>
                  <a:cubicBezTo>
                    <a:pt x="1399" y="1247"/>
                    <a:pt x="1338" y="1338"/>
                    <a:pt x="1247" y="142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69" y="2128"/>
                    <a:pt x="639" y="2280"/>
                    <a:pt x="639" y="2463"/>
                  </a:cubicBezTo>
                  <a:lnTo>
                    <a:pt x="639" y="2858"/>
                  </a:lnTo>
                  <a:lnTo>
                    <a:pt x="1125" y="2858"/>
                  </a:lnTo>
                  <a:lnTo>
                    <a:pt x="1125" y="2523"/>
                  </a:lnTo>
                  <a:cubicBezTo>
                    <a:pt x="1125" y="2432"/>
                    <a:pt x="1125" y="2371"/>
                    <a:pt x="1125" y="2311"/>
                  </a:cubicBezTo>
                  <a:cubicBezTo>
                    <a:pt x="1125" y="2280"/>
                    <a:pt x="1156" y="2219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85"/>
                  </a:cubicBezTo>
                  <a:lnTo>
                    <a:pt x="1612" y="1642"/>
                  </a:lnTo>
                  <a:cubicBezTo>
                    <a:pt x="1764" y="1520"/>
                    <a:pt x="1885" y="1368"/>
                    <a:pt x="1946" y="1247"/>
                  </a:cubicBezTo>
                  <a:cubicBezTo>
                    <a:pt x="2007" y="1156"/>
                    <a:pt x="2037" y="103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1"/>
                    <a:pt x="1308" y="1"/>
                    <a:pt x="100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5" y="3861"/>
                  </a:lnTo>
                  <a:lnTo>
                    <a:pt x="112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1127796" y="4401241"/>
              <a:ext cx="119462" cy="134206"/>
            </a:xfrm>
            <a:custGeom>
              <a:avLst/>
              <a:gdLst/>
              <a:ahLst/>
              <a:cxnLst/>
              <a:rect l="l" t="t" r="r" b="b"/>
              <a:pathLst>
                <a:path w="2463" h="2767" extrusionOk="0">
                  <a:moveTo>
                    <a:pt x="1216" y="305"/>
                  </a:moveTo>
                  <a:cubicBezTo>
                    <a:pt x="1490" y="305"/>
                    <a:pt x="1703" y="396"/>
                    <a:pt x="1855" y="578"/>
                  </a:cubicBezTo>
                  <a:cubicBezTo>
                    <a:pt x="2007" y="791"/>
                    <a:pt x="2067" y="1034"/>
                    <a:pt x="2067" y="1369"/>
                  </a:cubicBezTo>
                  <a:cubicBezTo>
                    <a:pt x="2067" y="1703"/>
                    <a:pt x="2007" y="1977"/>
                    <a:pt x="1855" y="2189"/>
                  </a:cubicBezTo>
                  <a:cubicBezTo>
                    <a:pt x="1703" y="2372"/>
                    <a:pt x="1490" y="2463"/>
                    <a:pt x="1216" y="2463"/>
                  </a:cubicBezTo>
                  <a:cubicBezTo>
                    <a:pt x="973" y="2463"/>
                    <a:pt x="760" y="2372"/>
                    <a:pt x="608" y="2189"/>
                  </a:cubicBezTo>
                  <a:cubicBezTo>
                    <a:pt x="456" y="1977"/>
                    <a:pt x="365" y="1703"/>
                    <a:pt x="365" y="1369"/>
                  </a:cubicBezTo>
                  <a:cubicBezTo>
                    <a:pt x="365" y="1034"/>
                    <a:pt x="456" y="791"/>
                    <a:pt x="608" y="578"/>
                  </a:cubicBezTo>
                  <a:cubicBezTo>
                    <a:pt x="760" y="396"/>
                    <a:pt x="973" y="305"/>
                    <a:pt x="1216" y="305"/>
                  </a:cubicBezTo>
                  <a:close/>
                  <a:moveTo>
                    <a:pt x="1216" y="1"/>
                  </a:moveTo>
                  <a:cubicBezTo>
                    <a:pt x="851" y="1"/>
                    <a:pt x="548" y="122"/>
                    <a:pt x="335" y="366"/>
                  </a:cubicBezTo>
                  <a:cubicBezTo>
                    <a:pt x="122" y="639"/>
                    <a:pt x="0" y="974"/>
                    <a:pt x="0" y="1369"/>
                  </a:cubicBezTo>
                  <a:cubicBezTo>
                    <a:pt x="0" y="1794"/>
                    <a:pt x="122" y="2129"/>
                    <a:pt x="335" y="2372"/>
                  </a:cubicBezTo>
                  <a:cubicBezTo>
                    <a:pt x="548" y="2645"/>
                    <a:pt x="851" y="2767"/>
                    <a:pt x="1216" y="2767"/>
                  </a:cubicBezTo>
                  <a:cubicBezTo>
                    <a:pt x="1611" y="2767"/>
                    <a:pt x="1885" y="2645"/>
                    <a:pt x="2128" y="2372"/>
                  </a:cubicBezTo>
                  <a:cubicBezTo>
                    <a:pt x="2341" y="2129"/>
                    <a:pt x="2462" y="1794"/>
                    <a:pt x="2462" y="1369"/>
                  </a:cubicBezTo>
                  <a:cubicBezTo>
                    <a:pt x="2462" y="974"/>
                    <a:pt x="2341" y="639"/>
                    <a:pt x="2128" y="366"/>
                  </a:cubicBezTo>
                  <a:cubicBezTo>
                    <a:pt x="1885" y="122"/>
                    <a:pt x="1611" y="1"/>
                    <a:pt x="121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1273742" y="4404200"/>
              <a:ext cx="103262" cy="128338"/>
            </a:xfrm>
            <a:custGeom>
              <a:avLst/>
              <a:gdLst/>
              <a:ahLst/>
              <a:cxnLst/>
              <a:rect l="l" t="t" r="r" b="b"/>
              <a:pathLst>
                <a:path w="2129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8"/>
                  </a:lnTo>
                  <a:lnTo>
                    <a:pt x="1642" y="2645"/>
                  </a:lnTo>
                  <a:lnTo>
                    <a:pt x="2128" y="2645"/>
                  </a:lnTo>
                  <a:lnTo>
                    <a:pt x="700" y="1216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12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480571" y="357713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1" y="1"/>
                  </a:moveTo>
                  <a:lnTo>
                    <a:pt x="1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499730" y="3596290"/>
              <a:ext cx="1587826" cy="1220759"/>
            </a:xfrm>
            <a:custGeom>
              <a:avLst/>
              <a:gdLst/>
              <a:ahLst/>
              <a:cxnLst/>
              <a:rect l="l" t="t" r="r" b="b"/>
              <a:pathLst>
                <a:path w="32737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498274" y="3597794"/>
              <a:ext cx="1589281" cy="128289"/>
            </a:xfrm>
            <a:custGeom>
              <a:avLst/>
              <a:gdLst/>
              <a:ahLst/>
              <a:cxnLst/>
              <a:rect l="l" t="t" r="r" b="b"/>
              <a:pathLst>
                <a:path w="327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09" name="Google Shape;2309;p57"/>
            <p:cNvSpPr/>
            <p:nvPr/>
          </p:nvSpPr>
          <p:spPr>
            <a:xfrm>
              <a:off x="1976988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0" name="Google Shape;2310;p57"/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1398"/>
                  </a:moveTo>
                  <a:lnTo>
                    <a:pt x="142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1" name="Google Shape;2311;p57"/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0"/>
                  </a:moveTo>
                  <a:lnTo>
                    <a:pt x="142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2" name="Google Shape;2312;p57"/>
            <p:cNvSpPr/>
            <p:nvPr/>
          </p:nvSpPr>
          <p:spPr>
            <a:xfrm>
              <a:off x="1851656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3" name="Google Shape;2313;p57"/>
            <p:cNvSpPr/>
            <p:nvPr/>
          </p:nvSpPr>
          <p:spPr>
            <a:xfrm>
              <a:off x="1869360" y="3633152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4" name="Google Shape;2314;p57"/>
            <p:cNvSpPr/>
            <p:nvPr/>
          </p:nvSpPr>
          <p:spPr>
            <a:xfrm>
              <a:off x="1869360" y="3646442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5" name="Google Shape;2315;p57"/>
            <p:cNvSpPr/>
            <p:nvPr/>
          </p:nvSpPr>
          <p:spPr>
            <a:xfrm>
              <a:off x="1726373" y="3613993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6" name="Google Shape;2316;p57"/>
            <p:cNvSpPr/>
            <p:nvPr/>
          </p:nvSpPr>
          <p:spPr>
            <a:xfrm>
              <a:off x="1741069" y="3689173"/>
              <a:ext cx="63441" cy="49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7" name="Google Shape;2317;p57"/>
            <p:cNvSpPr/>
            <p:nvPr/>
          </p:nvSpPr>
          <p:spPr>
            <a:xfrm>
              <a:off x="865346" y="4439607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8" name="Google Shape;2318;p57"/>
            <p:cNvSpPr/>
            <p:nvPr/>
          </p:nvSpPr>
          <p:spPr>
            <a:xfrm>
              <a:off x="883050" y="4455807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1" y="0"/>
                  </a:moveTo>
                  <a:lnTo>
                    <a:pt x="16901" y="4317"/>
                  </a:lnTo>
                  <a:lnTo>
                    <a:pt x="1" y="431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19" name="Google Shape;2319;p57"/>
            <p:cNvSpPr/>
            <p:nvPr/>
          </p:nvSpPr>
          <p:spPr>
            <a:xfrm>
              <a:off x="775421" y="3855780"/>
              <a:ext cx="169613" cy="185813"/>
            </a:xfrm>
            <a:custGeom>
              <a:avLst/>
              <a:gdLst/>
              <a:ahLst/>
              <a:cxnLst/>
              <a:rect l="l" t="t" r="r" b="b"/>
              <a:pathLst>
                <a:path w="3497" h="3831" extrusionOk="0">
                  <a:moveTo>
                    <a:pt x="1764" y="517"/>
                  </a:moveTo>
                  <a:lnTo>
                    <a:pt x="2463" y="2402"/>
                  </a:lnTo>
                  <a:lnTo>
                    <a:pt x="1065" y="2402"/>
                  </a:lnTo>
                  <a:lnTo>
                    <a:pt x="1764" y="517"/>
                  </a:lnTo>
                  <a:close/>
                  <a:moveTo>
                    <a:pt x="1460" y="0"/>
                  </a:moveTo>
                  <a:lnTo>
                    <a:pt x="1" y="3830"/>
                  </a:lnTo>
                  <a:lnTo>
                    <a:pt x="548" y="3830"/>
                  </a:lnTo>
                  <a:lnTo>
                    <a:pt x="913" y="2858"/>
                  </a:lnTo>
                  <a:lnTo>
                    <a:pt x="2615" y="2858"/>
                  </a:lnTo>
                  <a:lnTo>
                    <a:pt x="2980" y="3830"/>
                  </a:lnTo>
                  <a:lnTo>
                    <a:pt x="3496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0" name="Google Shape;2320;p57"/>
            <p:cNvSpPr/>
            <p:nvPr/>
          </p:nvSpPr>
          <p:spPr>
            <a:xfrm>
              <a:off x="972974" y="3855780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66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07" y="2159"/>
                    <a:pt x="1916" y="2067"/>
                    <a:pt x="1794" y="2037"/>
                  </a:cubicBezTo>
                  <a:cubicBezTo>
                    <a:pt x="2007" y="1976"/>
                    <a:pt x="215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6"/>
                    <a:pt x="2129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1" name="Google Shape;2321;p57"/>
            <p:cNvSpPr/>
            <p:nvPr/>
          </p:nvSpPr>
          <p:spPr>
            <a:xfrm>
              <a:off x="1148410" y="3855780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8" y="1581"/>
                  </a:lnTo>
                  <a:lnTo>
                    <a:pt x="518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2" name="Google Shape;2322;p57"/>
            <p:cNvSpPr/>
            <p:nvPr/>
          </p:nvSpPr>
          <p:spPr>
            <a:xfrm>
              <a:off x="1363667" y="3855780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9" y="2007"/>
                  </a:lnTo>
                  <a:lnTo>
                    <a:pt x="1369" y="3830"/>
                  </a:lnTo>
                  <a:lnTo>
                    <a:pt x="1885" y="3830"/>
                  </a:lnTo>
                  <a:lnTo>
                    <a:pt x="1885" y="2007"/>
                  </a:lnTo>
                  <a:lnTo>
                    <a:pt x="3223" y="0"/>
                  </a:lnTo>
                  <a:lnTo>
                    <a:pt x="2676" y="0"/>
                  </a:lnTo>
                  <a:lnTo>
                    <a:pt x="1612" y="158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3" name="Google Shape;2323;p57"/>
            <p:cNvSpPr/>
            <p:nvPr/>
          </p:nvSpPr>
          <p:spPr>
            <a:xfrm>
              <a:off x="1519944" y="3852821"/>
              <a:ext cx="171068" cy="191730"/>
            </a:xfrm>
            <a:custGeom>
              <a:avLst/>
              <a:gdLst/>
              <a:ahLst/>
              <a:cxnLst/>
              <a:rect l="l" t="t" r="r" b="b"/>
              <a:pathLst>
                <a:path w="3527" h="3953" extrusionOk="0">
                  <a:moveTo>
                    <a:pt x="1764" y="426"/>
                  </a:moveTo>
                  <a:cubicBezTo>
                    <a:pt x="2128" y="426"/>
                    <a:pt x="2432" y="548"/>
                    <a:pt x="2645" y="852"/>
                  </a:cubicBezTo>
                  <a:cubicBezTo>
                    <a:pt x="2858" y="1125"/>
                    <a:pt x="2979" y="1490"/>
                    <a:pt x="2979" y="1976"/>
                  </a:cubicBezTo>
                  <a:cubicBezTo>
                    <a:pt x="2979" y="2463"/>
                    <a:pt x="2858" y="2827"/>
                    <a:pt x="2645" y="3131"/>
                  </a:cubicBezTo>
                  <a:cubicBezTo>
                    <a:pt x="2432" y="3405"/>
                    <a:pt x="2128" y="3527"/>
                    <a:pt x="1764" y="3527"/>
                  </a:cubicBezTo>
                  <a:cubicBezTo>
                    <a:pt x="1399" y="3527"/>
                    <a:pt x="1095" y="3405"/>
                    <a:pt x="882" y="3131"/>
                  </a:cubicBezTo>
                  <a:cubicBezTo>
                    <a:pt x="639" y="2827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48"/>
                    <a:pt x="1399" y="426"/>
                    <a:pt x="1764" y="426"/>
                  </a:cubicBezTo>
                  <a:close/>
                  <a:moveTo>
                    <a:pt x="1764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3" y="913"/>
                    <a:pt x="1" y="1369"/>
                    <a:pt x="1" y="1976"/>
                  </a:cubicBezTo>
                  <a:cubicBezTo>
                    <a:pt x="1" y="2584"/>
                    <a:pt x="153" y="3071"/>
                    <a:pt x="487" y="3435"/>
                  </a:cubicBezTo>
                  <a:cubicBezTo>
                    <a:pt x="791" y="3770"/>
                    <a:pt x="1216" y="3952"/>
                    <a:pt x="1764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5" y="3071"/>
                    <a:pt x="3527" y="2584"/>
                    <a:pt x="3527" y="1976"/>
                  </a:cubicBezTo>
                  <a:cubicBezTo>
                    <a:pt x="3527" y="1369"/>
                    <a:pt x="3375" y="913"/>
                    <a:pt x="3040" y="548"/>
                  </a:cubicBezTo>
                  <a:cubicBezTo>
                    <a:pt x="2736" y="183"/>
                    <a:pt x="2311" y="1"/>
                    <a:pt x="17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4" name="Google Shape;2324;p57"/>
            <p:cNvSpPr/>
            <p:nvPr/>
          </p:nvSpPr>
          <p:spPr>
            <a:xfrm>
              <a:off x="1727828" y="3855780"/>
              <a:ext cx="140124" cy="188772"/>
            </a:xfrm>
            <a:custGeom>
              <a:avLst/>
              <a:gdLst/>
              <a:ahLst/>
              <a:cxnLst/>
              <a:rect l="l" t="t" r="r" b="b"/>
              <a:pathLst>
                <a:path w="2889" h="3892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70"/>
                    <a:pt x="973" y="3891"/>
                    <a:pt x="1459" y="3891"/>
                  </a:cubicBezTo>
                  <a:cubicBezTo>
                    <a:pt x="1915" y="3891"/>
                    <a:pt x="2280" y="3770"/>
                    <a:pt x="2523" y="3526"/>
                  </a:cubicBezTo>
                  <a:cubicBezTo>
                    <a:pt x="2766" y="3253"/>
                    <a:pt x="2888" y="2888"/>
                    <a:pt x="2888" y="2402"/>
                  </a:cubicBezTo>
                  <a:lnTo>
                    <a:pt x="2888" y="0"/>
                  </a:lnTo>
                  <a:lnTo>
                    <a:pt x="2371" y="0"/>
                  </a:lnTo>
                  <a:lnTo>
                    <a:pt x="2371" y="2311"/>
                  </a:lnTo>
                  <a:cubicBezTo>
                    <a:pt x="2371" y="2736"/>
                    <a:pt x="2311" y="3040"/>
                    <a:pt x="2159" y="3222"/>
                  </a:cubicBezTo>
                  <a:cubicBezTo>
                    <a:pt x="2007" y="3374"/>
                    <a:pt x="1763" y="3466"/>
                    <a:pt x="1459" y="3466"/>
                  </a:cubicBezTo>
                  <a:cubicBezTo>
                    <a:pt x="1125" y="3466"/>
                    <a:pt x="882" y="3374"/>
                    <a:pt x="730" y="3222"/>
                  </a:cubicBezTo>
                  <a:cubicBezTo>
                    <a:pt x="578" y="3040"/>
                    <a:pt x="517" y="2736"/>
                    <a:pt x="517" y="231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5" name="Google Shape;2325;p57"/>
            <p:cNvSpPr/>
            <p:nvPr/>
          </p:nvSpPr>
          <p:spPr>
            <a:xfrm>
              <a:off x="865346" y="4091648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399" y="426"/>
                    <a:pt x="1612" y="487"/>
                    <a:pt x="1734" y="609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34" y="1612"/>
                  </a:cubicBezTo>
                  <a:cubicBezTo>
                    <a:pt x="1612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518" y="3831"/>
                  </a:lnTo>
                  <a:lnTo>
                    <a:pt x="518" y="2220"/>
                  </a:lnTo>
                  <a:lnTo>
                    <a:pt x="1065" y="2220"/>
                  </a:lnTo>
                  <a:cubicBezTo>
                    <a:pt x="1278" y="2220"/>
                    <a:pt x="1430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1"/>
                  </a:lnTo>
                  <a:lnTo>
                    <a:pt x="2980" y="3831"/>
                  </a:lnTo>
                  <a:lnTo>
                    <a:pt x="2433" y="2767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37" y="2159"/>
                    <a:pt x="1916" y="2068"/>
                    <a:pt x="1794" y="2037"/>
                  </a:cubicBezTo>
                  <a:cubicBezTo>
                    <a:pt x="2007" y="1976"/>
                    <a:pt x="218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7"/>
                    <a:pt x="2129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6" name="Google Shape;2326;p57"/>
            <p:cNvSpPr/>
            <p:nvPr/>
          </p:nvSpPr>
          <p:spPr>
            <a:xfrm>
              <a:off x="1040830" y="4091648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2462" y="3831"/>
                  </a:lnTo>
                  <a:lnTo>
                    <a:pt x="2462" y="3375"/>
                  </a:lnTo>
                  <a:lnTo>
                    <a:pt x="517" y="3375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32" y="45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7" name="Google Shape;2327;p57"/>
            <p:cNvSpPr/>
            <p:nvPr/>
          </p:nvSpPr>
          <p:spPr>
            <a:xfrm>
              <a:off x="1179403" y="4091648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8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518"/>
                  </a:lnTo>
                  <a:close/>
                  <a:moveTo>
                    <a:pt x="1429" y="1"/>
                  </a:moveTo>
                  <a:lnTo>
                    <a:pt x="0" y="3831"/>
                  </a:lnTo>
                  <a:lnTo>
                    <a:pt x="517" y="3831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9" y="3831"/>
                  </a:lnTo>
                  <a:lnTo>
                    <a:pt x="3465" y="3831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8" name="Google Shape;2328;p57"/>
            <p:cNvSpPr/>
            <p:nvPr/>
          </p:nvSpPr>
          <p:spPr>
            <a:xfrm>
              <a:off x="1375453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6" y="426"/>
                  </a:moveTo>
                  <a:cubicBezTo>
                    <a:pt x="1673" y="426"/>
                    <a:pt x="2037" y="548"/>
                    <a:pt x="2281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1" y="3040"/>
                  </a:cubicBezTo>
                  <a:cubicBezTo>
                    <a:pt x="2037" y="3284"/>
                    <a:pt x="1673" y="3405"/>
                    <a:pt x="1126" y="3405"/>
                  </a:cubicBezTo>
                  <a:lnTo>
                    <a:pt x="518" y="3405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1065" y="3831"/>
                  </a:lnTo>
                  <a:cubicBezTo>
                    <a:pt x="1794" y="3831"/>
                    <a:pt x="2341" y="3679"/>
                    <a:pt x="2676" y="3375"/>
                  </a:cubicBezTo>
                  <a:cubicBezTo>
                    <a:pt x="3010" y="3040"/>
                    <a:pt x="3192" y="2584"/>
                    <a:pt x="3192" y="1916"/>
                  </a:cubicBezTo>
                  <a:cubicBezTo>
                    <a:pt x="3192" y="1247"/>
                    <a:pt x="3010" y="791"/>
                    <a:pt x="2676" y="487"/>
                  </a:cubicBezTo>
                  <a:cubicBezTo>
                    <a:pt x="2341" y="15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29" name="Google Shape;2329;p57"/>
            <p:cNvSpPr/>
            <p:nvPr/>
          </p:nvSpPr>
          <p:spPr>
            <a:xfrm>
              <a:off x="1531730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1"/>
                  </a:lnTo>
                  <a:lnTo>
                    <a:pt x="1855" y="3831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1704256" y="4088690"/>
              <a:ext cx="98800" cy="188772"/>
            </a:xfrm>
            <a:custGeom>
              <a:avLst/>
              <a:gdLst/>
              <a:ahLst/>
              <a:cxnLst/>
              <a:rect l="l" t="t" r="r" b="b"/>
              <a:pathLst>
                <a:path w="2037" h="3892" extrusionOk="0">
                  <a:moveTo>
                    <a:pt x="1003" y="1"/>
                  </a:moveTo>
                  <a:cubicBezTo>
                    <a:pt x="821" y="1"/>
                    <a:pt x="669" y="31"/>
                    <a:pt x="486" y="62"/>
                  </a:cubicBezTo>
                  <a:cubicBezTo>
                    <a:pt x="334" y="123"/>
                    <a:pt x="182" y="183"/>
                    <a:pt x="0" y="305"/>
                  </a:cubicBezTo>
                  <a:lnTo>
                    <a:pt x="0" y="761"/>
                  </a:lnTo>
                  <a:cubicBezTo>
                    <a:pt x="182" y="670"/>
                    <a:pt x="334" y="579"/>
                    <a:pt x="486" y="518"/>
                  </a:cubicBezTo>
                  <a:cubicBezTo>
                    <a:pt x="638" y="457"/>
                    <a:pt x="790" y="427"/>
                    <a:pt x="912" y="427"/>
                  </a:cubicBezTo>
                  <a:cubicBezTo>
                    <a:pt x="1094" y="427"/>
                    <a:pt x="1246" y="457"/>
                    <a:pt x="1368" y="548"/>
                  </a:cubicBezTo>
                  <a:cubicBezTo>
                    <a:pt x="1459" y="670"/>
                    <a:pt x="1520" y="791"/>
                    <a:pt x="1520" y="943"/>
                  </a:cubicBezTo>
                  <a:cubicBezTo>
                    <a:pt x="1520" y="1004"/>
                    <a:pt x="1489" y="1095"/>
                    <a:pt x="1459" y="1186"/>
                  </a:cubicBezTo>
                  <a:cubicBezTo>
                    <a:pt x="1429" y="1247"/>
                    <a:pt x="1338" y="1338"/>
                    <a:pt x="1246" y="1430"/>
                  </a:cubicBezTo>
                  <a:lnTo>
                    <a:pt x="1034" y="1642"/>
                  </a:lnTo>
                  <a:cubicBezTo>
                    <a:pt x="882" y="1794"/>
                    <a:pt x="760" y="1946"/>
                    <a:pt x="730" y="2037"/>
                  </a:cubicBezTo>
                  <a:cubicBezTo>
                    <a:pt x="669" y="2159"/>
                    <a:pt x="638" y="2281"/>
                    <a:pt x="638" y="2463"/>
                  </a:cubicBezTo>
                  <a:lnTo>
                    <a:pt x="638" y="2858"/>
                  </a:lnTo>
                  <a:lnTo>
                    <a:pt x="1125" y="2858"/>
                  </a:lnTo>
                  <a:lnTo>
                    <a:pt x="1125" y="2554"/>
                  </a:lnTo>
                  <a:cubicBezTo>
                    <a:pt x="1125" y="2463"/>
                    <a:pt x="1125" y="2372"/>
                    <a:pt x="1155" y="2341"/>
                  </a:cubicBezTo>
                  <a:cubicBezTo>
                    <a:pt x="1155" y="2281"/>
                    <a:pt x="1155" y="2250"/>
                    <a:pt x="1155" y="2220"/>
                  </a:cubicBezTo>
                  <a:cubicBezTo>
                    <a:pt x="1186" y="2159"/>
                    <a:pt x="1216" y="2129"/>
                    <a:pt x="1246" y="2068"/>
                  </a:cubicBezTo>
                  <a:cubicBezTo>
                    <a:pt x="1277" y="2037"/>
                    <a:pt x="1338" y="1977"/>
                    <a:pt x="1398" y="1886"/>
                  </a:cubicBezTo>
                  <a:lnTo>
                    <a:pt x="1641" y="1673"/>
                  </a:lnTo>
                  <a:cubicBezTo>
                    <a:pt x="1793" y="1521"/>
                    <a:pt x="1885" y="1399"/>
                    <a:pt x="1945" y="1278"/>
                  </a:cubicBezTo>
                  <a:cubicBezTo>
                    <a:pt x="2006" y="1156"/>
                    <a:pt x="2037" y="1034"/>
                    <a:pt x="2037" y="913"/>
                  </a:cubicBezTo>
                  <a:cubicBezTo>
                    <a:pt x="2037" y="639"/>
                    <a:pt x="1945" y="427"/>
                    <a:pt x="1763" y="244"/>
                  </a:cubicBezTo>
                  <a:cubicBezTo>
                    <a:pt x="1581" y="92"/>
                    <a:pt x="1307" y="1"/>
                    <a:pt x="1003" y="1"/>
                  </a:cubicBezTo>
                  <a:close/>
                  <a:moveTo>
                    <a:pt x="638" y="3223"/>
                  </a:moveTo>
                  <a:lnTo>
                    <a:pt x="638" y="3892"/>
                  </a:lnTo>
                  <a:lnTo>
                    <a:pt x="1155" y="3892"/>
                  </a:lnTo>
                  <a:lnTo>
                    <a:pt x="115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1" name="Google Shape;2331;p57"/>
            <p:cNvSpPr/>
            <p:nvPr/>
          </p:nvSpPr>
          <p:spPr>
            <a:xfrm>
              <a:off x="1200017" y="4474965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490" y="274"/>
                    <a:pt x="1703" y="365"/>
                    <a:pt x="1855" y="578"/>
                  </a:cubicBezTo>
                  <a:cubicBezTo>
                    <a:pt x="2007" y="761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490" y="2463"/>
                    <a:pt x="1247" y="2463"/>
                  </a:cubicBezTo>
                  <a:cubicBezTo>
                    <a:pt x="973" y="2463"/>
                    <a:pt x="76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1"/>
                    <a:pt x="609" y="578"/>
                  </a:cubicBezTo>
                  <a:cubicBezTo>
                    <a:pt x="761" y="365"/>
                    <a:pt x="973" y="274"/>
                    <a:pt x="1247" y="274"/>
                  </a:cubicBezTo>
                  <a:close/>
                  <a:moveTo>
                    <a:pt x="1247" y="1"/>
                  </a:moveTo>
                  <a:cubicBezTo>
                    <a:pt x="882" y="1"/>
                    <a:pt x="578" y="122"/>
                    <a:pt x="335" y="365"/>
                  </a:cubicBezTo>
                  <a:cubicBezTo>
                    <a:pt x="122" y="609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5"/>
                    <a:pt x="882" y="2736"/>
                    <a:pt x="1247" y="2736"/>
                  </a:cubicBezTo>
                  <a:cubicBezTo>
                    <a:pt x="1612" y="2736"/>
                    <a:pt x="1916" y="2615"/>
                    <a:pt x="2128" y="2371"/>
                  </a:cubicBezTo>
                  <a:cubicBezTo>
                    <a:pt x="2372" y="2128"/>
                    <a:pt x="2463" y="1794"/>
                    <a:pt x="2463" y="1368"/>
                  </a:cubicBezTo>
                  <a:cubicBezTo>
                    <a:pt x="2463" y="943"/>
                    <a:pt x="2372" y="609"/>
                    <a:pt x="2128" y="365"/>
                  </a:cubicBezTo>
                  <a:cubicBezTo>
                    <a:pt x="1916" y="122"/>
                    <a:pt x="1612" y="1"/>
                    <a:pt x="1247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2" name="Google Shape;2332;p57"/>
            <p:cNvSpPr/>
            <p:nvPr/>
          </p:nvSpPr>
          <p:spPr>
            <a:xfrm>
              <a:off x="1347467" y="4476469"/>
              <a:ext cx="101758" cy="128289"/>
            </a:xfrm>
            <a:custGeom>
              <a:avLst/>
              <a:gdLst/>
              <a:ahLst/>
              <a:cxnLst/>
              <a:rect l="l" t="t" r="r" b="b"/>
              <a:pathLst>
                <a:path w="2098" h="2645" extrusionOk="0">
                  <a:moveTo>
                    <a:pt x="0" y="0"/>
                  </a:moveTo>
                  <a:lnTo>
                    <a:pt x="0" y="2644"/>
                  </a:lnTo>
                  <a:lnTo>
                    <a:pt x="365" y="2644"/>
                  </a:lnTo>
                  <a:lnTo>
                    <a:pt x="365" y="1368"/>
                  </a:lnTo>
                  <a:lnTo>
                    <a:pt x="1611" y="2644"/>
                  </a:lnTo>
                  <a:lnTo>
                    <a:pt x="2098" y="2644"/>
                  </a:lnTo>
                  <a:lnTo>
                    <a:pt x="699" y="1246"/>
                  </a:lnTo>
                  <a:lnTo>
                    <a:pt x="2006" y="0"/>
                  </a:lnTo>
                  <a:lnTo>
                    <a:pt x="1551" y="0"/>
                  </a:lnTo>
                  <a:lnTo>
                    <a:pt x="365" y="112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3" name="Google Shape;2333;p57"/>
            <p:cNvSpPr/>
            <p:nvPr/>
          </p:nvSpPr>
          <p:spPr>
            <a:xfrm>
              <a:off x="554296" y="3650856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4" name="Google Shape;2334;p57"/>
            <p:cNvSpPr/>
            <p:nvPr/>
          </p:nvSpPr>
          <p:spPr>
            <a:xfrm>
              <a:off x="570496" y="3670014"/>
              <a:ext cx="1589330" cy="1220759"/>
            </a:xfrm>
            <a:custGeom>
              <a:avLst/>
              <a:gdLst/>
              <a:ahLst/>
              <a:cxnLst/>
              <a:rect l="l" t="t" r="r" b="b"/>
              <a:pathLst>
                <a:path w="32768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67" y="25168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5" name="Google Shape;2335;p57"/>
            <p:cNvSpPr/>
            <p:nvPr/>
          </p:nvSpPr>
          <p:spPr>
            <a:xfrm>
              <a:off x="571999" y="3670014"/>
              <a:ext cx="1589281" cy="128338"/>
            </a:xfrm>
            <a:custGeom>
              <a:avLst/>
              <a:gdLst/>
              <a:ahLst/>
              <a:cxnLst/>
              <a:rect l="l" t="t" r="r" b="b"/>
              <a:pathLst>
                <a:path w="3276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6" name="Google Shape;2336;p57"/>
            <p:cNvSpPr/>
            <p:nvPr/>
          </p:nvSpPr>
          <p:spPr>
            <a:xfrm>
              <a:off x="2049210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7" name="Google Shape;2337;p57"/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399"/>
                  </a:moveTo>
                  <a:lnTo>
                    <a:pt x="139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8" name="Google Shape;2338;p57"/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"/>
                  </a:moveTo>
                  <a:lnTo>
                    <a:pt x="1398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39" name="Google Shape;2339;p57"/>
            <p:cNvSpPr/>
            <p:nvPr/>
          </p:nvSpPr>
          <p:spPr>
            <a:xfrm>
              <a:off x="1923926" y="3687718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40" name="Google Shape;2340;p57"/>
            <p:cNvSpPr/>
            <p:nvPr/>
          </p:nvSpPr>
          <p:spPr>
            <a:xfrm>
              <a:off x="1943085" y="3706876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1943085" y="3720166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42" name="Google Shape;2342;p57"/>
            <p:cNvSpPr/>
            <p:nvPr/>
          </p:nvSpPr>
          <p:spPr>
            <a:xfrm>
              <a:off x="1798594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43" name="Google Shape;2343;p57"/>
            <p:cNvSpPr/>
            <p:nvPr/>
          </p:nvSpPr>
          <p:spPr>
            <a:xfrm>
              <a:off x="1814794" y="376289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</p:grpSp>
      <p:sp>
        <p:nvSpPr>
          <p:cNvPr id="2347" name="Google Shape;2347;p57"/>
          <p:cNvSpPr/>
          <p:nvPr/>
        </p:nvSpPr>
        <p:spPr>
          <a:xfrm>
            <a:off x="2151784" y="2462605"/>
            <a:ext cx="298565" cy="197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40">
              <a:buClr>
                <a:srgbClr val="000000"/>
              </a:buClr>
            </a:pPr>
            <a:endParaRPr sz="1867" b="1" kern="0" dirty="0">
              <a:solidFill>
                <a:srgbClr val="000000"/>
              </a:solidFill>
              <a:latin typeface="Helvetica" pitchFamily="2" charset="0"/>
              <a:cs typeface="Arial"/>
              <a:sym typeface="Arial"/>
            </a:endParaRPr>
          </a:p>
        </p:txBody>
      </p:sp>
      <p:grpSp>
        <p:nvGrpSpPr>
          <p:cNvPr id="2349" name="Google Shape;2349;p57"/>
          <p:cNvGrpSpPr/>
          <p:nvPr/>
        </p:nvGrpSpPr>
        <p:grpSpPr>
          <a:xfrm rot="4371424">
            <a:off x="2121984" y="4396935"/>
            <a:ext cx="765205" cy="1260749"/>
            <a:chOff x="1279175" y="2762450"/>
            <a:chExt cx="644426" cy="1061755"/>
          </a:xfrm>
        </p:grpSpPr>
        <p:sp>
          <p:nvSpPr>
            <p:cNvPr id="2350" name="Google Shape;2350;p57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  <p:sp>
          <p:nvSpPr>
            <p:cNvPr id="2351" name="Google Shape;2351;p57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endParaRPr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F1826AA-E488-EB43-A07E-97E17295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669" y="4183013"/>
            <a:ext cx="6977891" cy="1387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763350-2B04-FC48-BA7E-999799BD81B5}"/>
              </a:ext>
            </a:extLst>
          </p:cNvPr>
          <p:cNvSpPr txBox="1"/>
          <p:nvPr/>
        </p:nvSpPr>
        <p:spPr>
          <a:xfrm>
            <a:off x="1240003" y="1063533"/>
            <a:ext cx="2277355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40">
              <a:buClr>
                <a:srgbClr val="000000"/>
              </a:buClr>
            </a:pPr>
            <a:r>
              <a:rPr lang="en-US" sz="2800" b="1" kern="0" dirty="0">
                <a:solidFill>
                  <a:srgbClr val="9729F3">
                    <a:lumMod val="75000"/>
                  </a:srgbClr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Maximum </a:t>
            </a:r>
          </a:p>
          <a:p>
            <a:pPr algn="ctr" defTabSz="1219140">
              <a:buClr>
                <a:srgbClr val="000000"/>
              </a:buClr>
            </a:pPr>
            <a:r>
              <a:rPr lang="en-US" sz="2800" b="1" kern="0" dirty="0">
                <a:solidFill>
                  <a:srgbClr val="9729F3">
                    <a:lumMod val="75000"/>
                  </a:srgbClr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&amp; </a:t>
            </a:r>
          </a:p>
          <a:p>
            <a:pPr algn="ctr" defTabSz="1219140">
              <a:buClr>
                <a:srgbClr val="000000"/>
              </a:buClr>
            </a:pPr>
            <a:r>
              <a:rPr lang="en-US" sz="2800" b="1" kern="0" dirty="0">
                <a:solidFill>
                  <a:srgbClr val="9729F3">
                    <a:lumMod val="75000"/>
                  </a:srgbClr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Minimum </a:t>
            </a:r>
          </a:p>
          <a:p>
            <a:pPr algn="ctr" defTabSz="1219140">
              <a:buClr>
                <a:srgbClr val="000000"/>
              </a:buClr>
            </a:pPr>
            <a:r>
              <a:rPr lang="en-US" sz="2800" b="1" kern="0" dirty="0">
                <a:solidFill>
                  <a:srgbClr val="9729F3">
                    <a:lumMod val="75000"/>
                  </a:srgbClr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Numbers</a:t>
            </a:r>
          </a:p>
          <a:p>
            <a:pPr defTabSz="914377"/>
            <a:endParaRPr lang="en-EG" sz="6600" dirty="0">
              <a:solidFill>
                <a:srgbClr val="9729F3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4" name="Google Shape;1764;p46"/>
          <p:cNvGrpSpPr/>
          <p:nvPr/>
        </p:nvGrpSpPr>
        <p:grpSpPr>
          <a:xfrm>
            <a:off x="7239000" y="133352"/>
            <a:ext cx="4805977" cy="2728187"/>
            <a:chOff x="4831250" y="3550375"/>
            <a:chExt cx="2132910" cy="1265126"/>
          </a:xfrm>
        </p:grpSpPr>
        <p:grpSp>
          <p:nvGrpSpPr>
            <p:cNvPr id="1765" name="Google Shape;1765;p46"/>
            <p:cNvGrpSpPr/>
            <p:nvPr/>
          </p:nvGrpSpPr>
          <p:grpSpPr>
            <a:xfrm>
              <a:off x="4831250" y="3550375"/>
              <a:ext cx="2132910" cy="1265126"/>
              <a:chOff x="5438832" y="2495553"/>
              <a:chExt cx="1862316" cy="1104624"/>
            </a:xfrm>
          </p:grpSpPr>
          <p:sp>
            <p:nvSpPr>
              <p:cNvPr id="1766" name="Google Shape;1766;p46"/>
              <p:cNvSpPr/>
              <p:nvPr/>
            </p:nvSpPr>
            <p:spPr>
              <a:xfrm>
                <a:off x="5438832" y="2495553"/>
                <a:ext cx="1862316" cy="1104624"/>
              </a:xfrm>
              <a:custGeom>
                <a:avLst/>
                <a:gdLst/>
                <a:ahLst/>
                <a:cxnLst/>
                <a:rect l="l" t="t" r="r" b="b"/>
                <a:pathLst>
                  <a:path w="20214" h="22129" extrusionOk="0">
                    <a:moveTo>
                      <a:pt x="0" y="1"/>
                    </a:moveTo>
                    <a:lnTo>
                      <a:pt x="0" y="22129"/>
                    </a:lnTo>
                    <a:lnTo>
                      <a:pt x="20213" y="22129"/>
                    </a:lnTo>
                    <a:lnTo>
                      <a:pt x="20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 dirty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46"/>
              <p:cNvSpPr/>
              <p:nvPr/>
            </p:nvSpPr>
            <p:spPr>
              <a:xfrm>
                <a:off x="5477992" y="2515461"/>
                <a:ext cx="1786769" cy="1066473"/>
              </a:xfrm>
              <a:custGeom>
                <a:avLst/>
                <a:gdLst/>
                <a:ahLst/>
                <a:cxnLst/>
                <a:rect l="l" t="t" r="r" b="b"/>
                <a:pathLst>
                  <a:path w="19394" h="21399" extrusionOk="0">
                    <a:moveTo>
                      <a:pt x="1" y="0"/>
                    </a:moveTo>
                    <a:lnTo>
                      <a:pt x="1" y="21399"/>
                    </a:lnTo>
                    <a:lnTo>
                      <a:pt x="19393" y="21399"/>
                    </a:lnTo>
                    <a:lnTo>
                      <a:pt x="193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46"/>
              <p:cNvSpPr/>
              <p:nvPr/>
            </p:nvSpPr>
            <p:spPr>
              <a:xfrm>
                <a:off x="5477992" y="2513769"/>
                <a:ext cx="1789533" cy="147668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2676" extrusionOk="0">
                    <a:moveTo>
                      <a:pt x="1" y="0"/>
                    </a:moveTo>
                    <a:lnTo>
                      <a:pt x="1" y="2675"/>
                    </a:lnTo>
                    <a:lnTo>
                      <a:pt x="19424" y="2675"/>
                    </a:lnTo>
                    <a:lnTo>
                      <a:pt x="1942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</p:grpSp>
        <p:grpSp>
          <p:nvGrpSpPr>
            <p:cNvPr id="1769" name="Google Shape;1769;p46"/>
            <p:cNvGrpSpPr/>
            <p:nvPr/>
          </p:nvGrpSpPr>
          <p:grpSpPr>
            <a:xfrm>
              <a:off x="6452060" y="3596841"/>
              <a:ext cx="446945" cy="123158"/>
              <a:chOff x="3076979" y="3007706"/>
              <a:chExt cx="408504" cy="112565"/>
            </a:xfrm>
          </p:grpSpPr>
          <p:sp>
            <p:nvSpPr>
              <p:cNvPr id="1770" name="Google Shape;1770;p46"/>
              <p:cNvSpPr/>
              <p:nvPr/>
            </p:nvSpPr>
            <p:spPr>
              <a:xfrm>
                <a:off x="3371495" y="3007706"/>
                <a:ext cx="113988" cy="112565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463" extrusionOk="0">
                    <a:moveTo>
                      <a:pt x="1" y="0"/>
                    </a:moveTo>
                    <a:lnTo>
                      <a:pt x="1" y="2462"/>
                    </a:lnTo>
                    <a:lnTo>
                      <a:pt x="2493" y="2462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46"/>
              <p:cNvSpPr/>
              <p:nvPr/>
            </p:nvSpPr>
            <p:spPr>
              <a:xfrm>
                <a:off x="3388177" y="3024342"/>
                <a:ext cx="79207" cy="7924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34" fill="none" extrusionOk="0">
                    <a:moveTo>
                      <a:pt x="0" y="1733"/>
                    </a:moveTo>
                    <a:lnTo>
                      <a:pt x="1733" y="1"/>
                    </a:lnTo>
                  </a:path>
                </a:pathLst>
              </a:custGeom>
              <a:noFill/>
              <a:ln w="6075" cap="flat" cmpd="sng">
                <a:solidFill>
                  <a:srgbClr val="1D1B29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46"/>
              <p:cNvSpPr/>
              <p:nvPr/>
            </p:nvSpPr>
            <p:spPr>
              <a:xfrm>
                <a:off x="3388177" y="3024342"/>
                <a:ext cx="79207" cy="7924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1734" fill="none" extrusionOk="0">
                    <a:moveTo>
                      <a:pt x="0" y="1"/>
                    </a:moveTo>
                    <a:lnTo>
                      <a:pt x="1733" y="1733"/>
                    </a:lnTo>
                  </a:path>
                </a:pathLst>
              </a:custGeom>
              <a:noFill/>
              <a:ln w="6075" cap="flat" cmpd="sng">
                <a:solidFill>
                  <a:srgbClr val="1D1B29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46"/>
              <p:cNvSpPr/>
              <p:nvPr/>
            </p:nvSpPr>
            <p:spPr>
              <a:xfrm>
                <a:off x="3224237" y="3007706"/>
                <a:ext cx="112571" cy="11256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463" extrusionOk="0">
                    <a:moveTo>
                      <a:pt x="1" y="0"/>
                    </a:moveTo>
                    <a:lnTo>
                      <a:pt x="1" y="2462"/>
                    </a:lnTo>
                    <a:lnTo>
                      <a:pt x="2463" y="2462"/>
                    </a:lnTo>
                    <a:lnTo>
                      <a:pt x="24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46"/>
              <p:cNvSpPr/>
              <p:nvPr/>
            </p:nvSpPr>
            <p:spPr>
              <a:xfrm>
                <a:off x="3245078" y="3029918"/>
                <a:ext cx="68146" cy="66726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460" fill="none" extrusionOk="0">
                    <a:moveTo>
                      <a:pt x="1" y="0"/>
                    </a:moveTo>
                    <a:lnTo>
                      <a:pt x="1490" y="0"/>
                    </a:lnTo>
                    <a:lnTo>
                      <a:pt x="1490" y="1459"/>
                    </a:lnTo>
                    <a:lnTo>
                      <a:pt x="1" y="1459"/>
                    </a:lnTo>
                    <a:close/>
                  </a:path>
                </a:pathLst>
              </a:custGeom>
              <a:noFill/>
              <a:ln w="6075" cap="flat" cmpd="sng">
                <a:solidFill>
                  <a:srgbClr val="1D1B29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46"/>
              <p:cNvSpPr/>
              <p:nvPr/>
            </p:nvSpPr>
            <p:spPr>
              <a:xfrm>
                <a:off x="3245078" y="3046600"/>
                <a:ext cx="68146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" fill="none" extrusionOk="0">
                    <a:moveTo>
                      <a:pt x="1" y="0"/>
                    </a:moveTo>
                    <a:lnTo>
                      <a:pt x="1490" y="0"/>
                    </a:lnTo>
                  </a:path>
                </a:pathLst>
              </a:custGeom>
              <a:noFill/>
              <a:ln w="6075" cap="flat" cmpd="sng">
                <a:solidFill>
                  <a:srgbClr val="1D1B29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46"/>
              <p:cNvSpPr/>
              <p:nvPr/>
            </p:nvSpPr>
            <p:spPr>
              <a:xfrm>
                <a:off x="3076979" y="3007706"/>
                <a:ext cx="112571" cy="11256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463" extrusionOk="0">
                    <a:moveTo>
                      <a:pt x="1" y="0"/>
                    </a:moveTo>
                    <a:lnTo>
                      <a:pt x="1" y="2462"/>
                    </a:lnTo>
                    <a:lnTo>
                      <a:pt x="2463" y="2462"/>
                    </a:lnTo>
                    <a:lnTo>
                      <a:pt x="246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46"/>
              <p:cNvSpPr/>
              <p:nvPr/>
            </p:nvSpPr>
            <p:spPr>
              <a:xfrm>
                <a:off x="3093661" y="3097971"/>
                <a:ext cx="75048" cy="4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" fill="none" extrusionOk="0">
                    <a:moveTo>
                      <a:pt x="1" y="1"/>
                    </a:moveTo>
                    <a:lnTo>
                      <a:pt x="1642" y="1"/>
                    </a:lnTo>
                  </a:path>
                </a:pathLst>
              </a:custGeom>
              <a:noFill/>
              <a:ln w="6075" cap="flat" cmpd="sng">
                <a:solidFill>
                  <a:srgbClr val="1D1B29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Arial"/>
                  <a:sym typeface="Arial"/>
                </a:endParaRPr>
              </a:p>
            </p:txBody>
          </p:sp>
        </p:grpSp>
      </p:grpSp>
      <p:sp>
        <p:nvSpPr>
          <p:cNvPr id="1778" name="Google Shape;1778;p46"/>
          <p:cNvSpPr txBox="1">
            <a:spLocks noGrp="1"/>
          </p:cNvSpPr>
          <p:nvPr>
            <p:ph type="title"/>
          </p:nvPr>
        </p:nvSpPr>
        <p:spPr>
          <a:xfrm>
            <a:off x="-2740075" y="1892645"/>
            <a:ext cx="102656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 dirty="0" err="1">
                <a:latin typeface="Helvetica" pitchFamily="2" charset="0"/>
                <a:cs typeface="Dubai" panose="020B0503030403030204" pitchFamily="34" charset="-78"/>
              </a:rPr>
              <a:t>Standard_Deviation.asm</a:t>
            </a:r>
            <a:endParaRPr sz="2000" dirty="0">
              <a:latin typeface="Helvetica" pitchFamily="2" charset="0"/>
              <a:cs typeface="Dubai" panose="020B0503030403030204" pitchFamily="34" charset="-78"/>
            </a:endParaRP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5E066F8-11BB-EA46-8476-1AA7D2E13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76" y="513233"/>
            <a:ext cx="4565241" cy="22651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39AE09-DF64-694F-80CF-08E5722145ED}"/>
              </a:ext>
            </a:extLst>
          </p:cNvPr>
          <p:cNvSpPr txBox="1"/>
          <p:nvPr/>
        </p:nvSpPr>
        <p:spPr>
          <a:xfrm>
            <a:off x="760745" y="2530246"/>
            <a:ext cx="10712753" cy="225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1" indent="-380981" defTabSz="121914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EG" sz="24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Denoted by ‘e’</a:t>
            </a:r>
          </a:p>
          <a:p>
            <a:pPr marL="380981" indent="-380981" defTabSz="121914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EG" sz="24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This operation will need to use the </a:t>
            </a:r>
            <a:r>
              <a:rPr lang="en-EG" sz="2400" b="1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summation</a:t>
            </a:r>
            <a:r>
              <a:rPr lang="en-EG" sz="24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 &amp; </a:t>
            </a:r>
            <a:r>
              <a:rPr lang="en-EG" sz="2400" b="1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average</a:t>
            </a:r>
            <a:r>
              <a:rPr lang="en-EG" sz="24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 operations of the program. In addition to </a:t>
            </a:r>
            <a:r>
              <a:rPr lang="en-EG" sz="2400" b="1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power 2 (^2) </a:t>
            </a:r>
            <a:r>
              <a:rPr lang="en-EG" sz="24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&amp; </a:t>
            </a:r>
            <a:r>
              <a:rPr lang="en-EG" sz="2400" b="1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square root </a:t>
            </a:r>
            <a:r>
              <a:rPr lang="en-EG" sz="24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operations.</a:t>
            </a:r>
          </a:p>
          <a:p>
            <a:pPr marL="380981" indent="-380981" defTabSz="121914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EG" sz="2400" kern="0" dirty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56;p40">
            <a:extLst>
              <a:ext uri="{FF2B5EF4-FFF2-40B4-BE49-F238E27FC236}">
                <a16:creationId xmlns:a16="http://schemas.microsoft.com/office/drawing/2014/main" id="{A357B522-BF5E-EE4B-B509-A754249AE8E7}"/>
              </a:ext>
            </a:extLst>
          </p:cNvPr>
          <p:cNvSpPr txBox="1">
            <a:spLocks/>
          </p:cNvSpPr>
          <p:nvPr/>
        </p:nvSpPr>
        <p:spPr>
          <a:xfrm>
            <a:off x="950967" y="1957200"/>
            <a:ext cx="10290000" cy="4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 algn="l" defTabSz="1219170">
              <a:lnSpc>
                <a:spcPct val="150000"/>
              </a:lnSpc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79AEB-3C08-FC40-96EF-BF46B63DF3C4}"/>
              </a:ext>
            </a:extLst>
          </p:cNvPr>
          <p:cNvSpPr txBox="1"/>
          <p:nvPr/>
        </p:nvSpPr>
        <p:spPr>
          <a:xfrm>
            <a:off x="738909" y="536787"/>
            <a:ext cx="5508239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EG" sz="3733" b="1" kern="0" dirty="0">
                <a:solidFill>
                  <a:srgbClr val="FFFFFF"/>
                </a:solidFill>
                <a:latin typeface="Helvetica" pitchFamily="2" charset="0"/>
                <a:cs typeface="Arial"/>
                <a:sym typeface="Arial"/>
              </a:rPr>
              <a:t>All Operations: 		‘l’</a:t>
            </a:r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05BAFCAB-32A0-7D47-BE2A-E9281CF35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86" t="9967" r="6727" b="42357"/>
          <a:stretch/>
        </p:blipFill>
        <p:spPr>
          <a:xfrm>
            <a:off x="738909" y="1882401"/>
            <a:ext cx="10714183" cy="43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2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84E6307A-7F6A-AD43-BC8D-1EF3340B6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15" t="9427" r="10503" b="35892"/>
          <a:stretch/>
        </p:blipFill>
        <p:spPr>
          <a:xfrm>
            <a:off x="1089891" y="886690"/>
            <a:ext cx="7315199" cy="4156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52CB7-3CF7-1D43-96AA-C8B4A43CFCEA}"/>
              </a:ext>
            </a:extLst>
          </p:cNvPr>
          <p:cNvSpPr txBox="1"/>
          <p:nvPr/>
        </p:nvSpPr>
        <p:spPr>
          <a:xfrm>
            <a:off x="1126838" y="363503"/>
            <a:ext cx="1853392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EG" sz="2933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Help:	‘?’</a:t>
            </a:r>
          </a:p>
        </p:txBody>
      </p:sp>
    </p:spTree>
    <p:extLst>
      <p:ext uri="{BB962C8B-B14F-4D97-AF65-F5344CB8AC3E}">
        <p14:creationId xmlns:p14="http://schemas.microsoft.com/office/powerpoint/2010/main" val="388572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77"/>
          <p:cNvSpPr txBox="1">
            <a:spLocks noGrp="1"/>
          </p:cNvSpPr>
          <p:nvPr>
            <p:ph type="title"/>
          </p:nvPr>
        </p:nvSpPr>
        <p:spPr>
          <a:xfrm>
            <a:off x="950967" y="559567"/>
            <a:ext cx="102656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+mn-lt"/>
              </a:rPr>
              <a:t>RESOURCES</a:t>
            </a:r>
            <a:endParaRPr dirty="0">
              <a:latin typeface="+mn-lt"/>
            </a:endParaRPr>
          </a:p>
        </p:txBody>
      </p:sp>
      <p:sp>
        <p:nvSpPr>
          <p:cNvPr id="3159" name="Google Shape;3159;p77"/>
          <p:cNvSpPr txBox="1">
            <a:spLocks noGrp="1"/>
          </p:cNvSpPr>
          <p:nvPr>
            <p:ph type="subTitle" idx="1"/>
          </p:nvPr>
        </p:nvSpPr>
        <p:spPr>
          <a:xfrm>
            <a:off x="728796" y="1783785"/>
            <a:ext cx="6734760" cy="428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33387" indent="-533387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romanUcPeriod"/>
            </a:pPr>
            <a:r>
              <a:rPr lang="en-US" sz="1867" dirty="0">
                <a:solidFill>
                  <a:schemeClr val="tx1"/>
                </a:solidFill>
                <a:latin typeface="+mn-lt"/>
              </a:rPr>
              <a:t>Irvine, K. R., &amp; Irvine, K. R. (2011). Assembly language for x86 processors. Upper Saddle River: Prentice Hall.</a:t>
            </a:r>
          </a:p>
          <a:p>
            <a:pPr marL="533387" indent="-533387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romanUcPeriod"/>
            </a:pPr>
            <a:r>
              <a:rPr lang="en-US" sz="1867" dirty="0">
                <a:solidFill>
                  <a:schemeClr val="tx1"/>
                </a:solidFill>
                <a:latin typeface="+mn-lt"/>
              </a:rPr>
              <a:t>Brey, Barry B.. (1997). The intel microprocessors 8086/8088, 80186/80188, 80286,80386, 80486, </a:t>
            </a:r>
            <a:r>
              <a:rPr lang="en-US" sz="1867" dirty="0" err="1">
                <a:solidFill>
                  <a:schemeClr val="tx1"/>
                </a:solidFill>
                <a:latin typeface="+mn-lt"/>
              </a:rPr>
              <a:t>pentium</a:t>
            </a:r>
            <a:r>
              <a:rPr lang="en-US" sz="1867" dirty="0">
                <a:solidFill>
                  <a:schemeClr val="tx1"/>
                </a:solidFill>
                <a:latin typeface="+mn-lt"/>
              </a:rPr>
              <a:t> , and </a:t>
            </a:r>
            <a:r>
              <a:rPr lang="en-US" sz="1867" dirty="0" err="1">
                <a:solidFill>
                  <a:schemeClr val="tx1"/>
                </a:solidFill>
                <a:latin typeface="+mn-lt"/>
              </a:rPr>
              <a:t>pentium</a:t>
            </a:r>
            <a:r>
              <a:rPr lang="en-US" sz="1867" dirty="0">
                <a:solidFill>
                  <a:schemeClr val="tx1"/>
                </a:solidFill>
                <a:latin typeface="+mn-lt"/>
              </a:rPr>
              <a:t> pro processor architecture, programming, and interfacing (4th ed). New Jersey: Prentice Hall Inc.</a:t>
            </a:r>
            <a:endParaRPr sz="1867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191" name="Google Shape;3191;p77"/>
          <p:cNvGrpSpPr/>
          <p:nvPr/>
        </p:nvGrpSpPr>
        <p:grpSpPr>
          <a:xfrm rot="3750900">
            <a:off x="6455027" y="516294"/>
            <a:ext cx="849403" cy="1361745"/>
            <a:chOff x="1279175" y="2802859"/>
            <a:chExt cx="637075" cy="1021346"/>
          </a:xfrm>
        </p:grpSpPr>
        <p:sp>
          <p:nvSpPr>
            <p:cNvPr id="3192" name="Google Shape;3192;p77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p77"/>
            <p:cNvSpPr/>
            <p:nvPr/>
          </p:nvSpPr>
          <p:spPr>
            <a:xfrm>
              <a:off x="1322146" y="2802859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2261;p57">
            <a:extLst>
              <a:ext uri="{FF2B5EF4-FFF2-40B4-BE49-F238E27FC236}">
                <a16:creationId xmlns:a16="http://schemas.microsoft.com/office/drawing/2014/main" id="{DF7B001B-7E71-5F48-8DE3-42B17801FEBC}"/>
              </a:ext>
            </a:extLst>
          </p:cNvPr>
          <p:cNvGrpSpPr/>
          <p:nvPr/>
        </p:nvGrpSpPr>
        <p:grpSpPr>
          <a:xfrm>
            <a:off x="7368207" y="4109128"/>
            <a:ext cx="4417391" cy="2521531"/>
            <a:chOff x="408350" y="3504911"/>
            <a:chExt cx="1770634" cy="1406476"/>
          </a:xfrm>
        </p:grpSpPr>
        <p:sp>
          <p:nvSpPr>
            <p:cNvPr id="46" name="Google Shape;2262;p57">
              <a:extLst>
                <a:ext uri="{FF2B5EF4-FFF2-40B4-BE49-F238E27FC236}">
                  <a16:creationId xmlns:a16="http://schemas.microsoft.com/office/drawing/2014/main" id="{6B725C2B-1862-FC47-A739-C4C7D7A97DBA}"/>
                </a:ext>
              </a:extLst>
            </p:cNvPr>
            <p:cNvSpPr/>
            <p:nvPr/>
          </p:nvSpPr>
          <p:spPr>
            <a:xfrm>
              <a:off x="1595124" y="3544732"/>
              <a:ext cx="64945" cy="49"/>
            </a:xfrm>
            <a:custGeom>
              <a:avLst/>
              <a:gdLst/>
              <a:ahLst/>
              <a:cxnLst/>
              <a:rect l="l" t="t" r="r" b="b"/>
              <a:pathLst>
                <a:path w="1339" h="1" fill="none" extrusionOk="0">
                  <a:moveTo>
                    <a:pt x="1" y="0"/>
                  </a:moveTo>
                  <a:lnTo>
                    <a:pt x="1338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263;p57">
              <a:extLst>
                <a:ext uri="{FF2B5EF4-FFF2-40B4-BE49-F238E27FC236}">
                  <a16:creationId xmlns:a16="http://schemas.microsoft.com/office/drawing/2014/main" id="{3787CFEC-454E-9B42-8D97-F23EB9F72A6E}"/>
                </a:ext>
              </a:extLst>
            </p:cNvPr>
            <p:cNvSpPr/>
            <p:nvPr/>
          </p:nvSpPr>
          <p:spPr>
            <a:xfrm>
              <a:off x="719400" y="4293614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1"/>
                  </a:moveTo>
                  <a:lnTo>
                    <a:pt x="17630" y="1"/>
                  </a:lnTo>
                  <a:lnTo>
                    <a:pt x="17630" y="4986"/>
                  </a:lnTo>
                  <a:lnTo>
                    <a:pt x="1" y="4986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264;p57">
              <a:extLst>
                <a:ext uri="{FF2B5EF4-FFF2-40B4-BE49-F238E27FC236}">
                  <a16:creationId xmlns:a16="http://schemas.microsoft.com/office/drawing/2014/main" id="{AD014A19-9F05-1F4A-94E3-9247E96C7122}"/>
                </a:ext>
              </a:extLst>
            </p:cNvPr>
            <p:cNvSpPr/>
            <p:nvPr/>
          </p:nvSpPr>
          <p:spPr>
            <a:xfrm>
              <a:off x="738559" y="4311317"/>
              <a:ext cx="819741" cy="207930"/>
            </a:xfrm>
            <a:custGeom>
              <a:avLst/>
              <a:gdLst/>
              <a:ahLst/>
              <a:cxnLst/>
              <a:rect l="l" t="t" r="r" b="b"/>
              <a:pathLst>
                <a:path w="16901" h="4287" fill="none" extrusionOk="0">
                  <a:moveTo>
                    <a:pt x="16901" y="1"/>
                  </a:moveTo>
                  <a:lnTo>
                    <a:pt x="16901" y="4287"/>
                  </a:lnTo>
                  <a:lnTo>
                    <a:pt x="1" y="4287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265;p57">
              <a:extLst>
                <a:ext uri="{FF2B5EF4-FFF2-40B4-BE49-F238E27FC236}">
                  <a16:creationId xmlns:a16="http://schemas.microsoft.com/office/drawing/2014/main" id="{E5684E78-BD68-1942-AE0F-5A6417D0C6F5}"/>
                </a:ext>
              </a:extLst>
            </p:cNvPr>
            <p:cNvSpPr/>
            <p:nvPr/>
          </p:nvSpPr>
          <p:spPr>
            <a:xfrm>
              <a:off x="630979" y="3709835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3" y="2432"/>
                  </a:lnTo>
                  <a:lnTo>
                    <a:pt x="1733" y="517"/>
                  </a:lnTo>
                  <a:close/>
                  <a:moveTo>
                    <a:pt x="1429" y="0"/>
                  </a:moveTo>
                  <a:lnTo>
                    <a:pt x="0" y="3830"/>
                  </a:lnTo>
                  <a:lnTo>
                    <a:pt x="517" y="3830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8" y="3830"/>
                  </a:lnTo>
                  <a:lnTo>
                    <a:pt x="3465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266;p57">
              <a:extLst>
                <a:ext uri="{FF2B5EF4-FFF2-40B4-BE49-F238E27FC236}">
                  <a16:creationId xmlns:a16="http://schemas.microsoft.com/office/drawing/2014/main" id="{9A655BEA-F5C0-8B41-B77D-1557FC94C397}"/>
                </a:ext>
              </a:extLst>
            </p:cNvPr>
            <p:cNvSpPr/>
            <p:nvPr/>
          </p:nvSpPr>
          <p:spPr>
            <a:xfrm>
              <a:off x="827028" y="3709835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7" y="1794"/>
                  </a:lnTo>
                  <a:lnTo>
                    <a:pt x="517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7" y="3830"/>
                  </a:lnTo>
                  <a:lnTo>
                    <a:pt x="517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2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97"/>
                  </a:lnTo>
                  <a:cubicBezTo>
                    <a:pt x="2341" y="2584"/>
                    <a:pt x="2220" y="2402"/>
                    <a:pt x="2128" y="2280"/>
                  </a:cubicBezTo>
                  <a:cubicBezTo>
                    <a:pt x="2007" y="2158"/>
                    <a:pt x="1916" y="2067"/>
                    <a:pt x="1794" y="2037"/>
                  </a:cubicBezTo>
                  <a:cubicBezTo>
                    <a:pt x="2007" y="1976"/>
                    <a:pt x="2159" y="1854"/>
                    <a:pt x="2280" y="1702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6"/>
                    <a:pt x="2128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267;p57">
              <a:extLst>
                <a:ext uri="{FF2B5EF4-FFF2-40B4-BE49-F238E27FC236}">
                  <a16:creationId xmlns:a16="http://schemas.microsoft.com/office/drawing/2014/main" id="{D1EE325D-FBB0-8C4E-A734-F9DC4C60F722}"/>
                </a:ext>
              </a:extLst>
            </p:cNvPr>
            <p:cNvSpPr/>
            <p:nvPr/>
          </p:nvSpPr>
          <p:spPr>
            <a:xfrm>
              <a:off x="1002464" y="3709835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405"/>
                  </a:lnTo>
                  <a:lnTo>
                    <a:pt x="517" y="3405"/>
                  </a:lnTo>
                  <a:lnTo>
                    <a:pt x="517" y="2006"/>
                  </a:lnTo>
                  <a:lnTo>
                    <a:pt x="2341" y="2006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268;p57">
              <a:extLst>
                <a:ext uri="{FF2B5EF4-FFF2-40B4-BE49-F238E27FC236}">
                  <a16:creationId xmlns:a16="http://schemas.microsoft.com/office/drawing/2014/main" id="{F512AA9B-FF82-774F-A003-8998DDF863AD}"/>
                </a:ext>
              </a:extLst>
            </p:cNvPr>
            <p:cNvSpPr/>
            <p:nvPr/>
          </p:nvSpPr>
          <p:spPr>
            <a:xfrm>
              <a:off x="1217721" y="3709835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8" y="2006"/>
                  </a:lnTo>
                  <a:lnTo>
                    <a:pt x="1368" y="3830"/>
                  </a:lnTo>
                  <a:lnTo>
                    <a:pt x="1885" y="3830"/>
                  </a:lnTo>
                  <a:lnTo>
                    <a:pt x="1885" y="2006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269;p57">
              <a:extLst>
                <a:ext uri="{FF2B5EF4-FFF2-40B4-BE49-F238E27FC236}">
                  <a16:creationId xmlns:a16="http://schemas.microsoft.com/office/drawing/2014/main" id="{238CDEC1-5387-E84F-8BB6-4E9001F1E662}"/>
                </a:ext>
              </a:extLst>
            </p:cNvPr>
            <p:cNvSpPr/>
            <p:nvPr/>
          </p:nvSpPr>
          <p:spPr>
            <a:xfrm>
              <a:off x="1373998" y="3706876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63" y="426"/>
                  </a:moveTo>
                  <a:cubicBezTo>
                    <a:pt x="2128" y="426"/>
                    <a:pt x="2432" y="578"/>
                    <a:pt x="2645" y="852"/>
                  </a:cubicBezTo>
                  <a:cubicBezTo>
                    <a:pt x="2888" y="1125"/>
                    <a:pt x="2979" y="1490"/>
                    <a:pt x="2979" y="1976"/>
                  </a:cubicBezTo>
                  <a:cubicBezTo>
                    <a:pt x="2979" y="2463"/>
                    <a:pt x="2888" y="2858"/>
                    <a:pt x="2645" y="3131"/>
                  </a:cubicBezTo>
                  <a:cubicBezTo>
                    <a:pt x="2432" y="3405"/>
                    <a:pt x="2128" y="3526"/>
                    <a:pt x="1763" y="3526"/>
                  </a:cubicBezTo>
                  <a:cubicBezTo>
                    <a:pt x="1399" y="3526"/>
                    <a:pt x="1095" y="3405"/>
                    <a:pt x="882" y="3131"/>
                  </a:cubicBezTo>
                  <a:cubicBezTo>
                    <a:pt x="639" y="2858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78"/>
                    <a:pt x="1399" y="426"/>
                    <a:pt x="1763" y="426"/>
                  </a:cubicBezTo>
                  <a:close/>
                  <a:moveTo>
                    <a:pt x="1763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2" y="912"/>
                    <a:pt x="0" y="1368"/>
                    <a:pt x="0" y="1976"/>
                  </a:cubicBezTo>
                  <a:cubicBezTo>
                    <a:pt x="0" y="2584"/>
                    <a:pt x="152" y="3070"/>
                    <a:pt x="487" y="3435"/>
                  </a:cubicBezTo>
                  <a:cubicBezTo>
                    <a:pt x="791" y="3770"/>
                    <a:pt x="1216" y="3952"/>
                    <a:pt x="1763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4" y="3070"/>
                    <a:pt x="3526" y="2584"/>
                    <a:pt x="3526" y="1976"/>
                  </a:cubicBezTo>
                  <a:cubicBezTo>
                    <a:pt x="3526" y="1368"/>
                    <a:pt x="3374" y="912"/>
                    <a:pt x="3040" y="548"/>
                  </a:cubicBezTo>
                  <a:cubicBezTo>
                    <a:pt x="2736" y="183"/>
                    <a:pt x="2311" y="1"/>
                    <a:pt x="1763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270;p57">
              <a:extLst>
                <a:ext uri="{FF2B5EF4-FFF2-40B4-BE49-F238E27FC236}">
                  <a16:creationId xmlns:a16="http://schemas.microsoft.com/office/drawing/2014/main" id="{2FD8DF83-0DB5-A04D-8D17-421B88E1AB7F}"/>
                </a:ext>
              </a:extLst>
            </p:cNvPr>
            <p:cNvSpPr/>
            <p:nvPr/>
          </p:nvSpPr>
          <p:spPr>
            <a:xfrm>
              <a:off x="1581882" y="3709835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69"/>
                    <a:pt x="973" y="3891"/>
                    <a:pt x="1459" y="3891"/>
                  </a:cubicBezTo>
                  <a:cubicBezTo>
                    <a:pt x="1915" y="3891"/>
                    <a:pt x="2280" y="3769"/>
                    <a:pt x="2523" y="3526"/>
                  </a:cubicBezTo>
                  <a:cubicBezTo>
                    <a:pt x="2797" y="3253"/>
                    <a:pt x="2918" y="2888"/>
                    <a:pt x="2918" y="2402"/>
                  </a:cubicBezTo>
                  <a:lnTo>
                    <a:pt x="2918" y="0"/>
                  </a:lnTo>
                  <a:lnTo>
                    <a:pt x="2402" y="0"/>
                  </a:lnTo>
                  <a:lnTo>
                    <a:pt x="2402" y="2341"/>
                  </a:lnTo>
                  <a:cubicBezTo>
                    <a:pt x="2402" y="2736"/>
                    <a:pt x="2310" y="3040"/>
                    <a:pt x="2158" y="3222"/>
                  </a:cubicBezTo>
                  <a:cubicBezTo>
                    <a:pt x="2006" y="3405"/>
                    <a:pt x="1794" y="3465"/>
                    <a:pt x="1459" y="3465"/>
                  </a:cubicBezTo>
                  <a:cubicBezTo>
                    <a:pt x="1125" y="3465"/>
                    <a:pt x="882" y="3405"/>
                    <a:pt x="730" y="3222"/>
                  </a:cubicBezTo>
                  <a:cubicBezTo>
                    <a:pt x="578" y="3040"/>
                    <a:pt x="517" y="2736"/>
                    <a:pt x="517" y="234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271;p57">
              <a:extLst>
                <a:ext uri="{FF2B5EF4-FFF2-40B4-BE49-F238E27FC236}">
                  <a16:creationId xmlns:a16="http://schemas.microsoft.com/office/drawing/2014/main" id="{C736DA6F-2ACD-D84D-850F-70380DD01FF8}"/>
                </a:ext>
              </a:extLst>
            </p:cNvPr>
            <p:cNvSpPr/>
            <p:nvPr/>
          </p:nvSpPr>
          <p:spPr>
            <a:xfrm>
              <a:off x="719400" y="3945704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429" y="426"/>
                    <a:pt x="1612" y="487"/>
                    <a:pt x="1733" y="609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33" y="1612"/>
                  </a:cubicBezTo>
                  <a:cubicBezTo>
                    <a:pt x="1612" y="1733"/>
                    <a:pt x="142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80" y="3830"/>
                  </a:lnTo>
                  <a:lnTo>
                    <a:pt x="2432" y="2797"/>
                  </a:lnTo>
                  <a:cubicBezTo>
                    <a:pt x="2341" y="2584"/>
                    <a:pt x="2250" y="2402"/>
                    <a:pt x="2128" y="2280"/>
                  </a:cubicBezTo>
                  <a:cubicBezTo>
                    <a:pt x="2037" y="2159"/>
                    <a:pt x="1916" y="2068"/>
                    <a:pt x="1825" y="2037"/>
                  </a:cubicBezTo>
                  <a:cubicBezTo>
                    <a:pt x="2037" y="1976"/>
                    <a:pt x="2189" y="1855"/>
                    <a:pt x="2280" y="1703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7"/>
                    <a:pt x="2128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272;p57">
              <a:extLst>
                <a:ext uri="{FF2B5EF4-FFF2-40B4-BE49-F238E27FC236}">
                  <a16:creationId xmlns:a16="http://schemas.microsoft.com/office/drawing/2014/main" id="{46C27462-9DA3-464F-82E0-6F218CCBBC73}"/>
                </a:ext>
              </a:extLst>
            </p:cNvPr>
            <p:cNvSpPr/>
            <p:nvPr/>
          </p:nvSpPr>
          <p:spPr>
            <a:xfrm>
              <a:off x="896339" y="3945704"/>
              <a:ext cx="117958" cy="185813"/>
            </a:xfrm>
            <a:custGeom>
              <a:avLst/>
              <a:gdLst/>
              <a:ahLst/>
              <a:cxnLst/>
              <a:rect l="l" t="t" r="r" b="b"/>
              <a:pathLst>
                <a:path w="2432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2432" y="3830"/>
                  </a:lnTo>
                  <a:lnTo>
                    <a:pt x="2432" y="3405"/>
                  </a:lnTo>
                  <a:lnTo>
                    <a:pt x="517" y="3405"/>
                  </a:lnTo>
                  <a:lnTo>
                    <a:pt x="517" y="2007"/>
                  </a:lnTo>
                  <a:lnTo>
                    <a:pt x="2310" y="2007"/>
                  </a:lnTo>
                  <a:lnTo>
                    <a:pt x="2310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02" y="457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273;p57">
              <a:extLst>
                <a:ext uri="{FF2B5EF4-FFF2-40B4-BE49-F238E27FC236}">
                  <a16:creationId xmlns:a16="http://schemas.microsoft.com/office/drawing/2014/main" id="{A8CC9D85-C1CD-0742-9BFA-5889AC686A43}"/>
                </a:ext>
              </a:extLst>
            </p:cNvPr>
            <p:cNvSpPr/>
            <p:nvPr/>
          </p:nvSpPr>
          <p:spPr>
            <a:xfrm>
              <a:off x="1033458" y="3945704"/>
              <a:ext cx="169565" cy="185813"/>
            </a:xfrm>
            <a:custGeom>
              <a:avLst/>
              <a:gdLst/>
              <a:ahLst/>
              <a:cxnLst/>
              <a:rect l="l" t="t" r="r" b="b"/>
              <a:pathLst>
                <a:path w="349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4" y="2432"/>
                  </a:lnTo>
                  <a:lnTo>
                    <a:pt x="1733" y="517"/>
                  </a:lnTo>
                  <a:close/>
                  <a:moveTo>
                    <a:pt x="1459" y="1"/>
                  </a:moveTo>
                  <a:lnTo>
                    <a:pt x="0" y="3830"/>
                  </a:lnTo>
                  <a:lnTo>
                    <a:pt x="547" y="3830"/>
                  </a:lnTo>
                  <a:lnTo>
                    <a:pt x="882" y="2858"/>
                  </a:lnTo>
                  <a:lnTo>
                    <a:pt x="2614" y="2858"/>
                  </a:lnTo>
                  <a:lnTo>
                    <a:pt x="2948" y="3830"/>
                  </a:lnTo>
                  <a:lnTo>
                    <a:pt x="3496" y="383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274;p57">
              <a:extLst>
                <a:ext uri="{FF2B5EF4-FFF2-40B4-BE49-F238E27FC236}">
                  <a16:creationId xmlns:a16="http://schemas.microsoft.com/office/drawing/2014/main" id="{2DE4C1C3-A1E1-FA4F-889A-206DCE7D3E4C}"/>
                </a:ext>
              </a:extLst>
            </p:cNvPr>
            <p:cNvSpPr/>
            <p:nvPr/>
          </p:nvSpPr>
          <p:spPr>
            <a:xfrm>
              <a:off x="1229507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5" y="426"/>
                  </a:moveTo>
                  <a:cubicBezTo>
                    <a:pt x="1672" y="426"/>
                    <a:pt x="2037" y="548"/>
                    <a:pt x="2280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0" y="3040"/>
                  </a:cubicBezTo>
                  <a:cubicBezTo>
                    <a:pt x="2037" y="3283"/>
                    <a:pt x="1672" y="3405"/>
                    <a:pt x="1125" y="3405"/>
                  </a:cubicBezTo>
                  <a:lnTo>
                    <a:pt x="517" y="3405"/>
                  </a:lnTo>
                  <a:lnTo>
                    <a:pt x="517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1065" y="3830"/>
                  </a:lnTo>
                  <a:cubicBezTo>
                    <a:pt x="1794" y="3830"/>
                    <a:pt x="2341" y="3678"/>
                    <a:pt x="2676" y="3375"/>
                  </a:cubicBezTo>
                  <a:cubicBezTo>
                    <a:pt x="3040" y="3040"/>
                    <a:pt x="3192" y="2584"/>
                    <a:pt x="3192" y="1916"/>
                  </a:cubicBezTo>
                  <a:cubicBezTo>
                    <a:pt x="3192" y="1277"/>
                    <a:pt x="3040" y="791"/>
                    <a:pt x="2676" y="487"/>
                  </a:cubicBezTo>
                  <a:cubicBezTo>
                    <a:pt x="2341" y="18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275;p57">
              <a:extLst>
                <a:ext uri="{FF2B5EF4-FFF2-40B4-BE49-F238E27FC236}">
                  <a16:creationId xmlns:a16="http://schemas.microsoft.com/office/drawing/2014/main" id="{5F41DADE-54F8-AA42-B608-67ADCD2ADA32}"/>
                </a:ext>
              </a:extLst>
            </p:cNvPr>
            <p:cNvSpPr/>
            <p:nvPr/>
          </p:nvSpPr>
          <p:spPr>
            <a:xfrm>
              <a:off x="1385784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0"/>
                  </a:lnTo>
                  <a:lnTo>
                    <a:pt x="1855" y="3830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276;p57">
              <a:extLst>
                <a:ext uri="{FF2B5EF4-FFF2-40B4-BE49-F238E27FC236}">
                  <a16:creationId xmlns:a16="http://schemas.microsoft.com/office/drawing/2014/main" id="{376FFF93-6457-AD43-9DA4-7D883284441B}"/>
                </a:ext>
              </a:extLst>
            </p:cNvPr>
            <p:cNvSpPr/>
            <p:nvPr/>
          </p:nvSpPr>
          <p:spPr>
            <a:xfrm>
              <a:off x="1558261" y="3942745"/>
              <a:ext cx="98848" cy="188772"/>
            </a:xfrm>
            <a:custGeom>
              <a:avLst/>
              <a:gdLst/>
              <a:ahLst/>
              <a:cxnLst/>
              <a:rect l="l" t="t" r="r" b="b"/>
              <a:pathLst>
                <a:path w="2038" h="3892" extrusionOk="0">
                  <a:moveTo>
                    <a:pt x="1004" y="1"/>
                  </a:moveTo>
                  <a:cubicBezTo>
                    <a:pt x="822" y="1"/>
                    <a:pt x="670" y="31"/>
                    <a:pt x="487" y="92"/>
                  </a:cubicBezTo>
                  <a:cubicBezTo>
                    <a:pt x="335" y="122"/>
                    <a:pt x="183" y="183"/>
                    <a:pt x="1" y="305"/>
                  </a:cubicBezTo>
                  <a:lnTo>
                    <a:pt x="1" y="761"/>
                  </a:lnTo>
                  <a:cubicBezTo>
                    <a:pt x="183" y="670"/>
                    <a:pt x="335" y="578"/>
                    <a:pt x="487" y="518"/>
                  </a:cubicBezTo>
                  <a:cubicBezTo>
                    <a:pt x="639" y="457"/>
                    <a:pt x="791" y="426"/>
                    <a:pt x="913" y="426"/>
                  </a:cubicBezTo>
                  <a:cubicBezTo>
                    <a:pt x="1095" y="426"/>
                    <a:pt x="1247" y="457"/>
                    <a:pt x="1369" y="578"/>
                  </a:cubicBezTo>
                  <a:cubicBezTo>
                    <a:pt x="1460" y="670"/>
                    <a:pt x="1521" y="791"/>
                    <a:pt x="1521" y="943"/>
                  </a:cubicBezTo>
                  <a:cubicBezTo>
                    <a:pt x="1521" y="1004"/>
                    <a:pt x="1521" y="1095"/>
                    <a:pt x="1460" y="1186"/>
                  </a:cubicBezTo>
                  <a:cubicBezTo>
                    <a:pt x="1430" y="1247"/>
                    <a:pt x="1338" y="1338"/>
                    <a:pt x="1247" y="1429"/>
                  </a:cubicBezTo>
                  <a:lnTo>
                    <a:pt x="1034" y="1673"/>
                  </a:lnTo>
                  <a:cubicBezTo>
                    <a:pt x="882" y="1794"/>
                    <a:pt x="761" y="1946"/>
                    <a:pt x="730" y="2037"/>
                  </a:cubicBezTo>
                  <a:cubicBezTo>
                    <a:pt x="670" y="2159"/>
                    <a:pt x="639" y="2311"/>
                    <a:pt x="639" y="2463"/>
                  </a:cubicBezTo>
                  <a:lnTo>
                    <a:pt x="639" y="2858"/>
                  </a:lnTo>
                  <a:lnTo>
                    <a:pt x="1126" y="2858"/>
                  </a:lnTo>
                  <a:lnTo>
                    <a:pt x="1126" y="2554"/>
                  </a:lnTo>
                  <a:cubicBezTo>
                    <a:pt x="1126" y="2463"/>
                    <a:pt x="1156" y="2402"/>
                    <a:pt x="1156" y="2341"/>
                  </a:cubicBezTo>
                  <a:cubicBezTo>
                    <a:pt x="1156" y="2280"/>
                    <a:pt x="1156" y="2250"/>
                    <a:pt x="1156" y="2220"/>
                  </a:cubicBezTo>
                  <a:cubicBezTo>
                    <a:pt x="1186" y="2159"/>
                    <a:pt x="1217" y="2129"/>
                    <a:pt x="1247" y="2068"/>
                  </a:cubicBezTo>
                  <a:cubicBezTo>
                    <a:pt x="1278" y="2037"/>
                    <a:pt x="1338" y="1977"/>
                    <a:pt x="1399" y="1885"/>
                  </a:cubicBezTo>
                  <a:lnTo>
                    <a:pt x="1642" y="1673"/>
                  </a:lnTo>
                  <a:cubicBezTo>
                    <a:pt x="1794" y="1521"/>
                    <a:pt x="1885" y="1399"/>
                    <a:pt x="1946" y="1277"/>
                  </a:cubicBezTo>
                  <a:cubicBezTo>
                    <a:pt x="2007" y="1156"/>
                    <a:pt x="2037" y="1034"/>
                    <a:pt x="2037" y="913"/>
                  </a:cubicBezTo>
                  <a:cubicBezTo>
                    <a:pt x="2037" y="639"/>
                    <a:pt x="1946" y="426"/>
                    <a:pt x="1764" y="244"/>
                  </a:cubicBezTo>
                  <a:cubicBezTo>
                    <a:pt x="1582" y="92"/>
                    <a:pt x="1308" y="1"/>
                    <a:pt x="1004" y="1"/>
                  </a:cubicBezTo>
                  <a:close/>
                  <a:moveTo>
                    <a:pt x="639" y="3223"/>
                  </a:moveTo>
                  <a:lnTo>
                    <a:pt x="639" y="3891"/>
                  </a:lnTo>
                  <a:lnTo>
                    <a:pt x="1156" y="3891"/>
                  </a:lnTo>
                  <a:lnTo>
                    <a:pt x="115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277;p57">
              <a:extLst>
                <a:ext uri="{FF2B5EF4-FFF2-40B4-BE49-F238E27FC236}">
                  <a16:creationId xmlns:a16="http://schemas.microsoft.com/office/drawing/2014/main" id="{6007F88E-687B-E449-BC2F-6732EA3D96CA}"/>
                </a:ext>
              </a:extLst>
            </p:cNvPr>
            <p:cNvSpPr/>
            <p:nvPr/>
          </p:nvSpPr>
          <p:spPr>
            <a:xfrm>
              <a:off x="1054071" y="4329021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520" y="274"/>
                    <a:pt x="1703" y="365"/>
                    <a:pt x="1855" y="578"/>
                  </a:cubicBezTo>
                  <a:cubicBezTo>
                    <a:pt x="2007" y="760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520" y="2463"/>
                    <a:pt x="1247" y="2463"/>
                  </a:cubicBezTo>
                  <a:cubicBezTo>
                    <a:pt x="973" y="2463"/>
                    <a:pt x="79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0"/>
                    <a:pt x="609" y="578"/>
                  </a:cubicBezTo>
                  <a:cubicBezTo>
                    <a:pt x="791" y="365"/>
                    <a:pt x="973" y="274"/>
                    <a:pt x="1247" y="274"/>
                  </a:cubicBezTo>
                  <a:close/>
                  <a:moveTo>
                    <a:pt x="1247" y="0"/>
                  </a:moveTo>
                  <a:cubicBezTo>
                    <a:pt x="882" y="0"/>
                    <a:pt x="578" y="122"/>
                    <a:pt x="335" y="365"/>
                  </a:cubicBezTo>
                  <a:cubicBezTo>
                    <a:pt x="122" y="608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4"/>
                    <a:pt x="882" y="2736"/>
                    <a:pt x="1247" y="2736"/>
                  </a:cubicBezTo>
                  <a:cubicBezTo>
                    <a:pt x="1612" y="2736"/>
                    <a:pt x="1916" y="2614"/>
                    <a:pt x="2128" y="2371"/>
                  </a:cubicBezTo>
                  <a:cubicBezTo>
                    <a:pt x="2371" y="2128"/>
                    <a:pt x="2463" y="1794"/>
                    <a:pt x="2463" y="1368"/>
                  </a:cubicBezTo>
                  <a:cubicBezTo>
                    <a:pt x="2463" y="943"/>
                    <a:pt x="2371" y="608"/>
                    <a:pt x="2128" y="365"/>
                  </a:cubicBezTo>
                  <a:cubicBezTo>
                    <a:pt x="1916" y="122"/>
                    <a:pt x="1612" y="0"/>
                    <a:pt x="1247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278;p57">
              <a:extLst>
                <a:ext uri="{FF2B5EF4-FFF2-40B4-BE49-F238E27FC236}">
                  <a16:creationId xmlns:a16="http://schemas.microsoft.com/office/drawing/2014/main" id="{D4687F10-C440-B744-B9FB-41DC48440064}"/>
                </a:ext>
              </a:extLst>
            </p:cNvPr>
            <p:cNvSpPr/>
            <p:nvPr/>
          </p:nvSpPr>
          <p:spPr>
            <a:xfrm>
              <a:off x="1201521" y="4330476"/>
              <a:ext cx="101758" cy="129793"/>
            </a:xfrm>
            <a:custGeom>
              <a:avLst/>
              <a:gdLst/>
              <a:ahLst/>
              <a:cxnLst/>
              <a:rect l="l" t="t" r="r" b="b"/>
              <a:pathLst>
                <a:path w="2098" h="2676" extrusionOk="0">
                  <a:moveTo>
                    <a:pt x="0" y="1"/>
                  </a:moveTo>
                  <a:lnTo>
                    <a:pt x="0" y="2676"/>
                  </a:lnTo>
                  <a:lnTo>
                    <a:pt x="365" y="2676"/>
                  </a:lnTo>
                  <a:lnTo>
                    <a:pt x="365" y="1399"/>
                  </a:lnTo>
                  <a:lnTo>
                    <a:pt x="1642" y="2676"/>
                  </a:lnTo>
                  <a:lnTo>
                    <a:pt x="2097" y="2676"/>
                  </a:lnTo>
                  <a:lnTo>
                    <a:pt x="699" y="1247"/>
                  </a:lnTo>
                  <a:lnTo>
                    <a:pt x="2006" y="1"/>
                  </a:lnTo>
                  <a:lnTo>
                    <a:pt x="1550" y="1"/>
                  </a:lnTo>
                  <a:lnTo>
                    <a:pt x="365" y="1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279;p57">
              <a:extLst>
                <a:ext uri="{FF2B5EF4-FFF2-40B4-BE49-F238E27FC236}">
                  <a16:creationId xmlns:a16="http://schemas.microsoft.com/office/drawing/2014/main" id="{5F228CAA-76EF-B444-96CE-CECB4CB28F10}"/>
                </a:ext>
              </a:extLst>
            </p:cNvPr>
            <p:cNvSpPr/>
            <p:nvPr/>
          </p:nvSpPr>
          <p:spPr>
            <a:xfrm>
              <a:off x="408350" y="350491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0"/>
                  </a:moveTo>
                  <a:lnTo>
                    <a:pt x="0" y="25989"/>
                  </a:lnTo>
                  <a:lnTo>
                    <a:pt x="33496" y="25989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280;p57">
              <a:extLst>
                <a:ext uri="{FF2B5EF4-FFF2-40B4-BE49-F238E27FC236}">
                  <a16:creationId xmlns:a16="http://schemas.microsoft.com/office/drawing/2014/main" id="{8856D7E0-D126-7240-83A9-DB4FB54CBDF7}"/>
                </a:ext>
              </a:extLst>
            </p:cNvPr>
            <p:cNvSpPr/>
            <p:nvPr/>
          </p:nvSpPr>
          <p:spPr>
            <a:xfrm>
              <a:off x="424550" y="3524069"/>
              <a:ext cx="1589330" cy="1222214"/>
            </a:xfrm>
            <a:custGeom>
              <a:avLst/>
              <a:gdLst/>
              <a:ahLst/>
              <a:cxnLst/>
              <a:rect l="l" t="t" r="r" b="b"/>
              <a:pathLst>
                <a:path w="32768" h="25199" extrusionOk="0">
                  <a:moveTo>
                    <a:pt x="1" y="0"/>
                  </a:moveTo>
                  <a:lnTo>
                    <a:pt x="1" y="25198"/>
                  </a:lnTo>
                  <a:lnTo>
                    <a:pt x="32767" y="25198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281;p57">
              <a:extLst>
                <a:ext uri="{FF2B5EF4-FFF2-40B4-BE49-F238E27FC236}">
                  <a16:creationId xmlns:a16="http://schemas.microsoft.com/office/drawing/2014/main" id="{7300D207-F026-A34B-8721-0482A6E222F2}"/>
                </a:ext>
              </a:extLst>
            </p:cNvPr>
            <p:cNvSpPr/>
            <p:nvPr/>
          </p:nvSpPr>
          <p:spPr>
            <a:xfrm>
              <a:off x="427508" y="3524069"/>
              <a:ext cx="1587826" cy="128289"/>
            </a:xfrm>
            <a:custGeom>
              <a:avLst/>
              <a:gdLst/>
              <a:ahLst/>
              <a:cxnLst/>
              <a:rect l="l" t="t" r="r" b="b"/>
              <a:pathLst>
                <a:path w="3273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282;p57">
              <a:extLst>
                <a:ext uri="{FF2B5EF4-FFF2-40B4-BE49-F238E27FC236}">
                  <a16:creationId xmlns:a16="http://schemas.microsoft.com/office/drawing/2014/main" id="{C8DA1838-B199-EF49-97A3-A1952477EF0D}"/>
                </a:ext>
              </a:extLst>
            </p:cNvPr>
            <p:cNvSpPr/>
            <p:nvPr/>
          </p:nvSpPr>
          <p:spPr>
            <a:xfrm>
              <a:off x="1903264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283;p57">
              <a:extLst>
                <a:ext uri="{FF2B5EF4-FFF2-40B4-BE49-F238E27FC236}">
                  <a16:creationId xmlns:a16="http://schemas.microsoft.com/office/drawing/2014/main" id="{32A0156C-CDC6-A845-8D00-75CCEFA838A7}"/>
                </a:ext>
              </a:extLst>
            </p:cNvPr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399"/>
                  </a:moveTo>
                  <a:lnTo>
                    <a:pt x="142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284;p57">
              <a:extLst>
                <a:ext uri="{FF2B5EF4-FFF2-40B4-BE49-F238E27FC236}">
                  <a16:creationId xmlns:a16="http://schemas.microsoft.com/office/drawing/2014/main" id="{F267E119-9B63-6846-9DF8-FE9DC3CD8221}"/>
                </a:ext>
              </a:extLst>
            </p:cNvPr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"/>
                  </a:moveTo>
                  <a:lnTo>
                    <a:pt x="1429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285;p57">
              <a:extLst>
                <a:ext uri="{FF2B5EF4-FFF2-40B4-BE49-F238E27FC236}">
                  <a16:creationId xmlns:a16="http://schemas.microsoft.com/office/drawing/2014/main" id="{12899DFF-89A8-414C-8DEF-13B4855B2F3E}"/>
                </a:ext>
              </a:extLst>
            </p:cNvPr>
            <p:cNvSpPr/>
            <p:nvPr/>
          </p:nvSpPr>
          <p:spPr>
            <a:xfrm>
              <a:off x="1777932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286;p57">
              <a:extLst>
                <a:ext uri="{FF2B5EF4-FFF2-40B4-BE49-F238E27FC236}">
                  <a16:creationId xmlns:a16="http://schemas.microsoft.com/office/drawing/2014/main" id="{08ED06CD-BDCF-E944-B7F4-60028134A679}"/>
                </a:ext>
              </a:extLst>
            </p:cNvPr>
            <p:cNvSpPr/>
            <p:nvPr/>
          </p:nvSpPr>
          <p:spPr>
            <a:xfrm>
              <a:off x="1795635" y="3560932"/>
              <a:ext cx="57572" cy="56069"/>
            </a:xfrm>
            <a:custGeom>
              <a:avLst/>
              <a:gdLst/>
              <a:ahLst/>
              <a:cxnLst/>
              <a:rect l="l" t="t" r="r" b="b"/>
              <a:pathLst>
                <a:path w="1187" h="1156" fill="none" extrusionOk="0">
                  <a:moveTo>
                    <a:pt x="1" y="0"/>
                  </a:moveTo>
                  <a:lnTo>
                    <a:pt x="1186" y="0"/>
                  </a:lnTo>
                  <a:lnTo>
                    <a:pt x="1186" y="1155"/>
                  </a:lnTo>
                  <a:lnTo>
                    <a:pt x="1" y="115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287;p57">
              <a:extLst>
                <a:ext uri="{FF2B5EF4-FFF2-40B4-BE49-F238E27FC236}">
                  <a16:creationId xmlns:a16="http://schemas.microsoft.com/office/drawing/2014/main" id="{CE1DCFEF-A171-2F40-95EF-19F96719EF91}"/>
                </a:ext>
              </a:extLst>
            </p:cNvPr>
            <p:cNvSpPr/>
            <p:nvPr/>
          </p:nvSpPr>
          <p:spPr>
            <a:xfrm>
              <a:off x="1795635" y="3575676"/>
              <a:ext cx="57572" cy="49"/>
            </a:xfrm>
            <a:custGeom>
              <a:avLst/>
              <a:gdLst/>
              <a:ahLst/>
              <a:cxnLst/>
              <a:rect l="l" t="t" r="r" b="b"/>
              <a:pathLst>
                <a:path w="1187" h="1" fill="none" extrusionOk="0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2288;p57">
              <a:extLst>
                <a:ext uri="{FF2B5EF4-FFF2-40B4-BE49-F238E27FC236}">
                  <a16:creationId xmlns:a16="http://schemas.microsoft.com/office/drawing/2014/main" id="{AC60D3AF-A26F-E647-A4DB-25E0B6DD57C5}"/>
                </a:ext>
              </a:extLst>
            </p:cNvPr>
            <p:cNvSpPr/>
            <p:nvPr/>
          </p:nvSpPr>
          <p:spPr>
            <a:xfrm>
              <a:off x="1652648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2289;p57">
              <a:extLst>
                <a:ext uri="{FF2B5EF4-FFF2-40B4-BE49-F238E27FC236}">
                  <a16:creationId xmlns:a16="http://schemas.microsoft.com/office/drawing/2014/main" id="{A79F150D-58B2-4846-977C-BE8FB136F11B}"/>
                </a:ext>
              </a:extLst>
            </p:cNvPr>
            <p:cNvSpPr/>
            <p:nvPr/>
          </p:nvSpPr>
          <p:spPr>
            <a:xfrm>
              <a:off x="1668848" y="361840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290;p57">
              <a:extLst>
                <a:ext uri="{FF2B5EF4-FFF2-40B4-BE49-F238E27FC236}">
                  <a16:creationId xmlns:a16="http://schemas.microsoft.com/office/drawing/2014/main" id="{459FD90A-4948-FD48-84B4-10C25045989E}"/>
                </a:ext>
              </a:extLst>
            </p:cNvPr>
            <p:cNvSpPr/>
            <p:nvPr/>
          </p:nvSpPr>
          <p:spPr>
            <a:xfrm>
              <a:off x="793125" y="4365883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291;p57">
              <a:extLst>
                <a:ext uri="{FF2B5EF4-FFF2-40B4-BE49-F238E27FC236}">
                  <a16:creationId xmlns:a16="http://schemas.microsoft.com/office/drawing/2014/main" id="{FC6B19C3-B9C1-8947-98A0-DB13669A3405}"/>
                </a:ext>
              </a:extLst>
            </p:cNvPr>
            <p:cNvSpPr/>
            <p:nvPr/>
          </p:nvSpPr>
          <p:spPr>
            <a:xfrm>
              <a:off x="810828" y="4382083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0" y="1"/>
                  </a:moveTo>
                  <a:lnTo>
                    <a:pt x="16900" y="4317"/>
                  </a:lnTo>
                  <a:lnTo>
                    <a:pt x="0" y="4317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2292;p57">
              <a:extLst>
                <a:ext uri="{FF2B5EF4-FFF2-40B4-BE49-F238E27FC236}">
                  <a16:creationId xmlns:a16="http://schemas.microsoft.com/office/drawing/2014/main" id="{5F0CD735-0EA0-524A-8B68-4EC9F489933C}"/>
                </a:ext>
              </a:extLst>
            </p:cNvPr>
            <p:cNvSpPr/>
            <p:nvPr/>
          </p:nvSpPr>
          <p:spPr>
            <a:xfrm>
              <a:off x="703200" y="3783559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33" y="517"/>
                  </a:moveTo>
                  <a:lnTo>
                    <a:pt x="2432" y="2401"/>
                  </a:lnTo>
                  <a:lnTo>
                    <a:pt x="1034" y="2401"/>
                  </a:lnTo>
                  <a:lnTo>
                    <a:pt x="173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2293;p57">
              <a:extLst>
                <a:ext uri="{FF2B5EF4-FFF2-40B4-BE49-F238E27FC236}">
                  <a16:creationId xmlns:a16="http://schemas.microsoft.com/office/drawing/2014/main" id="{569A568C-AA1E-9046-A935-A447CA620DD2}"/>
                </a:ext>
              </a:extLst>
            </p:cNvPr>
            <p:cNvSpPr/>
            <p:nvPr/>
          </p:nvSpPr>
          <p:spPr>
            <a:xfrm>
              <a:off x="899298" y="3783559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55" y="426"/>
                  </a:moveTo>
                  <a:cubicBezTo>
                    <a:pt x="1429" y="426"/>
                    <a:pt x="1611" y="486"/>
                    <a:pt x="1733" y="578"/>
                  </a:cubicBezTo>
                  <a:cubicBezTo>
                    <a:pt x="1854" y="699"/>
                    <a:pt x="1915" y="882"/>
                    <a:pt x="1915" y="1094"/>
                  </a:cubicBezTo>
                  <a:cubicBezTo>
                    <a:pt x="1915" y="1307"/>
                    <a:pt x="1854" y="1489"/>
                    <a:pt x="1733" y="1611"/>
                  </a:cubicBezTo>
                  <a:cubicBezTo>
                    <a:pt x="1611" y="1702"/>
                    <a:pt x="1429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277" y="2189"/>
                    <a:pt x="1459" y="2249"/>
                    <a:pt x="1550" y="2310"/>
                  </a:cubicBezTo>
                  <a:cubicBezTo>
                    <a:pt x="1672" y="2401"/>
                    <a:pt x="1793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3"/>
                    <a:pt x="2249" y="2371"/>
                    <a:pt x="2128" y="2249"/>
                  </a:cubicBezTo>
                  <a:cubicBezTo>
                    <a:pt x="2037" y="2128"/>
                    <a:pt x="1915" y="2067"/>
                    <a:pt x="1824" y="2006"/>
                  </a:cubicBezTo>
                  <a:cubicBezTo>
                    <a:pt x="2037" y="1945"/>
                    <a:pt x="2189" y="1854"/>
                    <a:pt x="2310" y="1702"/>
                  </a:cubicBezTo>
                  <a:cubicBezTo>
                    <a:pt x="2401" y="1520"/>
                    <a:pt x="2462" y="1338"/>
                    <a:pt x="2462" y="1094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2294;p57">
              <a:extLst>
                <a:ext uri="{FF2B5EF4-FFF2-40B4-BE49-F238E27FC236}">
                  <a16:creationId xmlns:a16="http://schemas.microsoft.com/office/drawing/2014/main" id="{ACDE6C26-EC3D-374B-958D-B1872CF02FE6}"/>
                </a:ext>
              </a:extLst>
            </p:cNvPr>
            <p:cNvSpPr/>
            <p:nvPr/>
          </p:nvSpPr>
          <p:spPr>
            <a:xfrm>
              <a:off x="1076189" y="3783559"/>
              <a:ext cx="118007" cy="184310"/>
            </a:xfrm>
            <a:custGeom>
              <a:avLst/>
              <a:gdLst/>
              <a:ahLst/>
              <a:cxnLst/>
              <a:rect l="l" t="t" r="r" b="b"/>
              <a:pathLst>
                <a:path w="243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517" y="3374"/>
                  </a:lnTo>
                  <a:lnTo>
                    <a:pt x="517" y="2006"/>
                  </a:lnTo>
                  <a:lnTo>
                    <a:pt x="2311" y="2006"/>
                  </a:lnTo>
                  <a:lnTo>
                    <a:pt x="2311" y="1550"/>
                  </a:lnTo>
                  <a:lnTo>
                    <a:pt x="517" y="1550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2295;p57">
              <a:extLst>
                <a:ext uri="{FF2B5EF4-FFF2-40B4-BE49-F238E27FC236}">
                  <a16:creationId xmlns:a16="http://schemas.microsoft.com/office/drawing/2014/main" id="{193DA952-71B6-6949-BC88-DDA45DBA960E}"/>
                </a:ext>
              </a:extLst>
            </p:cNvPr>
            <p:cNvSpPr/>
            <p:nvPr/>
          </p:nvSpPr>
          <p:spPr>
            <a:xfrm>
              <a:off x="1291446" y="3783559"/>
              <a:ext cx="154820" cy="184310"/>
            </a:xfrm>
            <a:custGeom>
              <a:avLst/>
              <a:gdLst/>
              <a:ahLst/>
              <a:cxnLst/>
              <a:rect l="l" t="t" r="r" b="b"/>
              <a:pathLst>
                <a:path w="3192" h="3800" extrusionOk="0">
                  <a:moveTo>
                    <a:pt x="0" y="0"/>
                  </a:moveTo>
                  <a:lnTo>
                    <a:pt x="1338" y="200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200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2296;p57">
              <a:extLst>
                <a:ext uri="{FF2B5EF4-FFF2-40B4-BE49-F238E27FC236}">
                  <a16:creationId xmlns:a16="http://schemas.microsoft.com/office/drawing/2014/main" id="{21F45C3E-4DC2-A24A-AD79-AAD6C6D2C515}"/>
                </a:ext>
              </a:extLst>
            </p:cNvPr>
            <p:cNvSpPr/>
            <p:nvPr/>
          </p:nvSpPr>
          <p:spPr>
            <a:xfrm>
              <a:off x="1446219" y="3780600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94" y="395"/>
                  </a:moveTo>
                  <a:cubicBezTo>
                    <a:pt x="2159" y="395"/>
                    <a:pt x="2463" y="547"/>
                    <a:pt x="2676" y="821"/>
                  </a:cubicBezTo>
                  <a:cubicBezTo>
                    <a:pt x="2888" y="1095"/>
                    <a:pt x="3010" y="1490"/>
                    <a:pt x="3010" y="1976"/>
                  </a:cubicBezTo>
                  <a:cubicBezTo>
                    <a:pt x="3010" y="2432"/>
                    <a:pt x="2888" y="2827"/>
                    <a:pt x="2676" y="3101"/>
                  </a:cubicBezTo>
                  <a:cubicBezTo>
                    <a:pt x="2463" y="3374"/>
                    <a:pt x="2159" y="3526"/>
                    <a:pt x="1794" y="3526"/>
                  </a:cubicBezTo>
                  <a:cubicBezTo>
                    <a:pt x="1399" y="3526"/>
                    <a:pt x="1095" y="3374"/>
                    <a:pt x="882" y="3101"/>
                  </a:cubicBezTo>
                  <a:cubicBezTo>
                    <a:pt x="670" y="2827"/>
                    <a:pt x="548" y="2432"/>
                    <a:pt x="548" y="1976"/>
                  </a:cubicBezTo>
                  <a:cubicBezTo>
                    <a:pt x="548" y="1490"/>
                    <a:pt x="670" y="1095"/>
                    <a:pt x="882" y="821"/>
                  </a:cubicBezTo>
                  <a:cubicBezTo>
                    <a:pt x="1095" y="547"/>
                    <a:pt x="1399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1247" y="0"/>
                    <a:pt x="822" y="183"/>
                    <a:pt x="487" y="517"/>
                  </a:cubicBezTo>
                  <a:cubicBezTo>
                    <a:pt x="183" y="882"/>
                    <a:pt x="1" y="1368"/>
                    <a:pt x="1" y="1976"/>
                  </a:cubicBezTo>
                  <a:cubicBezTo>
                    <a:pt x="1" y="2584"/>
                    <a:pt x="183" y="3040"/>
                    <a:pt x="487" y="3405"/>
                  </a:cubicBezTo>
                  <a:cubicBezTo>
                    <a:pt x="822" y="3769"/>
                    <a:pt x="1247" y="3952"/>
                    <a:pt x="1794" y="3952"/>
                  </a:cubicBezTo>
                  <a:cubicBezTo>
                    <a:pt x="2311" y="3952"/>
                    <a:pt x="2736" y="3769"/>
                    <a:pt x="3071" y="3405"/>
                  </a:cubicBezTo>
                  <a:cubicBezTo>
                    <a:pt x="3375" y="3040"/>
                    <a:pt x="3527" y="2554"/>
                    <a:pt x="3527" y="1976"/>
                  </a:cubicBezTo>
                  <a:cubicBezTo>
                    <a:pt x="3527" y="1368"/>
                    <a:pt x="3375" y="882"/>
                    <a:pt x="3071" y="517"/>
                  </a:cubicBezTo>
                  <a:cubicBezTo>
                    <a:pt x="2736" y="183"/>
                    <a:pt x="2311" y="0"/>
                    <a:pt x="179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2297;p57">
              <a:extLst>
                <a:ext uri="{FF2B5EF4-FFF2-40B4-BE49-F238E27FC236}">
                  <a16:creationId xmlns:a16="http://schemas.microsoft.com/office/drawing/2014/main" id="{73A1D11B-4642-5240-B4BA-E29A68B90F6A}"/>
                </a:ext>
              </a:extLst>
            </p:cNvPr>
            <p:cNvSpPr/>
            <p:nvPr/>
          </p:nvSpPr>
          <p:spPr>
            <a:xfrm>
              <a:off x="1654103" y="3783559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1" y="0"/>
                  </a:moveTo>
                  <a:lnTo>
                    <a:pt x="1" y="2371"/>
                  </a:lnTo>
                  <a:cubicBezTo>
                    <a:pt x="1" y="2888"/>
                    <a:pt x="122" y="3252"/>
                    <a:pt x="365" y="3496"/>
                  </a:cubicBezTo>
                  <a:cubicBezTo>
                    <a:pt x="609" y="3769"/>
                    <a:pt x="973" y="3891"/>
                    <a:pt x="1460" y="3891"/>
                  </a:cubicBezTo>
                  <a:cubicBezTo>
                    <a:pt x="1946" y="3891"/>
                    <a:pt x="2311" y="3769"/>
                    <a:pt x="2554" y="3496"/>
                  </a:cubicBezTo>
                  <a:cubicBezTo>
                    <a:pt x="2797" y="3252"/>
                    <a:pt x="2919" y="2888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4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609" y="3009"/>
                    <a:pt x="517" y="2705"/>
                    <a:pt x="517" y="2310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2298;p57">
              <a:extLst>
                <a:ext uri="{FF2B5EF4-FFF2-40B4-BE49-F238E27FC236}">
                  <a16:creationId xmlns:a16="http://schemas.microsoft.com/office/drawing/2014/main" id="{D8183A0A-D293-F047-9717-C7F942BEF961}"/>
                </a:ext>
              </a:extLst>
            </p:cNvPr>
            <p:cNvSpPr/>
            <p:nvPr/>
          </p:nvSpPr>
          <p:spPr>
            <a:xfrm>
              <a:off x="791670" y="4019428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699"/>
                    <a:pt x="1945" y="882"/>
                    <a:pt x="1945" y="1095"/>
                  </a:cubicBezTo>
                  <a:cubicBezTo>
                    <a:pt x="1945" y="1307"/>
                    <a:pt x="1854" y="1490"/>
                    <a:pt x="1733" y="1611"/>
                  </a:cubicBezTo>
                  <a:cubicBezTo>
                    <a:pt x="1611" y="1703"/>
                    <a:pt x="1429" y="1763"/>
                    <a:pt x="1186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307" y="2189"/>
                    <a:pt x="1459" y="2250"/>
                    <a:pt x="1581" y="2310"/>
                  </a:cubicBezTo>
                  <a:cubicBezTo>
                    <a:pt x="1702" y="2402"/>
                    <a:pt x="1824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4"/>
                    <a:pt x="2249" y="2371"/>
                    <a:pt x="2158" y="2250"/>
                  </a:cubicBezTo>
                  <a:cubicBezTo>
                    <a:pt x="2037" y="2128"/>
                    <a:pt x="194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3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5" y="92"/>
                    <a:pt x="1611" y="0"/>
                    <a:pt x="118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2299;p57">
              <a:extLst>
                <a:ext uri="{FF2B5EF4-FFF2-40B4-BE49-F238E27FC236}">
                  <a16:creationId xmlns:a16="http://schemas.microsoft.com/office/drawing/2014/main" id="{F7E31B74-FB72-B340-90D7-59D57C420BCC}"/>
                </a:ext>
              </a:extLst>
            </p:cNvPr>
            <p:cNvSpPr/>
            <p:nvPr/>
          </p:nvSpPr>
          <p:spPr>
            <a:xfrm>
              <a:off x="968561" y="4019428"/>
              <a:ext cx="119462" cy="184310"/>
            </a:xfrm>
            <a:custGeom>
              <a:avLst/>
              <a:gdLst/>
              <a:ahLst/>
              <a:cxnLst/>
              <a:rect l="l" t="t" r="r" b="b"/>
              <a:pathLst>
                <a:path w="246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7" y="3374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51"/>
                  </a:lnTo>
                  <a:lnTo>
                    <a:pt x="517" y="1551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2300;p57">
              <a:extLst>
                <a:ext uri="{FF2B5EF4-FFF2-40B4-BE49-F238E27FC236}">
                  <a16:creationId xmlns:a16="http://schemas.microsoft.com/office/drawing/2014/main" id="{A94CC4A7-4B44-CA4B-881C-7576A1A24C64}"/>
                </a:ext>
              </a:extLst>
            </p:cNvPr>
            <p:cNvSpPr/>
            <p:nvPr/>
          </p:nvSpPr>
          <p:spPr>
            <a:xfrm>
              <a:off x="1105679" y="4019428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63" y="517"/>
                  </a:moveTo>
                  <a:lnTo>
                    <a:pt x="2463" y="2402"/>
                  </a:lnTo>
                  <a:lnTo>
                    <a:pt x="1064" y="2402"/>
                  </a:lnTo>
                  <a:lnTo>
                    <a:pt x="176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2301;p57">
              <a:extLst>
                <a:ext uri="{FF2B5EF4-FFF2-40B4-BE49-F238E27FC236}">
                  <a16:creationId xmlns:a16="http://schemas.microsoft.com/office/drawing/2014/main" id="{63282B7D-EAC2-9347-B7B3-0D2BF894E4D6}"/>
                </a:ext>
              </a:extLst>
            </p:cNvPr>
            <p:cNvSpPr/>
            <p:nvPr/>
          </p:nvSpPr>
          <p:spPr>
            <a:xfrm>
              <a:off x="1301777" y="4019428"/>
              <a:ext cx="156324" cy="184310"/>
            </a:xfrm>
            <a:custGeom>
              <a:avLst/>
              <a:gdLst/>
              <a:ahLst/>
              <a:cxnLst/>
              <a:rect l="l" t="t" r="r" b="b"/>
              <a:pathLst>
                <a:path w="3223" h="3800" extrusionOk="0">
                  <a:moveTo>
                    <a:pt x="1155" y="426"/>
                  </a:moveTo>
                  <a:cubicBezTo>
                    <a:pt x="1672" y="426"/>
                    <a:pt x="2067" y="548"/>
                    <a:pt x="2310" y="791"/>
                  </a:cubicBezTo>
                  <a:cubicBezTo>
                    <a:pt x="2553" y="1003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4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3" y="3800"/>
                    <a:pt x="2341" y="3648"/>
                    <a:pt x="270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2"/>
                    <a:pt x="1793" y="0"/>
                    <a:pt x="106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2302;p57">
              <a:extLst>
                <a:ext uri="{FF2B5EF4-FFF2-40B4-BE49-F238E27FC236}">
                  <a16:creationId xmlns:a16="http://schemas.microsoft.com/office/drawing/2014/main" id="{43565F77-2792-AB41-B353-CDFCEAC9797C}"/>
                </a:ext>
              </a:extLst>
            </p:cNvPr>
            <p:cNvSpPr/>
            <p:nvPr/>
          </p:nvSpPr>
          <p:spPr>
            <a:xfrm>
              <a:off x="1458054" y="4019428"/>
              <a:ext cx="156275" cy="184310"/>
            </a:xfrm>
            <a:custGeom>
              <a:avLst/>
              <a:gdLst/>
              <a:ahLst/>
              <a:cxnLst/>
              <a:rect l="l" t="t" r="r" b="b"/>
              <a:pathLst>
                <a:path w="3222" h="3800" extrusionOk="0">
                  <a:moveTo>
                    <a:pt x="0" y="0"/>
                  </a:moveTo>
                  <a:lnTo>
                    <a:pt x="1337" y="2007"/>
                  </a:lnTo>
                  <a:lnTo>
                    <a:pt x="1337" y="3800"/>
                  </a:lnTo>
                  <a:lnTo>
                    <a:pt x="1885" y="3800"/>
                  </a:lnTo>
                  <a:lnTo>
                    <a:pt x="1885" y="2007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5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2303;p57">
              <a:extLst>
                <a:ext uri="{FF2B5EF4-FFF2-40B4-BE49-F238E27FC236}">
                  <a16:creationId xmlns:a16="http://schemas.microsoft.com/office/drawing/2014/main" id="{6B629317-061B-0542-BFF3-84F1FADE2E92}"/>
                </a:ext>
              </a:extLst>
            </p:cNvPr>
            <p:cNvSpPr/>
            <p:nvPr/>
          </p:nvSpPr>
          <p:spPr>
            <a:xfrm>
              <a:off x="1631986" y="4016469"/>
              <a:ext cx="98848" cy="187268"/>
            </a:xfrm>
            <a:custGeom>
              <a:avLst/>
              <a:gdLst/>
              <a:ahLst/>
              <a:cxnLst/>
              <a:rect l="l" t="t" r="r" b="b"/>
              <a:pathLst>
                <a:path w="2038" h="3861" extrusionOk="0">
                  <a:moveTo>
                    <a:pt x="1004" y="1"/>
                  </a:moveTo>
                  <a:cubicBezTo>
                    <a:pt x="821" y="1"/>
                    <a:pt x="639" y="1"/>
                    <a:pt x="487" y="61"/>
                  </a:cubicBezTo>
                  <a:cubicBezTo>
                    <a:pt x="305" y="122"/>
                    <a:pt x="153" y="183"/>
                    <a:pt x="1" y="274"/>
                  </a:cubicBezTo>
                  <a:lnTo>
                    <a:pt x="1" y="760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39" y="426"/>
                    <a:pt x="761" y="396"/>
                    <a:pt x="913" y="396"/>
                  </a:cubicBezTo>
                  <a:cubicBezTo>
                    <a:pt x="1095" y="396"/>
                    <a:pt x="1247" y="457"/>
                    <a:pt x="1338" y="548"/>
                  </a:cubicBezTo>
                  <a:cubicBezTo>
                    <a:pt x="1460" y="639"/>
                    <a:pt x="1520" y="760"/>
                    <a:pt x="1520" y="912"/>
                  </a:cubicBezTo>
                  <a:cubicBezTo>
                    <a:pt x="1520" y="1004"/>
                    <a:pt x="1490" y="1095"/>
                    <a:pt x="1460" y="1156"/>
                  </a:cubicBezTo>
                  <a:cubicBezTo>
                    <a:pt x="1399" y="1247"/>
                    <a:pt x="1338" y="1338"/>
                    <a:pt x="1247" y="142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69" y="2128"/>
                    <a:pt x="639" y="2280"/>
                    <a:pt x="639" y="2463"/>
                  </a:cubicBezTo>
                  <a:lnTo>
                    <a:pt x="639" y="2858"/>
                  </a:lnTo>
                  <a:lnTo>
                    <a:pt x="1125" y="2858"/>
                  </a:lnTo>
                  <a:lnTo>
                    <a:pt x="1125" y="2523"/>
                  </a:lnTo>
                  <a:cubicBezTo>
                    <a:pt x="1125" y="2432"/>
                    <a:pt x="1125" y="2371"/>
                    <a:pt x="1125" y="2311"/>
                  </a:cubicBezTo>
                  <a:cubicBezTo>
                    <a:pt x="1125" y="2280"/>
                    <a:pt x="1156" y="2219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85"/>
                  </a:cubicBezTo>
                  <a:lnTo>
                    <a:pt x="1612" y="1642"/>
                  </a:lnTo>
                  <a:cubicBezTo>
                    <a:pt x="1764" y="1520"/>
                    <a:pt x="1885" y="1368"/>
                    <a:pt x="1946" y="1247"/>
                  </a:cubicBezTo>
                  <a:cubicBezTo>
                    <a:pt x="2007" y="1156"/>
                    <a:pt x="2037" y="103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1"/>
                    <a:pt x="1308" y="1"/>
                    <a:pt x="100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5" y="3861"/>
                  </a:lnTo>
                  <a:lnTo>
                    <a:pt x="112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2304;p57">
              <a:extLst>
                <a:ext uri="{FF2B5EF4-FFF2-40B4-BE49-F238E27FC236}">
                  <a16:creationId xmlns:a16="http://schemas.microsoft.com/office/drawing/2014/main" id="{CD9ADAA5-BA3C-144D-BC14-89333346A625}"/>
                </a:ext>
              </a:extLst>
            </p:cNvPr>
            <p:cNvSpPr/>
            <p:nvPr/>
          </p:nvSpPr>
          <p:spPr>
            <a:xfrm>
              <a:off x="1127796" y="4401241"/>
              <a:ext cx="119462" cy="134206"/>
            </a:xfrm>
            <a:custGeom>
              <a:avLst/>
              <a:gdLst/>
              <a:ahLst/>
              <a:cxnLst/>
              <a:rect l="l" t="t" r="r" b="b"/>
              <a:pathLst>
                <a:path w="2463" h="2767" extrusionOk="0">
                  <a:moveTo>
                    <a:pt x="1216" y="305"/>
                  </a:moveTo>
                  <a:cubicBezTo>
                    <a:pt x="1490" y="305"/>
                    <a:pt x="1703" y="396"/>
                    <a:pt x="1855" y="578"/>
                  </a:cubicBezTo>
                  <a:cubicBezTo>
                    <a:pt x="2007" y="791"/>
                    <a:pt x="2067" y="1034"/>
                    <a:pt x="2067" y="1369"/>
                  </a:cubicBezTo>
                  <a:cubicBezTo>
                    <a:pt x="2067" y="1703"/>
                    <a:pt x="2007" y="1977"/>
                    <a:pt x="1855" y="2189"/>
                  </a:cubicBezTo>
                  <a:cubicBezTo>
                    <a:pt x="1703" y="2372"/>
                    <a:pt x="1490" y="2463"/>
                    <a:pt x="1216" y="2463"/>
                  </a:cubicBezTo>
                  <a:cubicBezTo>
                    <a:pt x="973" y="2463"/>
                    <a:pt x="760" y="2372"/>
                    <a:pt x="608" y="2189"/>
                  </a:cubicBezTo>
                  <a:cubicBezTo>
                    <a:pt x="456" y="1977"/>
                    <a:pt x="365" y="1703"/>
                    <a:pt x="365" y="1369"/>
                  </a:cubicBezTo>
                  <a:cubicBezTo>
                    <a:pt x="365" y="1034"/>
                    <a:pt x="456" y="791"/>
                    <a:pt x="608" y="578"/>
                  </a:cubicBezTo>
                  <a:cubicBezTo>
                    <a:pt x="760" y="396"/>
                    <a:pt x="973" y="305"/>
                    <a:pt x="1216" y="305"/>
                  </a:cubicBezTo>
                  <a:close/>
                  <a:moveTo>
                    <a:pt x="1216" y="1"/>
                  </a:moveTo>
                  <a:cubicBezTo>
                    <a:pt x="851" y="1"/>
                    <a:pt x="548" y="122"/>
                    <a:pt x="335" y="366"/>
                  </a:cubicBezTo>
                  <a:cubicBezTo>
                    <a:pt x="122" y="639"/>
                    <a:pt x="0" y="974"/>
                    <a:pt x="0" y="1369"/>
                  </a:cubicBezTo>
                  <a:cubicBezTo>
                    <a:pt x="0" y="1794"/>
                    <a:pt x="122" y="2129"/>
                    <a:pt x="335" y="2372"/>
                  </a:cubicBezTo>
                  <a:cubicBezTo>
                    <a:pt x="548" y="2645"/>
                    <a:pt x="851" y="2767"/>
                    <a:pt x="1216" y="2767"/>
                  </a:cubicBezTo>
                  <a:cubicBezTo>
                    <a:pt x="1611" y="2767"/>
                    <a:pt x="1885" y="2645"/>
                    <a:pt x="2128" y="2372"/>
                  </a:cubicBezTo>
                  <a:cubicBezTo>
                    <a:pt x="2341" y="2129"/>
                    <a:pt x="2462" y="1794"/>
                    <a:pt x="2462" y="1369"/>
                  </a:cubicBezTo>
                  <a:cubicBezTo>
                    <a:pt x="2462" y="974"/>
                    <a:pt x="2341" y="639"/>
                    <a:pt x="2128" y="366"/>
                  </a:cubicBezTo>
                  <a:cubicBezTo>
                    <a:pt x="1885" y="122"/>
                    <a:pt x="1611" y="1"/>
                    <a:pt x="121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2305;p57">
              <a:extLst>
                <a:ext uri="{FF2B5EF4-FFF2-40B4-BE49-F238E27FC236}">
                  <a16:creationId xmlns:a16="http://schemas.microsoft.com/office/drawing/2014/main" id="{40AB268F-CA78-654B-B612-81254A78C0B5}"/>
                </a:ext>
              </a:extLst>
            </p:cNvPr>
            <p:cNvSpPr/>
            <p:nvPr/>
          </p:nvSpPr>
          <p:spPr>
            <a:xfrm>
              <a:off x="1273742" y="4404200"/>
              <a:ext cx="103262" cy="128338"/>
            </a:xfrm>
            <a:custGeom>
              <a:avLst/>
              <a:gdLst/>
              <a:ahLst/>
              <a:cxnLst/>
              <a:rect l="l" t="t" r="r" b="b"/>
              <a:pathLst>
                <a:path w="2129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8"/>
                  </a:lnTo>
                  <a:lnTo>
                    <a:pt x="1642" y="2645"/>
                  </a:lnTo>
                  <a:lnTo>
                    <a:pt x="2128" y="2645"/>
                  </a:lnTo>
                  <a:lnTo>
                    <a:pt x="700" y="1216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12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2306;p57">
              <a:extLst>
                <a:ext uri="{FF2B5EF4-FFF2-40B4-BE49-F238E27FC236}">
                  <a16:creationId xmlns:a16="http://schemas.microsoft.com/office/drawing/2014/main" id="{3DB04D7C-4466-9C4F-A2A9-DB324B403A34}"/>
                </a:ext>
              </a:extLst>
            </p:cNvPr>
            <p:cNvSpPr/>
            <p:nvPr/>
          </p:nvSpPr>
          <p:spPr>
            <a:xfrm>
              <a:off x="480571" y="357713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1" y="1"/>
                  </a:moveTo>
                  <a:lnTo>
                    <a:pt x="1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2307;p57">
              <a:extLst>
                <a:ext uri="{FF2B5EF4-FFF2-40B4-BE49-F238E27FC236}">
                  <a16:creationId xmlns:a16="http://schemas.microsoft.com/office/drawing/2014/main" id="{7E7CC8A3-5F45-5746-9AFD-3FF8D6696691}"/>
                </a:ext>
              </a:extLst>
            </p:cNvPr>
            <p:cNvSpPr/>
            <p:nvPr/>
          </p:nvSpPr>
          <p:spPr>
            <a:xfrm>
              <a:off x="499730" y="3596290"/>
              <a:ext cx="1587826" cy="1220759"/>
            </a:xfrm>
            <a:custGeom>
              <a:avLst/>
              <a:gdLst/>
              <a:ahLst/>
              <a:cxnLst/>
              <a:rect l="l" t="t" r="r" b="b"/>
              <a:pathLst>
                <a:path w="32737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2308;p57">
              <a:extLst>
                <a:ext uri="{FF2B5EF4-FFF2-40B4-BE49-F238E27FC236}">
                  <a16:creationId xmlns:a16="http://schemas.microsoft.com/office/drawing/2014/main" id="{55618837-A386-4240-86E5-A06822288CA2}"/>
                </a:ext>
              </a:extLst>
            </p:cNvPr>
            <p:cNvSpPr/>
            <p:nvPr/>
          </p:nvSpPr>
          <p:spPr>
            <a:xfrm>
              <a:off x="498274" y="3597794"/>
              <a:ext cx="1589281" cy="128289"/>
            </a:xfrm>
            <a:custGeom>
              <a:avLst/>
              <a:gdLst/>
              <a:ahLst/>
              <a:cxnLst/>
              <a:rect l="l" t="t" r="r" b="b"/>
              <a:pathLst>
                <a:path w="327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2309;p57">
              <a:extLst>
                <a:ext uri="{FF2B5EF4-FFF2-40B4-BE49-F238E27FC236}">
                  <a16:creationId xmlns:a16="http://schemas.microsoft.com/office/drawing/2014/main" id="{7A0750D8-091C-434B-8355-B972D0F6160F}"/>
                </a:ext>
              </a:extLst>
            </p:cNvPr>
            <p:cNvSpPr/>
            <p:nvPr/>
          </p:nvSpPr>
          <p:spPr>
            <a:xfrm>
              <a:off x="1976988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2310;p57">
              <a:extLst>
                <a:ext uri="{FF2B5EF4-FFF2-40B4-BE49-F238E27FC236}">
                  <a16:creationId xmlns:a16="http://schemas.microsoft.com/office/drawing/2014/main" id="{6B1F80F9-A60D-F744-A714-9A01FC6D15C0}"/>
                </a:ext>
              </a:extLst>
            </p:cNvPr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1398"/>
                  </a:moveTo>
                  <a:lnTo>
                    <a:pt x="142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2311;p57">
              <a:extLst>
                <a:ext uri="{FF2B5EF4-FFF2-40B4-BE49-F238E27FC236}">
                  <a16:creationId xmlns:a16="http://schemas.microsoft.com/office/drawing/2014/main" id="{447D3DA3-EEFD-044C-96E1-5875480EFB61}"/>
                </a:ext>
              </a:extLst>
            </p:cNvPr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0"/>
                  </a:moveTo>
                  <a:lnTo>
                    <a:pt x="142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2312;p57">
              <a:extLst>
                <a:ext uri="{FF2B5EF4-FFF2-40B4-BE49-F238E27FC236}">
                  <a16:creationId xmlns:a16="http://schemas.microsoft.com/office/drawing/2014/main" id="{D84F0B84-5803-DF43-8CC1-005CE0326D65}"/>
                </a:ext>
              </a:extLst>
            </p:cNvPr>
            <p:cNvSpPr/>
            <p:nvPr/>
          </p:nvSpPr>
          <p:spPr>
            <a:xfrm>
              <a:off x="1851656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2313;p57">
              <a:extLst>
                <a:ext uri="{FF2B5EF4-FFF2-40B4-BE49-F238E27FC236}">
                  <a16:creationId xmlns:a16="http://schemas.microsoft.com/office/drawing/2014/main" id="{AB093C03-52F0-294A-AF0C-721F28B72B27}"/>
                </a:ext>
              </a:extLst>
            </p:cNvPr>
            <p:cNvSpPr/>
            <p:nvPr/>
          </p:nvSpPr>
          <p:spPr>
            <a:xfrm>
              <a:off x="1869360" y="3633152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2314;p57">
              <a:extLst>
                <a:ext uri="{FF2B5EF4-FFF2-40B4-BE49-F238E27FC236}">
                  <a16:creationId xmlns:a16="http://schemas.microsoft.com/office/drawing/2014/main" id="{A66F91CA-E5D9-3E44-B9A4-94FE16F4B29B}"/>
                </a:ext>
              </a:extLst>
            </p:cNvPr>
            <p:cNvSpPr/>
            <p:nvPr/>
          </p:nvSpPr>
          <p:spPr>
            <a:xfrm>
              <a:off x="1869360" y="3646442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2315;p57">
              <a:extLst>
                <a:ext uri="{FF2B5EF4-FFF2-40B4-BE49-F238E27FC236}">
                  <a16:creationId xmlns:a16="http://schemas.microsoft.com/office/drawing/2014/main" id="{2DF2C940-D766-174F-87AC-58ECC51DFFA0}"/>
                </a:ext>
              </a:extLst>
            </p:cNvPr>
            <p:cNvSpPr/>
            <p:nvPr/>
          </p:nvSpPr>
          <p:spPr>
            <a:xfrm>
              <a:off x="1726373" y="3613993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2316;p57">
              <a:extLst>
                <a:ext uri="{FF2B5EF4-FFF2-40B4-BE49-F238E27FC236}">
                  <a16:creationId xmlns:a16="http://schemas.microsoft.com/office/drawing/2014/main" id="{45DDA30B-066D-AC47-B14C-1FA681CEDBB5}"/>
                </a:ext>
              </a:extLst>
            </p:cNvPr>
            <p:cNvSpPr/>
            <p:nvPr/>
          </p:nvSpPr>
          <p:spPr>
            <a:xfrm>
              <a:off x="1741069" y="3689173"/>
              <a:ext cx="63441" cy="49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2317;p57">
              <a:extLst>
                <a:ext uri="{FF2B5EF4-FFF2-40B4-BE49-F238E27FC236}">
                  <a16:creationId xmlns:a16="http://schemas.microsoft.com/office/drawing/2014/main" id="{5AF09C5A-136A-DE49-A6A1-A9EB046EA8C4}"/>
                </a:ext>
              </a:extLst>
            </p:cNvPr>
            <p:cNvSpPr/>
            <p:nvPr/>
          </p:nvSpPr>
          <p:spPr>
            <a:xfrm>
              <a:off x="865346" y="4439607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2318;p57">
              <a:extLst>
                <a:ext uri="{FF2B5EF4-FFF2-40B4-BE49-F238E27FC236}">
                  <a16:creationId xmlns:a16="http://schemas.microsoft.com/office/drawing/2014/main" id="{D1AA2100-5BC6-9449-93EC-F955776D7F1D}"/>
                </a:ext>
              </a:extLst>
            </p:cNvPr>
            <p:cNvSpPr/>
            <p:nvPr/>
          </p:nvSpPr>
          <p:spPr>
            <a:xfrm>
              <a:off x="883050" y="4455807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1" y="0"/>
                  </a:moveTo>
                  <a:lnTo>
                    <a:pt x="16901" y="4317"/>
                  </a:lnTo>
                  <a:lnTo>
                    <a:pt x="1" y="431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2319;p57">
              <a:extLst>
                <a:ext uri="{FF2B5EF4-FFF2-40B4-BE49-F238E27FC236}">
                  <a16:creationId xmlns:a16="http://schemas.microsoft.com/office/drawing/2014/main" id="{39F40679-D18C-B946-9CF2-E6A36BF7FF40}"/>
                </a:ext>
              </a:extLst>
            </p:cNvPr>
            <p:cNvSpPr/>
            <p:nvPr/>
          </p:nvSpPr>
          <p:spPr>
            <a:xfrm>
              <a:off x="775421" y="3855780"/>
              <a:ext cx="169613" cy="185813"/>
            </a:xfrm>
            <a:custGeom>
              <a:avLst/>
              <a:gdLst/>
              <a:ahLst/>
              <a:cxnLst/>
              <a:rect l="l" t="t" r="r" b="b"/>
              <a:pathLst>
                <a:path w="3497" h="3831" extrusionOk="0">
                  <a:moveTo>
                    <a:pt x="1764" y="517"/>
                  </a:moveTo>
                  <a:lnTo>
                    <a:pt x="2463" y="2402"/>
                  </a:lnTo>
                  <a:lnTo>
                    <a:pt x="1065" y="2402"/>
                  </a:lnTo>
                  <a:lnTo>
                    <a:pt x="1764" y="517"/>
                  </a:lnTo>
                  <a:close/>
                  <a:moveTo>
                    <a:pt x="1460" y="0"/>
                  </a:moveTo>
                  <a:lnTo>
                    <a:pt x="1" y="3830"/>
                  </a:lnTo>
                  <a:lnTo>
                    <a:pt x="548" y="3830"/>
                  </a:lnTo>
                  <a:lnTo>
                    <a:pt x="913" y="2858"/>
                  </a:lnTo>
                  <a:lnTo>
                    <a:pt x="2615" y="2858"/>
                  </a:lnTo>
                  <a:lnTo>
                    <a:pt x="2980" y="3830"/>
                  </a:lnTo>
                  <a:lnTo>
                    <a:pt x="3496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2320;p57">
              <a:extLst>
                <a:ext uri="{FF2B5EF4-FFF2-40B4-BE49-F238E27FC236}">
                  <a16:creationId xmlns:a16="http://schemas.microsoft.com/office/drawing/2014/main" id="{4987AB93-DF12-F243-85A9-AE65A833D32D}"/>
                </a:ext>
              </a:extLst>
            </p:cNvPr>
            <p:cNvSpPr/>
            <p:nvPr/>
          </p:nvSpPr>
          <p:spPr>
            <a:xfrm>
              <a:off x="972974" y="3855780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66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07" y="2159"/>
                    <a:pt x="1916" y="2067"/>
                    <a:pt x="1794" y="2037"/>
                  </a:cubicBezTo>
                  <a:cubicBezTo>
                    <a:pt x="2007" y="1976"/>
                    <a:pt x="215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6"/>
                    <a:pt x="2129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2321;p57">
              <a:extLst>
                <a:ext uri="{FF2B5EF4-FFF2-40B4-BE49-F238E27FC236}">
                  <a16:creationId xmlns:a16="http://schemas.microsoft.com/office/drawing/2014/main" id="{96734329-7D1A-C045-8990-B4061F153F11}"/>
                </a:ext>
              </a:extLst>
            </p:cNvPr>
            <p:cNvSpPr/>
            <p:nvPr/>
          </p:nvSpPr>
          <p:spPr>
            <a:xfrm>
              <a:off x="1148410" y="3855780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8" y="1581"/>
                  </a:lnTo>
                  <a:lnTo>
                    <a:pt x="518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2322;p57">
              <a:extLst>
                <a:ext uri="{FF2B5EF4-FFF2-40B4-BE49-F238E27FC236}">
                  <a16:creationId xmlns:a16="http://schemas.microsoft.com/office/drawing/2014/main" id="{5D6DA0DD-A01E-E345-B5CC-90277D3C3522}"/>
                </a:ext>
              </a:extLst>
            </p:cNvPr>
            <p:cNvSpPr/>
            <p:nvPr/>
          </p:nvSpPr>
          <p:spPr>
            <a:xfrm>
              <a:off x="1363667" y="3855780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9" y="2007"/>
                  </a:lnTo>
                  <a:lnTo>
                    <a:pt x="1369" y="3830"/>
                  </a:lnTo>
                  <a:lnTo>
                    <a:pt x="1885" y="3830"/>
                  </a:lnTo>
                  <a:lnTo>
                    <a:pt x="1885" y="2007"/>
                  </a:lnTo>
                  <a:lnTo>
                    <a:pt x="3223" y="0"/>
                  </a:lnTo>
                  <a:lnTo>
                    <a:pt x="2676" y="0"/>
                  </a:lnTo>
                  <a:lnTo>
                    <a:pt x="1612" y="158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2323;p57">
              <a:extLst>
                <a:ext uri="{FF2B5EF4-FFF2-40B4-BE49-F238E27FC236}">
                  <a16:creationId xmlns:a16="http://schemas.microsoft.com/office/drawing/2014/main" id="{D38B2B2A-FEDD-2E43-A778-52F7B99A77D8}"/>
                </a:ext>
              </a:extLst>
            </p:cNvPr>
            <p:cNvSpPr/>
            <p:nvPr/>
          </p:nvSpPr>
          <p:spPr>
            <a:xfrm>
              <a:off x="1519944" y="3852821"/>
              <a:ext cx="171068" cy="191730"/>
            </a:xfrm>
            <a:custGeom>
              <a:avLst/>
              <a:gdLst/>
              <a:ahLst/>
              <a:cxnLst/>
              <a:rect l="l" t="t" r="r" b="b"/>
              <a:pathLst>
                <a:path w="3527" h="3953" extrusionOk="0">
                  <a:moveTo>
                    <a:pt x="1764" y="426"/>
                  </a:moveTo>
                  <a:cubicBezTo>
                    <a:pt x="2128" y="426"/>
                    <a:pt x="2432" y="548"/>
                    <a:pt x="2645" y="852"/>
                  </a:cubicBezTo>
                  <a:cubicBezTo>
                    <a:pt x="2858" y="1125"/>
                    <a:pt x="2979" y="1490"/>
                    <a:pt x="2979" y="1976"/>
                  </a:cubicBezTo>
                  <a:cubicBezTo>
                    <a:pt x="2979" y="2463"/>
                    <a:pt x="2858" y="2827"/>
                    <a:pt x="2645" y="3131"/>
                  </a:cubicBezTo>
                  <a:cubicBezTo>
                    <a:pt x="2432" y="3405"/>
                    <a:pt x="2128" y="3527"/>
                    <a:pt x="1764" y="3527"/>
                  </a:cubicBezTo>
                  <a:cubicBezTo>
                    <a:pt x="1399" y="3527"/>
                    <a:pt x="1095" y="3405"/>
                    <a:pt x="882" y="3131"/>
                  </a:cubicBezTo>
                  <a:cubicBezTo>
                    <a:pt x="639" y="2827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48"/>
                    <a:pt x="1399" y="426"/>
                    <a:pt x="1764" y="426"/>
                  </a:cubicBezTo>
                  <a:close/>
                  <a:moveTo>
                    <a:pt x="1764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3" y="913"/>
                    <a:pt x="1" y="1369"/>
                    <a:pt x="1" y="1976"/>
                  </a:cubicBezTo>
                  <a:cubicBezTo>
                    <a:pt x="1" y="2584"/>
                    <a:pt x="153" y="3071"/>
                    <a:pt x="487" y="3435"/>
                  </a:cubicBezTo>
                  <a:cubicBezTo>
                    <a:pt x="791" y="3770"/>
                    <a:pt x="1216" y="3952"/>
                    <a:pt x="1764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5" y="3071"/>
                    <a:pt x="3527" y="2584"/>
                    <a:pt x="3527" y="1976"/>
                  </a:cubicBezTo>
                  <a:cubicBezTo>
                    <a:pt x="3527" y="1369"/>
                    <a:pt x="3375" y="913"/>
                    <a:pt x="3040" y="548"/>
                  </a:cubicBezTo>
                  <a:cubicBezTo>
                    <a:pt x="2736" y="183"/>
                    <a:pt x="2311" y="1"/>
                    <a:pt x="17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2324;p57">
              <a:extLst>
                <a:ext uri="{FF2B5EF4-FFF2-40B4-BE49-F238E27FC236}">
                  <a16:creationId xmlns:a16="http://schemas.microsoft.com/office/drawing/2014/main" id="{FBFB6E29-3422-EA4B-9BC8-11D894604EBF}"/>
                </a:ext>
              </a:extLst>
            </p:cNvPr>
            <p:cNvSpPr/>
            <p:nvPr/>
          </p:nvSpPr>
          <p:spPr>
            <a:xfrm>
              <a:off x="1727828" y="3855780"/>
              <a:ext cx="140124" cy="188772"/>
            </a:xfrm>
            <a:custGeom>
              <a:avLst/>
              <a:gdLst/>
              <a:ahLst/>
              <a:cxnLst/>
              <a:rect l="l" t="t" r="r" b="b"/>
              <a:pathLst>
                <a:path w="2889" h="3892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70"/>
                    <a:pt x="973" y="3891"/>
                    <a:pt x="1459" y="3891"/>
                  </a:cubicBezTo>
                  <a:cubicBezTo>
                    <a:pt x="1915" y="3891"/>
                    <a:pt x="2280" y="3770"/>
                    <a:pt x="2523" y="3526"/>
                  </a:cubicBezTo>
                  <a:cubicBezTo>
                    <a:pt x="2766" y="3253"/>
                    <a:pt x="2888" y="2888"/>
                    <a:pt x="2888" y="2402"/>
                  </a:cubicBezTo>
                  <a:lnTo>
                    <a:pt x="2888" y="0"/>
                  </a:lnTo>
                  <a:lnTo>
                    <a:pt x="2371" y="0"/>
                  </a:lnTo>
                  <a:lnTo>
                    <a:pt x="2371" y="2311"/>
                  </a:lnTo>
                  <a:cubicBezTo>
                    <a:pt x="2371" y="2736"/>
                    <a:pt x="2311" y="3040"/>
                    <a:pt x="2159" y="3222"/>
                  </a:cubicBezTo>
                  <a:cubicBezTo>
                    <a:pt x="2007" y="3374"/>
                    <a:pt x="1763" y="3466"/>
                    <a:pt x="1459" y="3466"/>
                  </a:cubicBezTo>
                  <a:cubicBezTo>
                    <a:pt x="1125" y="3466"/>
                    <a:pt x="882" y="3374"/>
                    <a:pt x="730" y="3222"/>
                  </a:cubicBezTo>
                  <a:cubicBezTo>
                    <a:pt x="578" y="3040"/>
                    <a:pt x="517" y="2736"/>
                    <a:pt x="517" y="231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2325;p57">
              <a:extLst>
                <a:ext uri="{FF2B5EF4-FFF2-40B4-BE49-F238E27FC236}">
                  <a16:creationId xmlns:a16="http://schemas.microsoft.com/office/drawing/2014/main" id="{27944B11-569F-A447-AE88-B8A2C02DBB40}"/>
                </a:ext>
              </a:extLst>
            </p:cNvPr>
            <p:cNvSpPr/>
            <p:nvPr/>
          </p:nvSpPr>
          <p:spPr>
            <a:xfrm>
              <a:off x="865346" y="4091648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399" y="426"/>
                    <a:pt x="1612" y="487"/>
                    <a:pt x="1734" y="609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34" y="1612"/>
                  </a:cubicBezTo>
                  <a:cubicBezTo>
                    <a:pt x="1612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518" y="3831"/>
                  </a:lnTo>
                  <a:lnTo>
                    <a:pt x="518" y="2220"/>
                  </a:lnTo>
                  <a:lnTo>
                    <a:pt x="1065" y="2220"/>
                  </a:lnTo>
                  <a:cubicBezTo>
                    <a:pt x="1278" y="2220"/>
                    <a:pt x="1430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1"/>
                  </a:lnTo>
                  <a:lnTo>
                    <a:pt x="2980" y="3831"/>
                  </a:lnTo>
                  <a:lnTo>
                    <a:pt x="2433" y="2767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37" y="2159"/>
                    <a:pt x="1916" y="2068"/>
                    <a:pt x="1794" y="2037"/>
                  </a:cubicBezTo>
                  <a:cubicBezTo>
                    <a:pt x="2007" y="1976"/>
                    <a:pt x="218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7"/>
                    <a:pt x="2129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2326;p57">
              <a:extLst>
                <a:ext uri="{FF2B5EF4-FFF2-40B4-BE49-F238E27FC236}">
                  <a16:creationId xmlns:a16="http://schemas.microsoft.com/office/drawing/2014/main" id="{1C911ECE-AC52-C94B-AF48-2FE55B7CA75A}"/>
                </a:ext>
              </a:extLst>
            </p:cNvPr>
            <p:cNvSpPr/>
            <p:nvPr/>
          </p:nvSpPr>
          <p:spPr>
            <a:xfrm>
              <a:off x="1040830" y="4091648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2462" y="3831"/>
                  </a:lnTo>
                  <a:lnTo>
                    <a:pt x="2462" y="3375"/>
                  </a:lnTo>
                  <a:lnTo>
                    <a:pt x="517" y="3375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32" y="45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2327;p57">
              <a:extLst>
                <a:ext uri="{FF2B5EF4-FFF2-40B4-BE49-F238E27FC236}">
                  <a16:creationId xmlns:a16="http://schemas.microsoft.com/office/drawing/2014/main" id="{86A580D1-8BF5-2145-AF29-1A6F3F4A8397}"/>
                </a:ext>
              </a:extLst>
            </p:cNvPr>
            <p:cNvSpPr/>
            <p:nvPr/>
          </p:nvSpPr>
          <p:spPr>
            <a:xfrm>
              <a:off x="1179403" y="4091648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8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518"/>
                  </a:lnTo>
                  <a:close/>
                  <a:moveTo>
                    <a:pt x="1429" y="1"/>
                  </a:moveTo>
                  <a:lnTo>
                    <a:pt x="0" y="3831"/>
                  </a:lnTo>
                  <a:lnTo>
                    <a:pt x="517" y="3831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9" y="3831"/>
                  </a:lnTo>
                  <a:lnTo>
                    <a:pt x="3465" y="3831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2328;p57">
              <a:extLst>
                <a:ext uri="{FF2B5EF4-FFF2-40B4-BE49-F238E27FC236}">
                  <a16:creationId xmlns:a16="http://schemas.microsoft.com/office/drawing/2014/main" id="{A0337B76-7FB3-3B4A-905B-FA533EB1A857}"/>
                </a:ext>
              </a:extLst>
            </p:cNvPr>
            <p:cNvSpPr/>
            <p:nvPr/>
          </p:nvSpPr>
          <p:spPr>
            <a:xfrm>
              <a:off x="1375453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6" y="426"/>
                  </a:moveTo>
                  <a:cubicBezTo>
                    <a:pt x="1673" y="426"/>
                    <a:pt x="2037" y="548"/>
                    <a:pt x="2281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1" y="3040"/>
                  </a:cubicBezTo>
                  <a:cubicBezTo>
                    <a:pt x="2037" y="3284"/>
                    <a:pt x="1673" y="3405"/>
                    <a:pt x="1126" y="3405"/>
                  </a:cubicBezTo>
                  <a:lnTo>
                    <a:pt x="518" y="3405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1065" y="3831"/>
                  </a:lnTo>
                  <a:cubicBezTo>
                    <a:pt x="1794" y="3831"/>
                    <a:pt x="2341" y="3679"/>
                    <a:pt x="2676" y="3375"/>
                  </a:cubicBezTo>
                  <a:cubicBezTo>
                    <a:pt x="3010" y="3040"/>
                    <a:pt x="3192" y="2584"/>
                    <a:pt x="3192" y="1916"/>
                  </a:cubicBezTo>
                  <a:cubicBezTo>
                    <a:pt x="3192" y="1247"/>
                    <a:pt x="3010" y="791"/>
                    <a:pt x="2676" y="487"/>
                  </a:cubicBezTo>
                  <a:cubicBezTo>
                    <a:pt x="2341" y="15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2329;p57">
              <a:extLst>
                <a:ext uri="{FF2B5EF4-FFF2-40B4-BE49-F238E27FC236}">
                  <a16:creationId xmlns:a16="http://schemas.microsoft.com/office/drawing/2014/main" id="{CA7B1DD9-EFFF-B546-A574-0DF4018297A9}"/>
                </a:ext>
              </a:extLst>
            </p:cNvPr>
            <p:cNvSpPr/>
            <p:nvPr/>
          </p:nvSpPr>
          <p:spPr>
            <a:xfrm>
              <a:off x="1531730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1"/>
                  </a:lnTo>
                  <a:lnTo>
                    <a:pt x="1855" y="3831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2330;p57">
              <a:extLst>
                <a:ext uri="{FF2B5EF4-FFF2-40B4-BE49-F238E27FC236}">
                  <a16:creationId xmlns:a16="http://schemas.microsoft.com/office/drawing/2014/main" id="{B247225D-50C5-DF43-A033-62FB91A24024}"/>
                </a:ext>
              </a:extLst>
            </p:cNvPr>
            <p:cNvSpPr/>
            <p:nvPr/>
          </p:nvSpPr>
          <p:spPr>
            <a:xfrm>
              <a:off x="1704256" y="4088690"/>
              <a:ext cx="98800" cy="188772"/>
            </a:xfrm>
            <a:custGeom>
              <a:avLst/>
              <a:gdLst/>
              <a:ahLst/>
              <a:cxnLst/>
              <a:rect l="l" t="t" r="r" b="b"/>
              <a:pathLst>
                <a:path w="2037" h="3892" extrusionOk="0">
                  <a:moveTo>
                    <a:pt x="1003" y="1"/>
                  </a:moveTo>
                  <a:cubicBezTo>
                    <a:pt x="821" y="1"/>
                    <a:pt x="669" y="31"/>
                    <a:pt x="486" y="62"/>
                  </a:cubicBezTo>
                  <a:cubicBezTo>
                    <a:pt x="334" y="123"/>
                    <a:pt x="182" y="183"/>
                    <a:pt x="0" y="305"/>
                  </a:cubicBezTo>
                  <a:lnTo>
                    <a:pt x="0" y="761"/>
                  </a:lnTo>
                  <a:cubicBezTo>
                    <a:pt x="182" y="670"/>
                    <a:pt x="334" y="579"/>
                    <a:pt x="486" y="518"/>
                  </a:cubicBezTo>
                  <a:cubicBezTo>
                    <a:pt x="638" y="457"/>
                    <a:pt x="790" y="427"/>
                    <a:pt x="912" y="427"/>
                  </a:cubicBezTo>
                  <a:cubicBezTo>
                    <a:pt x="1094" y="427"/>
                    <a:pt x="1246" y="457"/>
                    <a:pt x="1368" y="548"/>
                  </a:cubicBezTo>
                  <a:cubicBezTo>
                    <a:pt x="1459" y="670"/>
                    <a:pt x="1520" y="791"/>
                    <a:pt x="1520" y="943"/>
                  </a:cubicBezTo>
                  <a:cubicBezTo>
                    <a:pt x="1520" y="1004"/>
                    <a:pt x="1489" y="1095"/>
                    <a:pt x="1459" y="1186"/>
                  </a:cubicBezTo>
                  <a:cubicBezTo>
                    <a:pt x="1429" y="1247"/>
                    <a:pt x="1338" y="1338"/>
                    <a:pt x="1246" y="1430"/>
                  </a:cubicBezTo>
                  <a:lnTo>
                    <a:pt x="1034" y="1642"/>
                  </a:lnTo>
                  <a:cubicBezTo>
                    <a:pt x="882" y="1794"/>
                    <a:pt x="760" y="1946"/>
                    <a:pt x="730" y="2037"/>
                  </a:cubicBezTo>
                  <a:cubicBezTo>
                    <a:pt x="669" y="2159"/>
                    <a:pt x="638" y="2281"/>
                    <a:pt x="638" y="2463"/>
                  </a:cubicBezTo>
                  <a:lnTo>
                    <a:pt x="638" y="2858"/>
                  </a:lnTo>
                  <a:lnTo>
                    <a:pt x="1125" y="2858"/>
                  </a:lnTo>
                  <a:lnTo>
                    <a:pt x="1125" y="2554"/>
                  </a:lnTo>
                  <a:cubicBezTo>
                    <a:pt x="1125" y="2463"/>
                    <a:pt x="1125" y="2372"/>
                    <a:pt x="1155" y="2341"/>
                  </a:cubicBezTo>
                  <a:cubicBezTo>
                    <a:pt x="1155" y="2281"/>
                    <a:pt x="1155" y="2250"/>
                    <a:pt x="1155" y="2220"/>
                  </a:cubicBezTo>
                  <a:cubicBezTo>
                    <a:pt x="1186" y="2159"/>
                    <a:pt x="1216" y="2129"/>
                    <a:pt x="1246" y="2068"/>
                  </a:cubicBezTo>
                  <a:cubicBezTo>
                    <a:pt x="1277" y="2037"/>
                    <a:pt x="1338" y="1977"/>
                    <a:pt x="1398" y="1886"/>
                  </a:cubicBezTo>
                  <a:lnTo>
                    <a:pt x="1641" y="1673"/>
                  </a:lnTo>
                  <a:cubicBezTo>
                    <a:pt x="1793" y="1521"/>
                    <a:pt x="1885" y="1399"/>
                    <a:pt x="1945" y="1278"/>
                  </a:cubicBezTo>
                  <a:cubicBezTo>
                    <a:pt x="2006" y="1156"/>
                    <a:pt x="2037" y="1034"/>
                    <a:pt x="2037" y="913"/>
                  </a:cubicBezTo>
                  <a:cubicBezTo>
                    <a:pt x="2037" y="639"/>
                    <a:pt x="1945" y="427"/>
                    <a:pt x="1763" y="244"/>
                  </a:cubicBezTo>
                  <a:cubicBezTo>
                    <a:pt x="1581" y="92"/>
                    <a:pt x="1307" y="1"/>
                    <a:pt x="1003" y="1"/>
                  </a:cubicBezTo>
                  <a:close/>
                  <a:moveTo>
                    <a:pt x="638" y="3223"/>
                  </a:moveTo>
                  <a:lnTo>
                    <a:pt x="638" y="3892"/>
                  </a:lnTo>
                  <a:lnTo>
                    <a:pt x="1155" y="3892"/>
                  </a:lnTo>
                  <a:lnTo>
                    <a:pt x="115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2331;p57">
              <a:extLst>
                <a:ext uri="{FF2B5EF4-FFF2-40B4-BE49-F238E27FC236}">
                  <a16:creationId xmlns:a16="http://schemas.microsoft.com/office/drawing/2014/main" id="{D7694E09-9E13-6A41-96C0-27791393A738}"/>
                </a:ext>
              </a:extLst>
            </p:cNvPr>
            <p:cNvSpPr/>
            <p:nvPr/>
          </p:nvSpPr>
          <p:spPr>
            <a:xfrm>
              <a:off x="1200017" y="4474965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490" y="274"/>
                    <a:pt x="1703" y="365"/>
                    <a:pt x="1855" y="578"/>
                  </a:cubicBezTo>
                  <a:cubicBezTo>
                    <a:pt x="2007" y="761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490" y="2463"/>
                    <a:pt x="1247" y="2463"/>
                  </a:cubicBezTo>
                  <a:cubicBezTo>
                    <a:pt x="973" y="2463"/>
                    <a:pt x="76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1"/>
                    <a:pt x="609" y="578"/>
                  </a:cubicBezTo>
                  <a:cubicBezTo>
                    <a:pt x="761" y="365"/>
                    <a:pt x="973" y="274"/>
                    <a:pt x="1247" y="274"/>
                  </a:cubicBezTo>
                  <a:close/>
                  <a:moveTo>
                    <a:pt x="1247" y="1"/>
                  </a:moveTo>
                  <a:cubicBezTo>
                    <a:pt x="882" y="1"/>
                    <a:pt x="578" y="122"/>
                    <a:pt x="335" y="365"/>
                  </a:cubicBezTo>
                  <a:cubicBezTo>
                    <a:pt x="122" y="609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5"/>
                    <a:pt x="882" y="2736"/>
                    <a:pt x="1247" y="2736"/>
                  </a:cubicBezTo>
                  <a:cubicBezTo>
                    <a:pt x="1612" y="2736"/>
                    <a:pt x="1916" y="2615"/>
                    <a:pt x="2128" y="2371"/>
                  </a:cubicBezTo>
                  <a:cubicBezTo>
                    <a:pt x="2372" y="2128"/>
                    <a:pt x="2463" y="1794"/>
                    <a:pt x="2463" y="1368"/>
                  </a:cubicBezTo>
                  <a:cubicBezTo>
                    <a:pt x="2463" y="943"/>
                    <a:pt x="2372" y="609"/>
                    <a:pt x="2128" y="365"/>
                  </a:cubicBezTo>
                  <a:cubicBezTo>
                    <a:pt x="1916" y="122"/>
                    <a:pt x="1612" y="1"/>
                    <a:pt x="1247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2332;p57">
              <a:extLst>
                <a:ext uri="{FF2B5EF4-FFF2-40B4-BE49-F238E27FC236}">
                  <a16:creationId xmlns:a16="http://schemas.microsoft.com/office/drawing/2014/main" id="{1403242D-061D-374F-8671-B7CA9A2862E5}"/>
                </a:ext>
              </a:extLst>
            </p:cNvPr>
            <p:cNvSpPr/>
            <p:nvPr/>
          </p:nvSpPr>
          <p:spPr>
            <a:xfrm>
              <a:off x="1347467" y="4476469"/>
              <a:ext cx="101758" cy="128289"/>
            </a:xfrm>
            <a:custGeom>
              <a:avLst/>
              <a:gdLst/>
              <a:ahLst/>
              <a:cxnLst/>
              <a:rect l="l" t="t" r="r" b="b"/>
              <a:pathLst>
                <a:path w="2098" h="2645" extrusionOk="0">
                  <a:moveTo>
                    <a:pt x="0" y="0"/>
                  </a:moveTo>
                  <a:lnTo>
                    <a:pt x="0" y="2644"/>
                  </a:lnTo>
                  <a:lnTo>
                    <a:pt x="365" y="2644"/>
                  </a:lnTo>
                  <a:lnTo>
                    <a:pt x="365" y="1368"/>
                  </a:lnTo>
                  <a:lnTo>
                    <a:pt x="1611" y="2644"/>
                  </a:lnTo>
                  <a:lnTo>
                    <a:pt x="2098" y="2644"/>
                  </a:lnTo>
                  <a:lnTo>
                    <a:pt x="699" y="1246"/>
                  </a:lnTo>
                  <a:lnTo>
                    <a:pt x="2006" y="0"/>
                  </a:lnTo>
                  <a:lnTo>
                    <a:pt x="1551" y="0"/>
                  </a:lnTo>
                  <a:lnTo>
                    <a:pt x="365" y="112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2333;p57">
              <a:extLst>
                <a:ext uri="{FF2B5EF4-FFF2-40B4-BE49-F238E27FC236}">
                  <a16:creationId xmlns:a16="http://schemas.microsoft.com/office/drawing/2014/main" id="{F2E5DA35-4BBD-204B-9F3C-68975A4B696D}"/>
                </a:ext>
              </a:extLst>
            </p:cNvPr>
            <p:cNvSpPr/>
            <p:nvPr/>
          </p:nvSpPr>
          <p:spPr>
            <a:xfrm>
              <a:off x="554296" y="3650856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2334;p57">
              <a:extLst>
                <a:ext uri="{FF2B5EF4-FFF2-40B4-BE49-F238E27FC236}">
                  <a16:creationId xmlns:a16="http://schemas.microsoft.com/office/drawing/2014/main" id="{CBAAC63B-F940-804D-9860-8B3390730587}"/>
                </a:ext>
              </a:extLst>
            </p:cNvPr>
            <p:cNvSpPr/>
            <p:nvPr/>
          </p:nvSpPr>
          <p:spPr>
            <a:xfrm>
              <a:off x="570496" y="3670014"/>
              <a:ext cx="1589330" cy="1220759"/>
            </a:xfrm>
            <a:custGeom>
              <a:avLst/>
              <a:gdLst/>
              <a:ahLst/>
              <a:cxnLst/>
              <a:rect l="l" t="t" r="r" b="b"/>
              <a:pathLst>
                <a:path w="32768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67" y="25168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2335;p57">
              <a:extLst>
                <a:ext uri="{FF2B5EF4-FFF2-40B4-BE49-F238E27FC236}">
                  <a16:creationId xmlns:a16="http://schemas.microsoft.com/office/drawing/2014/main" id="{E476AF2B-D78E-E74C-ABBF-E1158E10B761}"/>
                </a:ext>
              </a:extLst>
            </p:cNvPr>
            <p:cNvSpPr/>
            <p:nvPr/>
          </p:nvSpPr>
          <p:spPr>
            <a:xfrm>
              <a:off x="571999" y="3670014"/>
              <a:ext cx="1589281" cy="128338"/>
            </a:xfrm>
            <a:custGeom>
              <a:avLst/>
              <a:gdLst/>
              <a:ahLst/>
              <a:cxnLst/>
              <a:rect l="l" t="t" r="r" b="b"/>
              <a:pathLst>
                <a:path w="3276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2336;p57">
              <a:extLst>
                <a:ext uri="{FF2B5EF4-FFF2-40B4-BE49-F238E27FC236}">
                  <a16:creationId xmlns:a16="http://schemas.microsoft.com/office/drawing/2014/main" id="{09735803-513F-8949-B8AA-6CF857ECB5DC}"/>
                </a:ext>
              </a:extLst>
            </p:cNvPr>
            <p:cNvSpPr/>
            <p:nvPr/>
          </p:nvSpPr>
          <p:spPr>
            <a:xfrm>
              <a:off x="2049210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2337;p57">
              <a:extLst>
                <a:ext uri="{FF2B5EF4-FFF2-40B4-BE49-F238E27FC236}">
                  <a16:creationId xmlns:a16="http://schemas.microsoft.com/office/drawing/2014/main" id="{F2D3309B-EA6C-504F-A2BA-DFDB977D71ED}"/>
                </a:ext>
              </a:extLst>
            </p:cNvPr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399"/>
                  </a:moveTo>
                  <a:lnTo>
                    <a:pt x="139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2338;p57">
              <a:extLst>
                <a:ext uri="{FF2B5EF4-FFF2-40B4-BE49-F238E27FC236}">
                  <a16:creationId xmlns:a16="http://schemas.microsoft.com/office/drawing/2014/main" id="{87226527-F20C-C840-A1AF-AC683EEA63BE}"/>
                </a:ext>
              </a:extLst>
            </p:cNvPr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"/>
                  </a:moveTo>
                  <a:lnTo>
                    <a:pt x="1398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2339;p57">
              <a:extLst>
                <a:ext uri="{FF2B5EF4-FFF2-40B4-BE49-F238E27FC236}">
                  <a16:creationId xmlns:a16="http://schemas.microsoft.com/office/drawing/2014/main" id="{D159BC4C-0489-4944-9648-A00DD1511EB9}"/>
                </a:ext>
              </a:extLst>
            </p:cNvPr>
            <p:cNvSpPr/>
            <p:nvPr/>
          </p:nvSpPr>
          <p:spPr>
            <a:xfrm>
              <a:off x="1923926" y="3687718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2340;p57">
              <a:extLst>
                <a:ext uri="{FF2B5EF4-FFF2-40B4-BE49-F238E27FC236}">
                  <a16:creationId xmlns:a16="http://schemas.microsoft.com/office/drawing/2014/main" id="{33698E18-E8A8-CA47-A9E4-49877520C7EA}"/>
                </a:ext>
              </a:extLst>
            </p:cNvPr>
            <p:cNvSpPr/>
            <p:nvPr/>
          </p:nvSpPr>
          <p:spPr>
            <a:xfrm>
              <a:off x="1943085" y="3706876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2341;p57">
              <a:extLst>
                <a:ext uri="{FF2B5EF4-FFF2-40B4-BE49-F238E27FC236}">
                  <a16:creationId xmlns:a16="http://schemas.microsoft.com/office/drawing/2014/main" id="{20130A08-B6A2-2348-9133-39F0CB606026}"/>
                </a:ext>
              </a:extLst>
            </p:cNvPr>
            <p:cNvSpPr/>
            <p:nvPr/>
          </p:nvSpPr>
          <p:spPr>
            <a:xfrm>
              <a:off x="1943085" y="3720166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2342;p57">
              <a:extLst>
                <a:ext uri="{FF2B5EF4-FFF2-40B4-BE49-F238E27FC236}">
                  <a16:creationId xmlns:a16="http://schemas.microsoft.com/office/drawing/2014/main" id="{9ABCC350-2140-F546-AE30-2E3816535D44}"/>
                </a:ext>
              </a:extLst>
            </p:cNvPr>
            <p:cNvSpPr/>
            <p:nvPr/>
          </p:nvSpPr>
          <p:spPr>
            <a:xfrm>
              <a:off x="1798594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2343;p57">
              <a:extLst>
                <a:ext uri="{FF2B5EF4-FFF2-40B4-BE49-F238E27FC236}">
                  <a16:creationId xmlns:a16="http://schemas.microsoft.com/office/drawing/2014/main" id="{9FEB5C70-6950-004F-B557-DF2A8CC7F54A}"/>
                </a:ext>
              </a:extLst>
            </p:cNvPr>
            <p:cNvSpPr/>
            <p:nvPr/>
          </p:nvSpPr>
          <p:spPr>
            <a:xfrm>
              <a:off x="1814794" y="376289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344;p57">
              <a:extLst>
                <a:ext uri="{FF2B5EF4-FFF2-40B4-BE49-F238E27FC236}">
                  <a16:creationId xmlns:a16="http://schemas.microsoft.com/office/drawing/2014/main" id="{6A6FA5F1-4C8D-394D-B7DE-4697BCB76114}"/>
                </a:ext>
              </a:extLst>
            </p:cNvPr>
            <p:cNvSpPr/>
            <p:nvPr/>
          </p:nvSpPr>
          <p:spPr>
            <a:xfrm>
              <a:off x="939071" y="4511827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1"/>
                  </a:moveTo>
                  <a:lnTo>
                    <a:pt x="17630" y="1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345;p57">
              <a:extLst>
                <a:ext uri="{FF2B5EF4-FFF2-40B4-BE49-F238E27FC236}">
                  <a16:creationId xmlns:a16="http://schemas.microsoft.com/office/drawing/2014/main" id="{854890A7-5626-8C43-BCB3-1F8CDFFAB0C9}"/>
                </a:ext>
              </a:extLst>
            </p:cNvPr>
            <p:cNvSpPr/>
            <p:nvPr/>
          </p:nvSpPr>
          <p:spPr>
            <a:xfrm>
              <a:off x="956774" y="4528027"/>
              <a:ext cx="819741" cy="207930"/>
            </a:xfrm>
            <a:custGeom>
              <a:avLst/>
              <a:gdLst/>
              <a:ahLst/>
              <a:cxnLst/>
              <a:rect l="l" t="t" r="r" b="b"/>
              <a:pathLst>
                <a:path w="16901" h="4287" fill="none" extrusionOk="0">
                  <a:moveTo>
                    <a:pt x="16900" y="1"/>
                  </a:moveTo>
                  <a:lnTo>
                    <a:pt x="16900" y="4287"/>
                  </a:lnTo>
                  <a:lnTo>
                    <a:pt x="0" y="4287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7" name="Picture 6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9C308F-47F2-E947-96F1-E97F83DC2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71" y="4684122"/>
            <a:ext cx="3987317" cy="1713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490AD-AB5D-4549-A3E4-1289E7BE34F4}"/>
              </a:ext>
            </a:extLst>
          </p:cNvPr>
          <p:cNvSpPr txBox="1"/>
          <p:nvPr/>
        </p:nvSpPr>
        <p:spPr>
          <a:xfrm>
            <a:off x="9416242" y="4998279"/>
            <a:ext cx="208582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EG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Assembly Tutorial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p75"/>
          <p:cNvSpPr txBox="1">
            <a:spLocks noGrp="1"/>
          </p:cNvSpPr>
          <p:nvPr>
            <p:ph type="title"/>
          </p:nvPr>
        </p:nvSpPr>
        <p:spPr>
          <a:xfrm>
            <a:off x="3055780" y="1023917"/>
            <a:ext cx="6026376" cy="4622867"/>
          </a:xfrm>
          <a:prstGeom prst="rect">
            <a:avLst/>
          </a:prstGeom>
          <a:solidFill>
            <a:srgbClr val="4375C9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latin typeface="+mn-lt"/>
              </a:rPr>
              <a:t>THANK</a:t>
            </a:r>
            <a:br>
              <a:rPr lang="en" dirty="0">
                <a:latin typeface="+mn-lt"/>
              </a:rPr>
            </a:br>
            <a:r>
              <a:rPr lang="en" dirty="0">
                <a:latin typeface="+mn-lt"/>
              </a:rPr>
              <a:t>YOU!</a:t>
            </a:r>
            <a:endParaRPr dirty="0">
              <a:latin typeface="+mn-lt"/>
            </a:endParaRPr>
          </a:p>
        </p:txBody>
      </p:sp>
      <p:sp>
        <p:nvSpPr>
          <p:cNvPr id="3128" name="Google Shape;3128;p75"/>
          <p:cNvSpPr/>
          <p:nvPr/>
        </p:nvSpPr>
        <p:spPr>
          <a:xfrm>
            <a:off x="8866167" y="5646784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Verdana" panose="020B0604030504040204"/>
              <a:cs typeface="Arial"/>
              <a:sym typeface="Arial"/>
            </a:endParaRPr>
          </a:p>
        </p:txBody>
      </p:sp>
      <p:grpSp>
        <p:nvGrpSpPr>
          <p:cNvPr id="3142" name="Google Shape;3142;p75"/>
          <p:cNvGrpSpPr/>
          <p:nvPr/>
        </p:nvGrpSpPr>
        <p:grpSpPr>
          <a:xfrm rot="-3750900" flipH="1">
            <a:off x="9867881" y="2693063"/>
            <a:ext cx="859204" cy="1415623"/>
            <a:chOff x="1279175" y="2762450"/>
            <a:chExt cx="644426" cy="1061755"/>
          </a:xfrm>
        </p:grpSpPr>
        <p:sp>
          <p:nvSpPr>
            <p:cNvPr id="3143" name="Google Shape;3143;p75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Verdana" panose="020B0604030504040204"/>
                <a:cs typeface="Arial"/>
                <a:sym typeface="Arial"/>
              </a:endParaRPr>
            </a:p>
          </p:txBody>
        </p:sp>
        <p:sp>
          <p:nvSpPr>
            <p:cNvPr id="3144" name="Google Shape;3144;p75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Verdana" panose="020B0604030504040204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1"/>
          <p:cNvSpPr txBox="1">
            <a:spLocks noGrp="1"/>
          </p:cNvSpPr>
          <p:nvPr>
            <p:ph type="title"/>
          </p:nvPr>
        </p:nvSpPr>
        <p:spPr>
          <a:xfrm>
            <a:off x="910040" y="1237463"/>
            <a:ext cx="102656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>
                <a:latin typeface="Helvetica" pitchFamily="2" charset="0"/>
                <a:cs typeface="Dubai" panose="020B0503030403030204" pitchFamily="34" charset="-78"/>
              </a:rPr>
              <a:t>Members</a:t>
            </a:r>
            <a:endParaRPr sz="24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66" name="Google Shape;1566;p41"/>
          <p:cNvSpPr txBox="1">
            <a:spLocks noGrp="1"/>
          </p:cNvSpPr>
          <p:nvPr>
            <p:ph type="subTitle" idx="1"/>
          </p:nvPr>
        </p:nvSpPr>
        <p:spPr>
          <a:xfrm>
            <a:off x="1023601" y="2733429"/>
            <a:ext cx="3385600" cy="42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ARSANIOUS ISAAC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67" name="Google Shape;1567;p41"/>
          <p:cNvSpPr txBox="1">
            <a:spLocks noGrp="1"/>
          </p:cNvSpPr>
          <p:nvPr>
            <p:ph type="subTitle" idx="2"/>
          </p:nvPr>
        </p:nvSpPr>
        <p:spPr>
          <a:xfrm>
            <a:off x="4411640" y="2733423"/>
            <a:ext cx="3383200" cy="42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CLARA RAEF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68" name="Google Shape;1568;p41"/>
          <p:cNvSpPr txBox="1">
            <a:spLocks noGrp="1"/>
          </p:cNvSpPr>
          <p:nvPr>
            <p:ph type="subTitle" idx="3"/>
          </p:nvPr>
        </p:nvSpPr>
        <p:spPr>
          <a:xfrm>
            <a:off x="1023601" y="4824953"/>
            <a:ext cx="3385600" cy="42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MINA NAGY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69" name="Google Shape;1569;p41"/>
          <p:cNvSpPr txBox="1">
            <a:spLocks noGrp="1"/>
          </p:cNvSpPr>
          <p:nvPr>
            <p:ph type="subTitle" idx="4"/>
          </p:nvPr>
        </p:nvSpPr>
        <p:spPr>
          <a:xfrm>
            <a:off x="4411636" y="4824951"/>
            <a:ext cx="3383200" cy="42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YOUSSEF NAZEER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70" name="Google Shape;1570;p41"/>
          <p:cNvSpPr txBox="1">
            <a:spLocks noGrp="1"/>
          </p:cNvSpPr>
          <p:nvPr>
            <p:ph type="subTitle" idx="5"/>
          </p:nvPr>
        </p:nvSpPr>
        <p:spPr>
          <a:xfrm>
            <a:off x="1023592" y="3216105"/>
            <a:ext cx="3385600" cy="8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592A37"/>
              </a:buClr>
              <a:buSzPts val="1100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arsanious-isaac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71" name="Google Shape;1571;p41"/>
          <p:cNvSpPr txBox="1">
            <a:spLocks noGrp="1"/>
          </p:cNvSpPr>
          <p:nvPr>
            <p:ph type="subTitle" idx="6"/>
          </p:nvPr>
        </p:nvSpPr>
        <p:spPr>
          <a:xfrm>
            <a:off x="4411637" y="3216099"/>
            <a:ext cx="3383200" cy="8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/Clara-Raef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72" name="Google Shape;1572;p41"/>
          <p:cNvSpPr txBox="1">
            <a:spLocks noGrp="1"/>
          </p:cNvSpPr>
          <p:nvPr>
            <p:ph type="subTitle" idx="7"/>
          </p:nvPr>
        </p:nvSpPr>
        <p:spPr>
          <a:xfrm>
            <a:off x="1026103" y="5311371"/>
            <a:ext cx="3385600" cy="8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MinaNagyLatif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73" name="Google Shape;1573;p41"/>
          <p:cNvSpPr txBox="1">
            <a:spLocks noGrp="1"/>
          </p:cNvSpPr>
          <p:nvPr>
            <p:ph type="subTitle" idx="8"/>
          </p:nvPr>
        </p:nvSpPr>
        <p:spPr>
          <a:xfrm>
            <a:off x="4414147" y="5311368"/>
            <a:ext cx="3383200" cy="8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/Yousef-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nazeer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74" name="Google Shape;1574;p41"/>
          <p:cNvSpPr txBox="1">
            <a:spLocks noGrp="1"/>
          </p:cNvSpPr>
          <p:nvPr>
            <p:ph type="title" idx="9"/>
          </p:nvPr>
        </p:nvSpPr>
        <p:spPr>
          <a:xfrm>
            <a:off x="1024851" y="1865067"/>
            <a:ext cx="3385600" cy="7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1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75" name="Google Shape;1575;p41"/>
          <p:cNvSpPr txBox="1">
            <a:spLocks noGrp="1"/>
          </p:cNvSpPr>
          <p:nvPr>
            <p:ph type="title" idx="13"/>
          </p:nvPr>
        </p:nvSpPr>
        <p:spPr>
          <a:xfrm>
            <a:off x="4412888" y="1869233"/>
            <a:ext cx="3383200" cy="7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2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76" name="Google Shape;1576;p41"/>
          <p:cNvSpPr txBox="1">
            <a:spLocks noGrp="1"/>
          </p:cNvSpPr>
          <p:nvPr>
            <p:ph type="title" idx="14"/>
          </p:nvPr>
        </p:nvSpPr>
        <p:spPr>
          <a:xfrm>
            <a:off x="1024817" y="3976227"/>
            <a:ext cx="3385600" cy="71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4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77" name="Google Shape;1577;p41"/>
          <p:cNvSpPr txBox="1">
            <a:spLocks noGrp="1"/>
          </p:cNvSpPr>
          <p:nvPr>
            <p:ph type="title" idx="15"/>
          </p:nvPr>
        </p:nvSpPr>
        <p:spPr>
          <a:xfrm>
            <a:off x="4412883" y="3976221"/>
            <a:ext cx="3383200" cy="71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5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78" name="Google Shape;1578;p41"/>
          <p:cNvSpPr txBox="1">
            <a:spLocks noGrp="1"/>
          </p:cNvSpPr>
          <p:nvPr>
            <p:ph type="subTitle" idx="16"/>
          </p:nvPr>
        </p:nvSpPr>
        <p:spPr>
          <a:xfrm>
            <a:off x="7794840" y="2733424"/>
            <a:ext cx="3380800" cy="42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MARK MAGDY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80" name="Google Shape;1580;p41"/>
          <p:cNvSpPr txBox="1">
            <a:spLocks noGrp="1"/>
          </p:cNvSpPr>
          <p:nvPr>
            <p:ph type="subTitle" idx="18"/>
          </p:nvPr>
        </p:nvSpPr>
        <p:spPr>
          <a:xfrm>
            <a:off x="7794844" y="3216100"/>
            <a:ext cx="3380800" cy="84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Helvetica" pitchFamily="2" charset="0"/>
                <a:cs typeface="Dubai" panose="020B0503030403030204" pitchFamily="34" charset="-78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/markmagdy822000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82" name="Google Shape;1582;p41"/>
          <p:cNvSpPr txBox="1">
            <a:spLocks noGrp="1"/>
          </p:cNvSpPr>
          <p:nvPr>
            <p:ph type="title" idx="20"/>
          </p:nvPr>
        </p:nvSpPr>
        <p:spPr>
          <a:xfrm>
            <a:off x="7796088" y="1869267"/>
            <a:ext cx="3380800" cy="75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800" dirty="0">
                <a:latin typeface="Helvetica" pitchFamily="2" charset="0"/>
                <a:cs typeface="Dubai" panose="020B0503030403030204" pitchFamily="34" charset="-78"/>
              </a:rPr>
              <a:t>3</a:t>
            </a:r>
            <a:endParaRPr sz="2800" dirty="0">
              <a:latin typeface="Helvetica" pitchFamily="2" charset="0"/>
              <a:cs typeface="Dubai" panose="020B0503030403030204" pitchFamily="34" charset="-78"/>
            </a:endParaRPr>
          </a:p>
        </p:txBody>
      </p:sp>
      <p:grpSp>
        <p:nvGrpSpPr>
          <p:cNvPr id="1584" name="Google Shape;1584;p41"/>
          <p:cNvGrpSpPr/>
          <p:nvPr/>
        </p:nvGrpSpPr>
        <p:grpSpPr>
          <a:xfrm rot="-2113278">
            <a:off x="10892600" y="4099337"/>
            <a:ext cx="765173" cy="1260697"/>
            <a:chOff x="1279175" y="2762450"/>
            <a:chExt cx="644426" cy="1061755"/>
          </a:xfrm>
        </p:grpSpPr>
        <p:sp>
          <p:nvSpPr>
            <p:cNvPr id="1585" name="Google Shape;1585;p41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</p:grpSp>
      <p:grpSp>
        <p:nvGrpSpPr>
          <p:cNvPr id="30" name="Google Shape;1654;p43">
            <a:extLst>
              <a:ext uri="{FF2B5EF4-FFF2-40B4-BE49-F238E27FC236}">
                <a16:creationId xmlns:a16="http://schemas.microsoft.com/office/drawing/2014/main" id="{2E0F6ECC-856F-CE41-9A2C-4A4DC877F6D9}"/>
              </a:ext>
            </a:extLst>
          </p:cNvPr>
          <p:cNvGrpSpPr/>
          <p:nvPr/>
        </p:nvGrpSpPr>
        <p:grpSpPr>
          <a:xfrm>
            <a:off x="7635048" y="4104712"/>
            <a:ext cx="2843880" cy="2509507"/>
            <a:chOff x="5438834" y="2495550"/>
            <a:chExt cx="1862316" cy="2038800"/>
          </a:xfrm>
        </p:grpSpPr>
        <p:sp>
          <p:nvSpPr>
            <p:cNvPr id="31" name="Google Shape;1655;p43">
              <a:extLst>
                <a:ext uri="{FF2B5EF4-FFF2-40B4-BE49-F238E27FC236}">
                  <a16:creationId xmlns:a16="http://schemas.microsoft.com/office/drawing/2014/main" id="{34D77856-F708-2B41-AF65-F78C728C4260}"/>
                </a:ext>
              </a:extLst>
            </p:cNvPr>
            <p:cNvSpPr/>
            <p:nvPr/>
          </p:nvSpPr>
          <p:spPr>
            <a:xfrm>
              <a:off x="5438834" y="2495550"/>
              <a:ext cx="1862316" cy="2038800"/>
            </a:xfrm>
            <a:custGeom>
              <a:avLst/>
              <a:gdLst/>
              <a:ahLst/>
              <a:cxnLst/>
              <a:rect l="l" t="t" r="r" b="b"/>
              <a:pathLst>
                <a:path w="20214" h="22129" extrusionOk="0">
                  <a:moveTo>
                    <a:pt x="0" y="1"/>
                  </a:moveTo>
                  <a:lnTo>
                    <a:pt x="0" y="22129"/>
                  </a:lnTo>
                  <a:lnTo>
                    <a:pt x="20213" y="22129"/>
                  </a:lnTo>
                  <a:lnTo>
                    <a:pt x="20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32" name="Google Shape;1656;p43">
              <a:extLst>
                <a:ext uri="{FF2B5EF4-FFF2-40B4-BE49-F238E27FC236}">
                  <a16:creationId xmlns:a16="http://schemas.microsoft.com/office/drawing/2014/main" id="{F33661DA-E935-DB4F-9E87-09107D65B2B9}"/>
                </a:ext>
              </a:extLst>
            </p:cNvPr>
            <p:cNvSpPr/>
            <p:nvPr/>
          </p:nvSpPr>
          <p:spPr>
            <a:xfrm>
              <a:off x="5477989" y="2529178"/>
              <a:ext cx="1786769" cy="1971543"/>
            </a:xfrm>
            <a:custGeom>
              <a:avLst/>
              <a:gdLst/>
              <a:ahLst/>
              <a:cxnLst/>
              <a:rect l="l" t="t" r="r" b="b"/>
              <a:pathLst>
                <a:path w="19394" h="21399" extrusionOk="0">
                  <a:moveTo>
                    <a:pt x="1" y="0"/>
                  </a:moveTo>
                  <a:lnTo>
                    <a:pt x="1" y="21399"/>
                  </a:lnTo>
                  <a:lnTo>
                    <a:pt x="19393" y="21399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33" name="Google Shape;1657;p43">
              <a:extLst>
                <a:ext uri="{FF2B5EF4-FFF2-40B4-BE49-F238E27FC236}">
                  <a16:creationId xmlns:a16="http://schemas.microsoft.com/office/drawing/2014/main" id="{0A75262E-071A-7A4A-9A76-C1E390EB9EE9}"/>
                </a:ext>
              </a:extLst>
            </p:cNvPr>
            <p:cNvSpPr/>
            <p:nvPr/>
          </p:nvSpPr>
          <p:spPr>
            <a:xfrm>
              <a:off x="5477989" y="2529178"/>
              <a:ext cx="1789533" cy="246547"/>
            </a:xfrm>
            <a:custGeom>
              <a:avLst/>
              <a:gdLst/>
              <a:ahLst/>
              <a:cxnLst/>
              <a:rect l="l" t="t" r="r" b="b"/>
              <a:pathLst>
                <a:path w="19424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19424" y="2675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34" name="Google Shape;1658;p43">
              <a:extLst>
                <a:ext uri="{FF2B5EF4-FFF2-40B4-BE49-F238E27FC236}">
                  <a16:creationId xmlns:a16="http://schemas.microsoft.com/office/drawing/2014/main" id="{529120A5-FDE0-344E-A0EC-8A970939DE9C}"/>
                </a:ext>
              </a:extLst>
            </p:cNvPr>
            <p:cNvSpPr/>
            <p:nvPr/>
          </p:nvSpPr>
          <p:spPr>
            <a:xfrm>
              <a:off x="7054617" y="2565570"/>
              <a:ext cx="179285" cy="176526"/>
            </a:xfrm>
            <a:custGeom>
              <a:avLst/>
              <a:gdLst/>
              <a:ahLst/>
              <a:cxnLst/>
              <a:rect l="l" t="t" r="r" b="b"/>
              <a:pathLst>
                <a:path w="1946" h="1916" extrusionOk="0">
                  <a:moveTo>
                    <a:pt x="1" y="0"/>
                  </a:moveTo>
                  <a:lnTo>
                    <a:pt x="1" y="1915"/>
                  </a:lnTo>
                  <a:lnTo>
                    <a:pt x="1946" y="1915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35" name="Google Shape;1659;p43">
              <a:extLst>
                <a:ext uri="{FF2B5EF4-FFF2-40B4-BE49-F238E27FC236}">
                  <a16:creationId xmlns:a16="http://schemas.microsoft.com/office/drawing/2014/main" id="{3D657B5C-761C-EA44-9285-06C1800A3F21}"/>
                </a:ext>
              </a:extLst>
            </p:cNvPr>
            <p:cNvSpPr/>
            <p:nvPr/>
          </p:nvSpPr>
          <p:spPr>
            <a:xfrm>
              <a:off x="7079861" y="2587958"/>
              <a:ext cx="131654" cy="131749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0" y="1429"/>
                  </a:moveTo>
                  <a:lnTo>
                    <a:pt x="1429" y="1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36" name="Google Shape;1660;p43">
              <a:extLst>
                <a:ext uri="{FF2B5EF4-FFF2-40B4-BE49-F238E27FC236}">
                  <a16:creationId xmlns:a16="http://schemas.microsoft.com/office/drawing/2014/main" id="{C931DF17-1BA4-E744-8878-065BF4880AAA}"/>
                </a:ext>
              </a:extLst>
            </p:cNvPr>
            <p:cNvSpPr/>
            <p:nvPr/>
          </p:nvSpPr>
          <p:spPr>
            <a:xfrm>
              <a:off x="7079861" y="2587958"/>
              <a:ext cx="131654" cy="131749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0" y="1"/>
                  </a:moveTo>
                  <a:lnTo>
                    <a:pt x="1429" y="1429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37" name="Google Shape;1661;p43">
              <a:extLst>
                <a:ext uri="{FF2B5EF4-FFF2-40B4-BE49-F238E27FC236}">
                  <a16:creationId xmlns:a16="http://schemas.microsoft.com/office/drawing/2014/main" id="{6FED641D-A8E2-8440-AF1A-5ACE4FD6970E}"/>
                </a:ext>
              </a:extLst>
            </p:cNvPr>
            <p:cNvSpPr/>
            <p:nvPr/>
          </p:nvSpPr>
          <p:spPr>
            <a:xfrm>
              <a:off x="6819408" y="2565570"/>
              <a:ext cx="176521" cy="17652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0"/>
                  </a:moveTo>
                  <a:lnTo>
                    <a:pt x="0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38" name="Google Shape;1662;p43">
              <a:extLst>
                <a:ext uri="{FF2B5EF4-FFF2-40B4-BE49-F238E27FC236}">
                  <a16:creationId xmlns:a16="http://schemas.microsoft.com/office/drawing/2014/main" id="{F08D29E1-38A7-5942-92ED-33D94DEDE420}"/>
                </a:ext>
              </a:extLst>
            </p:cNvPr>
            <p:cNvSpPr/>
            <p:nvPr/>
          </p:nvSpPr>
          <p:spPr>
            <a:xfrm>
              <a:off x="6853036" y="2599198"/>
              <a:ext cx="109266" cy="109269"/>
            </a:xfrm>
            <a:custGeom>
              <a:avLst/>
              <a:gdLst/>
              <a:ahLst/>
              <a:cxnLst/>
              <a:rect l="l" t="t" r="r" b="b"/>
              <a:pathLst>
                <a:path w="1186" h="1186" fill="none" extrusionOk="0">
                  <a:moveTo>
                    <a:pt x="0" y="0"/>
                  </a:moveTo>
                  <a:lnTo>
                    <a:pt x="1185" y="0"/>
                  </a:lnTo>
                  <a:lnTo>
                    <a:pt x="1185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39" name="Google Shape;1663;p43">
              <a:extLst>
                <a:ext uri="{FF2B5EF4-FFF2-40B4-BE49-F238E27FC236}">
                  <a16:creationId xmlns:a16="http://schemas.microsoft.com/office/drawing/2014/main" id="{7A675698-D1C7-524F-8DF0-D97A5595CFC9}"/>
                </a:ext>
              </a:extLst>
            </p:cNvPr>
            <p:cNvSpPr/>
            <p:nvPr/>
          </p:nvSpPr>
          <p:spPr>
            <a:xfrm>
              <a:off x="6853036" y="2627206"/>
              <a:ext cx="109266" cy="92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5" y="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0" name="Google Shape;1664;p43">
              <a:extLst>
                <a:ext uri="{FF2B5EF4-FFF2-40B4-BE49-F238E27FC236}">
                  <a16:creationId xmlns:a16="http://schemas.microsoft.com/office/drawing/2014/main" id="{B7799DB5-1E4A-7D4C-BA44-DA4897E169E0}"/>
                </a:ext>
              </a:extLst>
            </p:cNvPr>
            <p:cNvSpPr/>
            <p:nvPr/>
          </p:nvSpPr>
          <p:spPr>
            <a:xfrm>
              <a:off x="6581343" y="2565570"/>
              <a:ext cx="176521" cy="17652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0"/>
                  </a:moveTo>
                  <a:lnTo>
                    <a:pt x="1" y="1915"/>
                  </a:lnTo>
                  <a:lnTo>
                    <a:pt x="1916" y="191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1" name="Google Shape;1665;p43">
              <a:extLst>
                <a:ext uri="{FF2B5EF4-FFF2-40B4-BE49-F238E27FC236}">
                  <a16:creationId xmlns:a16="http://schemas.microsoft.com/office/drawing/2014/main" id="{DB1473F9-BA8E-EE4C-AAB0-5C2534328F26}"/>
                </a:ext>
              </a:extLst>
            </p:cNvPr>
            <p:cNvSpPr/>
            <p:nvPr/>
          </p:nvSpPr>
          <p:spPr>
            <a:xfrm>
              <a:off x="6609351" y="2708373"/>
              <a:ext cx="120506" cy="92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2" name="Google Shape;1666;p43">
              <a:extLst>
                <a:ext uri="{FF2B5EF4-FFF2-40B4-BE49-F238E27FC236}">
                  <a16:creationId xmlns:a16="http://schemas.microsoft.com/office/drawing/2014/main" id="{710E49C3-7444-2941-BC6F-C8B4C7711421}"/>
                </a:ext>
              </a:extLst>
            </p:cNvPr>
            <p:cNvSpPr/>
            <p:nvPr/>
          </p:nvSpPr>
          <p:spPr>
            <a:xfrm>
              <a:off x="5651655" y="2949205"/>
              <a:ext cx="644173" cy="644190"/>
            </a:xfrm>
            <a:custGeom>
              <a:avLst/>
              <a:gdLst/>
              <a:ahLst/>
              <a:cxnLst/>
              <a:rect l="l" t="t" r="r" b="b"/>
              <a:pathLst>
                <a:path w="6992" h="6992" fill="none" extrusionOk="0">
                  <a:moveTo>
                    <a:pt x="6991" y="3496"/>
                  </a:moveTo>
                  <a:cubicBezTo>
                    <a:pt x="6991" y="5441"/>
                    <a:pt x="5441" y="6992"/>
                    <a:pt x="3496" y="6992"/>
                  </a:cubicBezTo>
                  <a:cubicBezTo>
                    <a:pt x="1581" y="6992"/>
                    <a:pt x="0" y="5441"/>
                    <a:pt x="0" y="3496"/>
                  </a:cubicBezTo>
                  <a:cubicBezTo>
                    <a:pt x="0" y="1551"/>
                    <a:pt x="1581" y="1"/>
                    <a:pt x="3496" y="1"/>
                  </a:cubicBezTo>
                  <a:cubicBezTo>
                    <a:pt x="544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3" name="Google Shape;1667;p43">
              <a:extLst>
                <a:ext uri="{FF2B5EF4-FFF2-40B4-BE49-F238E27FC236}">
                  <a16:creationId xmlns:a16="http://schemas.microsoft.com/office/drawing/2014/main" id="{7F3B1CF4-1001-5A4C-8CA8-A4E650F69F69}"/>
                </a:ext>
              </a:extLst>
            </p:cNvPr>
            <p:cNvSpPr/>
            <p:nvPr/>
          </p:nvSpPr>
          <p:spPr>
            <a:xfrm>
              <a:off x="5772069" y="3338460"/>
              <a:ext cx="406109" cy="145754"/>
            </a:xfrm>
            <a:custGeom>
              <a:avLst/>
              <a:gdLst/>
              <a:ahLst/>
              <a:cxnLst/>
              <a:rect l="l" t="t" r="r" b="b"/>
              <a:pathLst>
                <a:path w="4408" h="1582" fill="none" extrusionOk="0">
                  <a:moveTo>
                    <a:pt x="0" y="1"/>
                  </a:moveTo>
                  <a:cubicBezTo>
                    <a:pt x="304" y="913"/>
                    <a:pt x="1186" y="1581"/>
                    <a:pt x="2189" y="1581"/>
                  </a:cubicBezTo>
                  <a:cubicBezTo>
                    <a:pt x="3222" y="1581"/>
                    <a:pt x="4104" y="913"/>
                    <a:pt x="4408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4" name="Google Shape;1668;p43">
              <a:extLst>
                <a:ext uri="{FF2B5EF4-FFF2-40B4-BE49-F238E27FC236}">
                  <a16:creationId xmlns:a16="http://schemas.microsoft.com/office/drawing/2014/main" id="{8DC17AAE-B798-1B4E-A1F2-7ED9B514836A}"/>
                </a:ext>
              </a:extLst>
            </p:cNvPr>
            <p:cNvSpPr/>
            <p:nvPr/>
          </p:nvSpPr>
          <p:spPr>
            <a:xfrm>
              <a:off x="5805697" y="3142404"/>
              <a:ext cx="70019" cy="103741"/>
            </a:xfrm>
            <a:custGeom>
              <a:avLst/>
              <a:gdLst/>
              <a:ahLst/>
              <a:cxnLst/>
              <a:rect l="l" t="t" r="r" b="b"/>
              <a:pathLst>
                <a:path w="760" h="1126" fill="none" extrusionOk="0">
                  <a:moveTo>
                    <a:pt x="760" y="578"/>
                  </a:moveTo>
                  <a:cubicBezTo>
                    <a:pt x="760" y="882"/>
                    <a:pt x="608" y="1126"/>
                    <a:pt x="395" y="1126"/>
                  </a:cubicBezTo>
                  <a:cubicBezTo>
                    <a:pt x="182" y="1126"/>
                    <a:pt x="0" y="882"/>
                    <a:pt x="0" y="578"/>
                  </a:cubicBezTo>
                  <a:cubicBezTo>
                    <a:pt x="0" y="244"/>
                    <a:pt x="182" y="1"/>
                    <a:pt x="395" y="1"/>
                  </a:cubicBezTo>
                  <a:cubicBezTo>
                    <a:pt x="608" y="1"/>
                    <a:pt x="760" y="24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5" name="Google Shape;1669;p43">
              <a:extLst>
                <a:ext uri="{FF2B5EF4-FFF2-40B4-BE49-F238E27FC236}">
                  <a16:creationId xmlns:a16="http://schemas.microsoft.com/office/drawing/2014/main" id="{02401996-3CB8-244F-B657-7F5151D8AB08}"/>
                </a:ext>
              </a:extLst>
            </p:cNvPr>
            <p:cNvSpPr/>
            <p:nvPr/>
          </p:nvSpPr>
          <p:spPr>
            <a:xfrm>
              <a:off x="6071678" y="3142404"/>
              <a:ext cx="70111" cy="103741"/>
            </a:xfrm>
            <a:custGeom>
              <a:avLst/>
              <a:gdLst/>
              <a:ahLst/>
              <a:cxnLst/>
              <a:rect l="l" t="t" r="r" b="b"/>
              <a:pathLst>
                <a:path w="761" h="1126" fill="none" extrusionOk="0">
                  <a:moveTo>
                    <a:pt x="761" y="578"/>
                  </a:moveTo>
                  <a:cubicBezTo>
                    <a:pt x="761" y="882"/>
                    <a:pt x="609" y="1126"/>
                    <a:pt x="396" y="1126"/>
                  </a:cubicBezTo>
                  <a:cubicBezTo>
                    <a:pt x="183" y="1126"/>
                    <a:pt x="1" y="882"/>
                    <a:pt x="1" y="578"/>
                  </a:cubicBezTo>
                  <a:cubicBezTo>
                    <a:pt x="1" y="244"/>
                    <a:pt x="183" y="1"/>
                    <a:pt x="396" y="1"/>
                  </a:cubicBezTo>
                  <a:cubicBezTo>
                    <a:pt x="609" y="1"/>
                    <a:pt x="761" y="24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6" name="Google Shape;1670;p43">
              <a:extLst>
                <a:ext uri="{FF2B5EF4-FFF2-40B4-BE49-F238E27FC236}">
                  <a16:creationId xmlns:a16="http://schemas.microsoft.com/office/drawing/2014/main" id="{417D56C0-48FF-C244-8F1B-2679115977D3}"/>
                </a:ext>
              </a:extLst>
            </p:cNvPr>
            <p:cNvSpPr/>
            <p:nvPr/>
          </p:nvSpPr>
          <p:spPr>
            <a:xfrm>
              <a:off x="6458165" y="2949205"/>
              <a:ext cx="644173" cy="644190"/>
            </a:xfrm>
            <a:custGeom>
              <a:avLst/>
              <a:gdLst/>
              <a:ahLst/>
              <a:cxnLst/>
              <a:rect l="l" t="t" r="r" b="b"/>
              <a:pathLst>
                <a:path w="6992" h="6992" fill="none" extrusionOk="0">
                  <a:moveTo>
                    <a:pt x="6991" y="3496"/>
                  </a:moveTo>
                  <a:cubicBezTo>
                    <a:pt x="6991" y="5441"/>
                    <a:pt x="5411" y="6992"/>
                    <a:pt x="3496" y="6992"/>
                  </a:cubicBezTo>
                  <a:cubicBezTo>
                    <a:pt x="1550" y="6992"/>
                    <a:pt x="0" y="5441"/>
                    <a:pt x="0" y="3496"/>
                  </a:cubicBezTo>
                  <a:cubicBezTo>
                    <a:pt x="0" y="1551"/>
                    <a:pt x="1550" y="1"/>
                    <a:pt x="3496" y="1"/>
                  </a:cubicBezTo>
                  <a:cubicBezTo>
                    <a:pt x="541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7" name="Google Shape;1671;p43">
              <a:extLst>
                <a:ext uri="{FF2B5EF4-FFF2-40B4-BE49-F238E27FC236}">
                  <a16:creationId xmlns:a16="http://schemas.microsoft.com/office/drawing/2014/main" id="{46D47124-3797-DD45-BF1B-CCAC4B316F79}"/>
                </a:ext>
              </a:extLst>
            </p:cNvPr>
            <p:cNvSpPr/>
            <p:nvPr/>
          </p:nvSpPr>
          <p:spPr>
            <a:xfrm>
              <a:off x="6575723" y="3338460"/>
              <a:ext cx="406201" cy="145754"/>
            </a:xfrm>
            <a:custGeom>
              <a:avLst/>
              <a:gdLst/>
              <a:ahLst/>
              <a:cxnLst/>
              <a:rect l="l" t="t" r="r" b="b"/>
              <a:pathLst>
                <a:path w="4409" h="1582" fill="none" extrusionOk="0">
                  <a:moveTo>
                    <a:pt x="1" y="1"/>
                  </a:moveTo>
                  <a:cubicBezTo>
                    <a:pt x="305" y="913"/>
                    <a:pt x="1186" y="1581"/>
                    <a:pt x="2220" y="1581"/>
                  </a:cubicBezTo>
                  <a:cubicBezTo>
                    <a:pt x="3253" y="1581"/>
                    <a:pt x="4104" y="913"/>
                    <a:pt x="4408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8" name="Google Shape;1672;p43">
              <a:extLst>
                <a:ext uri="{FF2B5EF4-FFF2-40B4-BE49-F238E27FC236}">
                  <a16:creationId xmlns:a16="http://schemas.microsoft.com/office/drawing/2014/main" id="{40905831-F35A-A940-87B9-A9B63DB27034}"/>
                </a:ext>
              </a:extLst>
            </p:cNvPr>
            <p:cNvSpPr/>
            <p:nvPr/>
          </p:nvSpPr>
          <p:spPr>
            <a:xfrm>
              <a:off x="6614971" y="3142404"/>
              <a:ext cx="70111" cy="103741"/>
            </a:xfrm>
            <a:custGeom>
              <a:avLst/>
              <a:gdLst/>
              <a:ahLst/>
              <a:cxnLst/>
              <a:rect l="l" t="t" r="r" b="b"/>
              <a:pathLst>
                <a:path w="761" h="1126" fill="none" extrusionOk="0">
                  <a:moveTo>
                    <a:pt x="760" y="578"/>
                  </a:moveTo>
                  <a:cubicBezTo>
                    <a:pt x="760" y="882"/>
                    <a:pt x="578" y="1126"/>
                    <a:pt x="396" y="1126"/>
                  </a:cubicBezTo>
                  <a:cubicBezTo>
                    <a:pt x="183" y="1126"/>
                    <a:pt x="0" y="882"/>
                    <a:pt x="0" y="578"/>
                  </a:cubicBezTo>
                  <a:cubicBezTo>
                    <a:pt x="0" y="244"/>
                    <a:pt x="183" y="1"/>
                    <a:pt x="396" y="1"/>
                  </a:cubicBezTo>
                  <a:cubicBezTo>
                    <a:pt x="578" y="1"/>
                    <a:pt x="760" y="24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49" name="Google Shape;1673;p43">
              <a:extLst>
                <a:ext uri="{FF2B5EF4-FFF2-40B4-BE49-F238E27FC236}">
                  <a16:creationId xmlns:a16="http://schemas.microsoft.com/office/drawing/2014/main" id="{1A3C3B1A-3845-CE4E-89D6-EE0AC6A3FE90}"/>
                </a:ext>
              </a:extLst>
            </p:cNvPr>
            <p:cNvSpPr/>
            <p:nvPr/>
          </p:nvSpPr>
          <p:spPr>
            <a:xfrm>
              <a:off x="6878188" y="3142404"/>
              <a:ext cx="70111" cy="103741"/>
            </a:xfrm>
            <a:custGeom>
              <a:avLst/>
              <a:gdLst/>
              <a:ahLst/>
              <a:cxnLst/>
              <a:rect l="l" t="t" r="r" b="b"/>
              <a:pathLst>
                <a:path w="761" h="1126" fill="none" extrusionOk="0">
                  <a:moveTo>
                    <a:pt x="761" y="578"/>
                  </a:moveTo>
                  <a:cubicBezTo>
                    <a:pt x="761" y="882"/>
                    <a:pt x="578" y="1126"/>
                    <a:pt x="365" y="1126"/>
                  </a:cubicBezTo>
                  <a:cubicBezTo>
                    <a:pt x="153" y="1126"/>
                    <a:pt x="1" y="882"/>
                    <a:pt x="1" y="578"/>
                  </a:cubicBezTo>
                  <a:cubicBezTo>
                    <a:pt x="1" y="244"/>
                    <a:pt x="153" y="1"/>
                    <a:pt x="365" y="1"/>
                  </a:cubicBezTo>
                  <a:cubicBezTo>
                    <a:pt x="578" y="1"/>
                    <a:pt x="761" y="24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50" name="Google Shape;1674;p43">
              <a:extLst>
                <a:ext uri="{FF2B5EF4-FFF2-40B4-BE49-F238E27FC236}">
                  <a16:creationId xmlns:a16="http://schemas.microsoft.com/office/drawing/2014/main" id="{E4926373-069D-F34F-B84E-64EDDDC6B238}"/>
                </a:ext>
              </a:extLst>
            </p:cNvPr>
            <p:cNvSpPr/>
            <p:nvPr/>
          </p:nvSpPr>
          <p:spPr>
            <a:xfrm>
              <a:off x="5651655" y="3727715"/>
              <a:ext cx="644173" cy="641426"/>
            </a:xfrm>
            <a:custGeom>
              <a:avLst/>
              <a:gdLst/>
              <a:ahLst/>
              <a:cxnLst/>
              <a:rect l="l" t="t" r="r" b="b"/>
              <a:pathLst>
                <a:path w="6992" h="6962" fill="none" extrusionOk="0">
                  <a:moveTo>
                    <a:pt x="6991" y="3496"/>
                  </a:moveTo>
                  <a:cubicBezTo>
                    <a:pt x="6991" y="5411"/>
                    <a:pt x="5441" y="6961"/>
                    <a:pt x="3496" y="6961"/>
                  </a:cubicBezTo>
                  <a:cubicBezTo>
                    <a:pt x="1581" y="6961"/>
                    <a:pt x="0" y="5411"/>
                    <a:pt x="0" y="3496"/>
                  </a:cubicBezTo>
                  <a:cubicBezTo>
                    <a:pt x="0" y="1551"/>
                    <a:pt x="1581" y="1"/>
                    <a:pt x="3496" y="1"/>
                  </a:cubicBezTo>
                  <a:cubicBezTo>
                    <a:pt x="544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51" name="Google Shape;1675;p43">
              <a:extLst>
                <a:ext uri="{FF2B5EF4-FFF2-40B4-BE49-F238E27FC236}">
                  <a16:creationId xmlns:a16="http://schemas.microsoft.com/office/drawing/2014/main" id="{E4BA0225-370E-784C-9319-E22EE58D9A5A}"/>
                </a:ext>
              </a:extLst>
            </p:cNvPr>
            <p:cNvSpPr/>
            <p:nvPr/>
          </p:nvSpPr>
          <p:spPr>
            <a:xfrm>
              <a:off x="5772069" y="4114206"/>
              <a:ext cx="406109" cy="148518"/>
            </a:xfrm>
            <a:custGeom>
              <a:avLst/>
              <a:gdLst/>
              <a:ahLst/>
              <a:cxnLst/>
              <a:rect l="l" t="t" r="r" b="b"/>
              <a:pathLst>
                <a:path w="4408" h="1612" fill="none" extrusionOk="0">
                  <a:moveTo>
                    <a:pt x="0" y="0"/>
                  </a:moveTo>
                  <a:cubicBezTo>
                    <a:pt x="304" y="912"/>
                    <a:pt x="1186" y="1611"/>
                    <a:pt x="2189" y="1611"/>
                  </a:cubicBezTo>
                  <a:cubicBezTo>
                    <a:pt x="3222" y="1611"/>
                    <a:pt x="4104" y="912"/>
                    <a:pt x="4408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52" name="Google Shape;1676;p43">
              <a:extLst>
                <a:ext uri="{FF2B5EF4-FFF2-40B4-BE49-F238E27FC236}">
                  <a16:creationId xmlns:a16="http://schemas.microsoft.com/office/drawing/2014/main" id="{D89FB564-A73C-8940-8BCC-0015C2210BBF}"/>
                </a:ext>
              </a:extLst>
            </p:cNvPr>
            <p:cNvSpPr/>
            <p:nvPr/>
          </p:nvSpPr>
          <p:spPr>
            <a:xfrm>
              <a:off x="5805697" y="3918150"/>
              <a:ext cx="70019" cy="106505"/>
            </a:xfrm>
            <a:custGeom>
              <a:avLst/>
              <a:gdLst/>
              <a:ahLst/>
              <a:cxnLst/>
              <a:rect l="l" t="t" r="r" b="b"/>
              <a:pathLst>
                <a:path w="760" h="1156" fill="none" extrusionOk="0">
                  <a:moveTo>
                    <a:pt x="760" y="578"/>
                  </a:moveTo>
                  <a:cubicBezTo>
                    <a:pt x="760" y="882"/>
                    <a:pt x="608" y="1156"/>
                    <a:pt x="395" y="1156"/>
                  </a:cubicBezTo>
                  <a:cubicBezTo>
                    <a:pt x="182" y="1156"/>
                    <a:pt x="0" y="882"/>
                    <a:pt x="0" y="578"/>
                  </a:cubicBezTo>
                  <a:cubicBezTo>
                    <a:pt x="0" y="274"/>
                    <a:pt x="182" y="1"/>
                    <a:pt x="395" y="1"/>
                  </a:cubicBezTo>
                  <a:cubicBezTo>
                    <a:pt x="608" y="1"/>
                    <a:pt x="760" y="27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53" name="Google Shape;1677;p43">
              <a:extLst>
                <a:ext uri="{FF2B5EF4-FFF2-40B4-BE49-F238E27FC236}">
                  <a16:creationId xmlns:a16="http://schemas.microsoft.com/office/drawing/2014/main" id="{20CFDB8E-687F-0F49-BA24-288332A814A5}"/>
                </a:ext>
              </a:extLst>
            </p:cNvPr>
            <p:cNvSpPr/>
            <p:nvPr/>
          </p:nvSpPr>
          <p:spPr>
            <a:xfrm>
              <a:off x="6071678" y="3918150"/>
              <a:ext cx="70111" cy="106505"/>
            </a:xfrm>
            <a:custGeom>
              <a:avLst/>
              <a:gdLst/>
              <a:ahLst/>
              <a:cxnLst/>
              <a:rect l="l" t="t" r="r" b="b"/>
              <a:pathLst>
                <a:path w="761" h="1156" fill="none" extrusionOk="0">
                  <a:moveTo>
                    <a:pt x="761" y="578"/>
                  </a:moveTo>
                  <a:cubicBezTo>
                    <a:pt x="761" y="882"/>
                    <a:pt x="609" y="1156"/>
                    <a:pt x="396" y="1156"/>
                  </a:cubicBezTo>
                  <a:cubicBezTo>
                    <a:pt x="183" y="1156"/>
                    <a:pt x="1" y="882"/>
                    <a:pt x="1" y="578"/>
                  </a:cubicBezTo>
                  <a:cubicBezTo>
                    <a:pt x="1" y="274"/>
                    <a:pt x="183" y="1"/>
                    <a:pt x="396" y="1"/>
                  </a:cubicBezTo>
                  <a:cubicBezTo>
                    <a:pt x="609" y="1"/>
                    <a:pt x="761" y="27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54" name="Google Shape;1678;p43">
              <a:extLst>
                <a:ext uri="{FF2B5EF4-FFF2-40B4-BE49-F238E27FC236}">
                  <a16:creationId xmlns:a16="http://schemas.microsoft.com/office/drawing/2014/main" id="{7DEAF205-239F-1D46-BC8D-4E5FE7FC6861}"/>
                </a:ext>
              </a:extLst>
            </p:cNvPr>
            <p:cNvSpPr/>
            <p:nvPr/>
          </p:nvSpPr>
          <p:spPr>
            <a:xfrm>
              <a:off x="6458165" y="3727715"/>
              <a:ext cx="644173" cy="641426"/>
            </a:xfrm>
            <a:custGeom>
              <a:avLst/>
              <a:gdLst/>
              <a:ahLst/>
              <a:cxnLst/>
              <a:rect l="l" t="t" r="r" b="b"/>
              <a:pathLst>
                <a:path w="6992" h="6962" fill="none" extrusionOk="0">
                  <a:moveTo>
                    <a:pt x="6991" y="3496"/>
                  </a:moveTo>
                  <a:cubicBezTo>
                    <a:pt x="6991" y="5411"/>
                    <a:pt x="5411" y="6961"/>
                    <a:pt x="3496" y="6961"/>
                  </a:cubicBezTo>
                  <a:cubicBezTo>
                    <a:pt x="1550" y="6961"/>
                    <a:pt x="0" y="5411"/>
                    <a:pt x="0" y="3496"/>
                  </a:cubicBezTo>
                  <a:cubicBezTo>
                    <a:pt x="0" y="1551"/>
                    <a:pt x="1550" y="1"/>
                    <a:pt x="3496" y="1"/>
                  </a:cubicBezTo>
                  <a:cubicBezTo>
                    <a:pt x="541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55" name="Google Shape;1679;p43">
              <a:extLst>
                <a:ext uri="{FF2B5EF4-FFF2-40B4-BE49-F238E27FC236}">
                  <a16:creationId xmlns:a16="http://schemas.microsoft.com/office/drawing/2014/main" id="{7CB62ECC-1F5E-CA4B-A421-84AA478D51A0}"/>
                </a:ext>
              </a:extLst>
            </p:cNvPr>
            <p:cNvSpPr/>
            <p:nvPr/>
          </p:nvSpPr>
          <p:spPr>
            <a:xfrm>
              <a:off x="6575723" y="4114206"/>
              <a:ext cx="406201" cy="148518"/>
            </a:xfrm>
            <a:custGeom>
              <a:avLst/>
              <a:gdLst/>
              <a:ahLst/>
              <a:cxnLst/>
              <a:rect l="l" t="t" r="r" b="b"/>
              <a:pathLst>
                <a:path w="4409" h="1612" fill="none" extrusionOk="0">
                  <a:moveTo>
                    <a:pt x="1" y="0"/>
                  </a:moveTo>
                  <a:cubicBezTo>
                    <a:pt x="305" y="912"/>
                    <a:pt x="1186" y="1611"/>
                    <a:pt x="2220" y="1611"/>
                  </a:cubicBezTo>
                  <a:cubicBezTo>
                    <a:pt x="3253" y="1611"/>
                    <a:pt x="4104" y="912"/>
                    <a:pt x="4408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56" name="Google Shape;1680;p43">
              <a:extLst>
                <a:ext uri="{FF2B5EF4-FFF2-40B4-BE49-F238E27FC236}">
                  <a16:creationId xmlns:a16="http://schemas.microsoft.com/office/drawing/2014/main" id="{E51D0F89-060A-6745-B88A-DD1A50C19950}"/>
                </a:ext>
              </a:extLst>
            </p:cNvPr>
            <p:cNvSpPr/>
            <p:nvPr/>
          </p:nvSpPr>
          <p:spPr>
            <a:xfrm>
              <a:off x="6614971" y="3918150"/>
              <a:ext cx="70111" cy="106505"/>
            </a:xfrm>
            <a:custGeom>
              <a:avLst/>
              <a:gdLst/>
              <a:ahLst/>
              <a:cxnLst/>
              <a:rect l="l" t="t" r="r" b="b"/>
              <a:pathLst>
                <a:path w="761" h="1156" fill="none" extrusionOk="0">
                  <a:moveTo>
                    <a:pt x="760" y="578"/>
                  </a:moveTo>
                  <a:cubicBezTo>
                    <a:pt x="760" y="882"/>
                    <a:pt x="578" y="1156"/>
                    <a:pt x="396" y="1156"/>
                  </a:cubicBezTo>
                  <a:cubicBezTo>
                    <a:pt x="183" y="1156"/>
                    <a:pt x="0" y="882"/>
                    <a:pt x="0" y="578"/>
                  </a:cubicBezTo>
                  <a:cubicBezTo>
                    <a:pt x="0" y="274"/>
                    <a:pt x="183" y="1"/>
                    <a:pt x="396" y="1"/>
                  </a:cubicBezTo>
                  <a:cubicBezTo>
                    <a:pt x="578" y="1"/>
                    <a:pt x="760" y="27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57" name="Google Shape;1681;p43">
              <a:extLst>
                <a:ext uri="{FF2B5EF4-FFF2-40B4-BE49-F238E27FC236}">
                  <a16:creationId xmlns:a16="http://schemas.microsoft.com/office/drawing/2014/main" id="{D67B68CF-A161-A345-AD37-ADEFF94CA712}"/>
                </a:ext>
              </a:extLst>
            </p:cNvPr>
            <p:cNvSpPr/>
            <p:nvPr/>
          </p:nvSpPr>
          <p:spPr>
            <a:xfrm>
              <a:off x="6878188" y="3918150"/>
              <a:ext cx="70111" cy="106505"/>
            </a:xfrm>
            <a:custGeom>
              <a:avLst/>
              <a:gdLst/>
              <a:ahLst/>
              <a:cxnLst/>
              <a:rect l="l" t="t" r="r" b="b"/>
              <a:pathLst>
                <a:path w="761" h="1156" fill="none" extrusionOk="0">
                  <a:moveTo>
                    <a:pt x="761" y="578"/>
                  </a:moveTo>
                  <a:cubicBezTo>
                    <a:pt x="761" y="882"/>
                    <a:pt x="578" y="1156"/>
                    <a:pt x="365" y="1156"/>
                  </a:cubicBezTo>
                  <a:cubicBezTo>
                    <a:pt x="153" y="1156"/>
                    <a:pt x="1" y="882"/>
                    <a:pt x="1" y="578"/>
                  </a:cubicBezTo>
                  <a:cubicBezTo>
                    <a:pt x="1" y="274"/>
                    <a:pt x="153" y="1"/>
                    <a:pt x="365" y="1"/>
                  </a:cubicBezTo>
                  <a:cubicBezTo>
                    <a:pt x="578" y="1"/>
                    <a:pt x="761" y="27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0B57474-A2A8-664F-B88D-92A3BD80B16E}"/>
              </a:ext>
            </a:extLst>
          </p:cNvPr>
          <p:cNvSpPr/>
          <p:nvPr/>
        </p:nvSpPr>
        <p:spPr>
          <a:xfrm>
            <a:off x="7794836" y="4556396"/>
            <a:ext cx="2581400" cy="20164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>
              <a:buClr>
                <a:srgbClr val="000000"/>
              </a:buClr>
            </a:pPr>
            <a:r>
              <a:rPr lang="en-US" sz="2000" b="1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rPr>
              <a:t>Project Repository</a:t>
            </a:r>
          </a:p>
          <a:p>
            <a:pPr algn="ctr" defTabSz="1219140">
              <a:buClr>
                <a:srgbClr val="000000"/>
              </a:buClr>
            </a:pPr>
            <a:endParaRPr lang="en-US" b="1" kern="0" dirty="0">
              <a:solidFill>
                <a:srgbClr val="9729F3">
                  <a:lumMod val="50000"/>
                </a:srgbClr>
              </a:solidFill>
              <a:latin typeface="Helvetica" pitchFamily="2" charset="0"/>
              <a:cs typeface="Dubai" panose="020B0503030403030204" pitchFamily="34" charset="-78"/>
              <a:sym typeface="Arial"/>
            </a:endParaRPr>
          </a:p>
          <a:p>
            <a:pPr algn="ctr" defTabSz="1219140">
              <a:buClr>
                <a:srgbClr val="000000"/>
              </a:buClr>
            </a:pPr>
            <a:r>
              <a:rPr lang="en-US" kern="0" dirty="0">
                <a:solidFill>
                  <a:srgbClr val="9729F3">
                    <a:lumMod val="50000"/>
                  </a:srgbClr>
                </a:solidFill>
                <a:latin typeface="Helvetica" pitchFamily="2" charset="0"/>
                <a:cs typeface="Dubai" panose="020B0503030403030204" pitchFamily="34" charset="-78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https://github.com/Clara-Raef/Team4-Microprocessors-Project</a:t>
            </a:r>
            <a:endParaRPr lang="en-EG" kern="0" dirty="0">
              <a:solidFill>
                <a:srgbClr val="9729F3">
                  <a:lumMod val="50000"/>
                </a:srgbClr>
              </a:solidFill>
              <a:latin typeface="Helvetica" pitchFamily="2" charset="0"/>
              <a:cs typeface="Dubai" panose="020B0503030403030204" pitchFamily="34" charset="-78"/>
              <a:sym typeface="Arial"/>
            </a:endParaRPr>
          </a:p>
        </p:txBody>
      </p:sp>
      <p:sp>
        <p:nvSpPr>
          <p:cNvPr id="59" name="Google Shape;1565;p41">
            <a:extLst>
              <a:ext uri="{FF2B5EF4-FFF2-40B4-BE49-F238E27FC236}">
                <a16:creationId xmlns:a16="http://schemas.microsoft.com/office/drawing/2014/main" id="{360064D8-AE84-AE42-8F36-47A710D20FAE}"/>
              </a:ext>
            </a:extLst>
          </p:cNvPr>
          <p:cNvSpPr txBox="1">
            <a:spLocks/>
          </p:cNvSpPr>
          <p:nvPr/>
        </p:nvSpPr>
        <p:spPr>
          <a:xfrm>
            <a:off x="653832" y="486993"/>
            <a:ext cx="102656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3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defTabSz="1219140">
              <a:buClr>
                <a:srgbClr val="FFFFFF"/>
              </a:buClr>
            </a:pPr>
            <a:r>
              <a:rPr lang="en-US" sz="4400" kern="0">
                <a:solidFill>
                  <a:srgbClr val="FFFFFF"/>
                </a:solidFill>
                <a:latin typeface="Helvetica" pitchFamily="2" charset="0"/>
                <a:cs typeface="Dubai" panose="020B0503030403030204" pitchFamily="34" charset="-78"/>
              </a:rPr>
              <a:t>TEAM 4</a:t>
            </a:r>
            <a:endParaRPr lang="en-US" sz="4400" kern="0" dirty="0">
              <a:solidFill>
                <a:srgbClr val="FFFFFF"/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0"/>
          <p:cNvSpPr txBox="1">
            <a:spLocks noGrp="1"/>
          </p:cNvSpPr>
          <p:nvPr>
            <p:ph type="body" idx="1"/>
          </p:nvPr>
        </p:nvSpPr>
        <p:spPr>
          <a:xfrm>
            <a:off x="926567" y="1631497"/>
            <a:ext cx="10290000" cy="401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Dubai" panose="020B0503030403030204" pitchFamily="34" charset="-78"/>
              </a:rPr>
              <a:t>This project was coded using most of the </a:t>
            </a:r>
            <a:r>
              <a:rPr lang="en-US" sz="2000" b="1" dirty="0">
                <a:latin typeface="Helvetica" pitchFamily="2" charset="0"/>
                <a:cs typeface="Dubai" panose="020B0503030403030204" pitchFamily="34" charset="-78"/>
              </a:rPr>
              <a:t>x86 assembly </a:t>
            </a:r>
            <a:r>
              <a:rPr lang="en-US" sz="2000" dirty="0">
                <a:latin typeface="Helvetica" pitchFamily="2" charset="0"/>
                <a:cs typeface="Dubai" panose="020B0503030403030204" pitchFamily="34" charset="-78"/>
              </a:rPr>
              <a:t>language we learned throughout the course.</a:t>
            </a:r>
          </a:p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itchFamily="2" charset="0"/>
                <a:cs typeface="Dubai" panose="020B0503030403030204" pitchFamily="34" charset="-78"/>
              </a:rPr>
              <a:t>What the code does is perform certain </a:t>
            </a:r>
            <a:r>
              <a:rPr lang="en-US" sz="2000" b="1" dirty="0">
                <a:latin typeface="Helvetica" pitchFamily="2" charset="0"/>
                <a:cs typeface="Dubai" panose="020B0503030403030204" pitchFamily="34" charset="-78"/>
              </a:rPr>
              <a:t>operations</a:t>
            </a:r>
            <a:r>
              <a:rPr lang="en-US" sz="2000" dirty="0">
                <a:latin typeface="Helvetica" pitchFamily="2" charset="0"/>
                <a:cs typeface="Dubai" panose="020B0503030403030204" pitchFamily="34" charset="-78"/>
              </a:rPr>
              <a:t> on an </a:t>
            </a:r>
            <a:r>
              <a:rPr lang="en-US" sz="2000" b="1" dirty="0">
                <a:latin typeface="Helvetica" pitchFamily="2" charset="0"/>
                <a:cs typeface="Dubai" panose="020B0503030403030204" pitchFamily="34" charset="-78"/>
              </a:rPr>
              <a:t>array</a:t>
            </a:r>
            <a:r>
              <a:rPr lang="en-US" sz="2000" dirty="0">
                <a:latin typeface="Helvetica" pitchFamily="2" charset="0"/>
                <a:cs typeface="Dubai" panose="020B0503030403030204" pitchFamily="34" charset="-78"/>
              </a:rPr>
              <a:t> of </a:t>
            </a:r>
            <a:r>
              <a:rPr lang="en-US" sz="2000" b="1" dirty="0">
                <a:latin typeface="Helvetica" pitchFamily="2" charset="0"/>
                <a:cs typeface="Dubai" panose="020B0503030403030204" pitchFamily="34" charset="-78"/>
              </a:rPr>
              <a:t>6</a:t>
            </a:r>
            <a:r>
              <a:rPr lang="en-US" sz="2000" dirty="0">
                <a:latin typeface="Helvetica" pitchFamily="2" charset="0"/>
                <a:cs typeface="Dubai" panose="020B0503030403030204" pitchFamily="34" charset="-78"/>
              </a:rPr>
              <a:t> </a:t>
            </a:r>
            <a:r>
              <a:rPr lang="en-US" sz="2000" b="1" dirty="0">
                <a:latin typeface="Helvetica" pitchFamily="2" charset="0"/>
                <a:cs typeface="Dubai" panose="020B0503030403030204" pitchFamily="34" charset="-78"/>
              </a:rPr>
              <a:t>numbers</a:t>
            </a:r>
            <a:r>
              <a:rPr lang="en-US" sz="2000" dirty="0">
                <a:latin typeface="Helvetica" pitchFamily="2" charset="0"/>
                <a:cs typeface="Dubai" panose="020B0503030403030204" pitchFamily="34" charset="-78"/>
              </a:rPr>
              <a:t>. The user is asked to enter these numbers digit by digit.</a:t>
            </a:r>
            <a:endParaRPr sz="2000" dirty="0">
              <a:latin typeface="Helvetica" pitchFamily="2" charset="0"/>
              <a:cs typeface="Dubai" panose="020B0503030403030204" pitchFamily="34" charset="-78"/>
            </a:endParaRPr>
          </a:p>
        </p:txBody>
      </p:sp>
      <p:grpSp>
        <p:nvGrpSpPr>
          <p:cNvPr id="1558" name="Google Shape;1558;p40"/>
          <p:cNvGrpSpPr/>
          <p:nvPr/>
        </p:nvGrpSpPr>
        <p:grpSpPr>
          <a:xfrm rot="-7406951">
            <a:off x="8486673" y="494871"/>
            <a:ext cx="765240" cy="1260808"/>
            <a:chOff x="1279175" y="2762450"/>
            <a:chExt cx="644426" cy="1061755"/>
          </a:xfrm>
        </p:grpSpPr>
        <p:sp>
          <p:nvSpPr>
            <p:cNvPr id="1559" name="Google Shape;1559;p40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</p:grpSp>
      <p:pic>
        <p:nvPicPr>
          <p:cNvPr id="3" name="Picture 2" descr="A screen shot of a calculator&#10;&#10;Description automatically generated with low confidence">
            <a:extLst>
              <a:ext uri="{FF2B5EF4-FFF2-40B4-BE49-F238E27FC236}">
                <a16:creationId xmlns:a16="http://schemas.microsoft.com/office/drawing/2014/main" id="{514D515C-4A13-8440-B07B-8458B575C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79" y="3639098"/>
            <a:ext cx="4618424" cy="2219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AD470B4-773F-5A4D-8D9C-762581DF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685" y="3783901"/>
            <a:ext cx="5616387" cy="222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Google Shape;1557;p40">
            <a:extLst>
              <a:ext uri="{FF2B5EF4-FFF2-40B4-BE49-F238E27FC236}">
                <a16:creationId xmlns:a16="http://schemas.microsoft.com/office/drawing/2014/main" id="{F11946C1-9C0A-4F43-B0EB-746FAC3912B7}"/>
              </a:ext>
            </a:extLst>
          </p:cNvPr>
          <p:cNvSpPr txBox="1">
            <a:spLocks/>
          </p:cNvSpPr>
          <p:nvPr/>
        </p:nvSpPr>
        <p:spPr>
          <a:xfrm>
            <a:off x="930185" y="1219635"/>
            <a:ext cx="102656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3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anum Gothic Coding"/>
              <a:buNone/>
              <a:defRPr sz="3200" b="1" i="0" u="none" strike="noStrike" cap="none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defTabSz="1219170">
              <a:buClr>
                <a:srgbClr val="FFFFFF"/>
              </a:buClr>
            </a:pPr>
            <a:r>
              <a:rPr lang="en-US" sz="2400" kern="0" dirty="0">
                <a:solidFill>
                  <a:srgbClr val="FFFFFF"/>
                </a:solidFill>
                <a:latin typeface="Helvetica" pitchFamily="2" charset="0"/>
                <a:cs typeface="Dubai" panose="020B0503030403030204" pitchFamily="34" charset="-78"/>
              </a:rPr>
              <a:t>Project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CB83FF8-A3A9-BE48-BCA7-6A779091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2" y="2025664"/>
            <a:ext cx="1873448" cy="3608517"/>
          </a:xfrm>
          <a:prstGeom prst="rect">
            <a:avLst/>
          </a:prstGeom>
        </p:spPr>
      </p:pic>
      <p:sp>
        <p:nvSpPr>
          <p:cNvPr id="8" name="Google Shape;1556;p40">
            <a:extLst>
              <a:ext uri="{FF2B5EF4-FFF2-40B4-BE49-F238E27FC236}">
                <a16:creationId xmlns:a16="http://schemas.microsoft.com/office/drawing/2014/main" id="{2CC1024C-7991-ED47-A993-0B1BEF2F51A1}"/>
              </a:ext>
            </a:extLst>
          </p:cNvPr>
          <p:cNvSpPr txBox="1">
            <a:spLocks/>
          </p:cNvSpPr>
          <p:nvPr/>
        </p:nvSpPr>
        <p:spPr>
          <a:xfrm>
            <a:off x="3288145" y="2228864"/>
            <a:ext cx="3694547" cy="393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consolata"/>
              <a:buNone/>
              <a:defRPr sz="1400" b="0" i="0" u="none" strike="noStrike" cap="none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 algn="l" defTabSz="1219170">
              <a:lnSpc>
                <a:spcPct val="200000"/>
              </a:lnSpc>
              <a:buClr>
                <a:srgbClr val="FFFFFF"/>
              </a:buClr>
            </a:pPr>
            <a:r>
              <a:rPr lang="en-US" sz="20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Numbers input by the user are stored as ASCII characters and transformed into integers during the operations.</a:t>
            </a:r>
          </a:p>
          <a:p>
            <a:pPr marL="0" indent="0" defTabSz="1219170">
              <a:lnSpc>
                <a:spcPct val="150000"/>
              </a:lnSpc>
              <a:buClr>
                <a:srgbClr val="FFFFFF"/>
              </a:buClr>
            </a:pPr>
            <a:endParaRPr lang="en-US" sz="2000" b="0" kern="0" dirty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</a:endParaRPr>
          </a:p>
          <a:p>
            <a:pPr marL="342891" indent="-342891" defTabSz="121917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000" b="0" kern="0" dirty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</a:endParaRPr>
          </a:p>
          <a:p>
            <a:pPr marL="342891" indent="-342891" defTabSz="121917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000" b="0" kern="0" dirty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</a:endParaRPr>
          </a:p>
          <a:p>
            <a:pPr marL="228589" indent="-228589" defTabSz="1219170">
              <a:lnSpc>
                <a:spcPct val="150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2000" b="0" kern="0" dirty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72402-C393-9449-8335-B2CAC8A99493}"/>
              </a:ext>
            </a:extLst>
          </p:cNvPr>
          <p:cNvSpPr txBox="1"/>
          <p:nvPr/>
        </p:nvSpPr>
        <p:spPr>
          <a:xfrm>
            <a:off x="3288146" y="1567131"/>
            <a:ext cx="76815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EG" sz="1867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4891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9A876C7-9936-3C4F-BDE9-4F1E4C2C8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83" y="1469369"/>
            <a:ext cx="7321575" cy="2827748"/>
          </a:xfrm>
          <a:prstGeom prst="rect">
            <a:avLst/>
          </a:prstGeom>
        </p:spPr>
      </p:pic>
      <p:grpSp>
        <p:nvGrpSpPr>
          <p:cNvPr id="1948" name="Google Shape;1948;p48"/>
          <p:cNvGrpSpPr/>
          <p:nvPr/>
        </p:nvGrpSpPr>
        <p:grpSpPr>
          <a:xfrm rot="5091165" flipH="1">
            <a:off x="355539" y="5220851"/>
            <a:ext cx="765228" cy="1260787"/>
            <a:chOff x="1279175" y="2762450"/>
            <a:chExt cx="644426" cy="1061755"/>
          </a:xfrm>
        </p:grpSpPr>
        <p:sp>
          <p:nvSpPr>
            <p:cNvPr id="1949" name="Google Shape;1949;p48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54" name="Google Shape;1854;p48"/>
          <p:cNvGrpSpPr/>
          <p:nvPr/>
        </p:nvGrpSpPr>
        <p:grpSpPr>
          <a:xfrm>
            <a:off x="3487943" y="4061781"/>
            <a:ext cx="5335100" cy="2653703"/>
            <a:chOff x="334625" y="3431187"/>
            <a:chExt cx="1844359" cy="1480200"/>
          </a:xfrm>
        </p:grpSpPr>
        <p:sp>
          <p:nvSpPr>
            <p:cNvPr id="1855" name="Google Shape;1855;p48"/>
            <p:cNvSpPr/>
            <p:nvPr/>
          </p:nvSpPr>
          <p:spPr>
            <a:xfrm>
              <a:off x="334625" y="3431187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48"/>
            <p:cNvSpPr/>
            <p:nvPr/>
          </p:nvSpPr>
          <p:spPr>
            <a:xfrm>
              <a:off x="353784" y="3450345"/>
              <a:ext cx="1587826" cy="1222214"/>
            </a:xfrm>
            <a:custGeom>
              <a:avLst/>
              <a:gdLst/>
              <a:ahLst/>
              <a:cxnLst/>
              <a:rect l="l" t="t" r="r" b="b"/>
              <a:pathLst>
                <a:path w="32737" h="25199" extrusionOk="0">
                  <a:moveTo>
                    <a:pt x="1" y="1"/>
                  </a:moveTo>
                  <a:lnTo>
                    <a:pt x="1" y="25199"/>
                  </a:lnTo>
                  <a:lnTo>
                    <a:pt x="32737" y="25199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48"/>
            <p:cNvSpPr/>
            <p:nvPr/>
          </p:nvSpPr>
          <p:spPr>
            <a:xfrm>
              <a:off x="353784" y="3450345"/>
              <a:ext cx="1587826" cy="128338"/>
            </a:xfrm>
            <a:custGeom>
              <a:avLst/>
              <a:gdLst/>
              <a:ahLst/>
              <a:cxnLst/>
              <a:rect l="l" t="t" r="r" b="b"/>
              <a:pathLst>
                <a:path w="3273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2737" y="2645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48"/>
            <p:cNvSpPr/>
            <p:nvPr/>
          </p:nvSpPr>
          <p:spPr>
            <a:xfrm>
              <a:off x="1829539" y="3468049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48"/>
            <p:cNvSpPr/>
            <p:nvPr/>
          </p:nvSpPr>
          <p:spPr>
            <a:xfrm>
              <a:off x="1844284" y="3481339"/>
              <a:ext cx="67855" cy="6785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" y="1398"/>
                  </a:moveTo>
                  <a:lnTo>
                    <a:pt x="139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48"/>
            <p:cNvSpPr/>
            <p:nvPr/>
          </p:nvSpPr>
          <p:spPr>
            <a:xfrm>
              <a:off x="1844284" y="3481339"/>
              <a:ext cx="67855" cy="6785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" y="0"/>
                  </a:moveTo>
                  <a:lnTo>
                    <a:pt x="139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48"/>
            <p:cNvSpPr/>
            <p:nvPr/>
          </p:nvSpPr>
          <p:spPr>
            <a:xfrm>
              <a:off x="1705711" y="3468049"/>
              <a:ext cx="94386" cy="94386"/>
            </a:xfrm>
            <a:custGeom>
              <a:avLst/>
              <a:gdLst/>
              <a:ahLst/>
              <a:cxnLst/>
              <a:rect l="l" t="t" r="r" b="b"/>
              <a:pathLst>
                <a:path w="194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48"/>
            <p:cNvSpPr/>
            <p:nvPr/>
          </p:nvSpPr>
          <p:spPr>
            <a:xfrm>
              <a:off x="1724869" y="3487207"/>
              <a:ext cx="56069" cy="56069"/>
            </a:xfrm>
            <a:custGeom>
              <a:avLst/>
              <a:gdLst/>
              <a:ahLst/>
              <a:cxnLst/>
              <a:rect l="l" t="t" r="r" b="b"/>
              <a:pathLst>
                <a:path w="1156" h="1156" fill="none" extrusionOk="0">
                  <a:moveTo>
                    <a:pt x="1" y="1"/>
                  </a:moveTo>
                  <a:lnTo>
                    <a:pt x="1156" y="1"/>
                  </a:lnTo>
                  <a:lnTo>
                    <a:pt x="1156" y="1156"/>
                  </a:lnTo>
                  <a:lnTo>
                    <a:pt x="1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48"/>
            <p:cNvSpPr/>
            <p:nvPr/>
          </p:nvSpPr>
          <p:spPr>
            <a:xfrm>
              <a:off x="1580379" y="3468049"/>
              <a:ext cx="94434" cy="94386"/>
            </a:xfrm>
            <a:custGeom>
              <a:avLst/>
              <a:gdLst/>
              <a:ahLst/>
              <a:cxnLst/>
              <a:rect l="l" t="t" r="r" b="b"/>
              <a:pathLst>
                <a:path w="1947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48"/>
            <p:cNvSpPr/>
            <p:nvPr/>
          </p:nvSpPr>
          <p:spPr>
            <a:xfrm>
              <a:off x="1595124" y="3544732"/>
              <a:ext cx="64945" cy="49"/>
            </a:xfrm>
            <a:custGeom>
              <a:avLst/>
              <a:gdLst/>
              <a:ahLst/>
              <a:cxnLst/>
              <a:rect l="l" t="t" r="r" b="b"/>
              <a:pathLst>
                <a:path w="1339" h="1" fill="none" extrusionOk="0">
                  <a:moveTo>
                    <a:pt x="1" y="0"/>
                  </a:moveTo>
                  <a:lnTo>
                    <a:pt x="1338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48"/>
            <p:cNvSpPr/>
            <p:nvPr/>
          </p:nvSpPr>
          <p:spPr>
            <a:xfrm>
              <a:off x="719400" y="4293614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1"/>
                  </a:moveTo>
                  <a:lnTo>
                    <a:pt x="17630" y="1"/>
                  </a:lnTo>
                  <a:lnTo>
                    <a:pt x="17630" y="4986"/>
                  </a:lnTo>
                  <a:lnTo>
                    <a:pt x="1" y="4986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48"/>
            <p:cNvSpPr/>
            <p:nvPr/>
          </p:nvSpPr>
          <p:spPr>
            <a:xfrm>
              <a:off x="738559" y="4311317"/>
              <a:ext cx="819741" cy="207930"/>
            </a:xfrm>
            <a:custGeom>
              <a:avLst/>
              <a:gdLst/>
              <a:ahLst/>
              <a:cxnLst/>
              <a:rect l="l" t="t" r="r" b="b"/>
              <a:pathLst>
                <a:path w="16901" h="4287" fill="none" extrusionOk="0">
                  <a:moveTo>
                    <a:pt x="16901" y="1"/>
                  </a:moveTo>
                  <a:lnTo>
                    <a:pt x="16901" y="4287"/>
                  </a:lnTo>
                  <a:lnTo>
                    <a:pt x="1" y="4287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48"/>
            <p:cNvSpPr/>
            <p:nvPr/>
          </p:nvSpPr>
          <p:spPr>
            <a:xfrm>
              <a:off x="630979" y="3709835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3" y="2432"/>
                  </a:lnTo>
                  <a:lnTo>
                    <a:pt x="1733" y="517"/>
                  </a:lnTo>
                  <a:close/>
                  <a:moveTo>
                    <a:pt x="1429" y="0"/>
                  </a:moveTo>
                  <a:lnTo>
                    <a:pt x="0" y="3830"/>
                  </a:lnTo>
                  <a:lnTo>
                    <a:pt x="517" y="3830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8" y="3830"/>
                  </a:lnTo>
                  <a:lnTo>
                    <a:pt x="3465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48"/>
            <p:cNvSpPr/>
            <p:nvPr/>
          </p:nvSpPr>
          <p:spPr>
            <a:xfrm>
              <a:off x="827028" y="3709835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7" y="1794"/>
                  </a:lnTo>
                  <a:lnTo>
                    <a:pt x="517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7" y="3830"/>
                  </a:lnTo>
                  <a:lnTo>
                    <a:pt x="517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2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97"/>
                  </a:lnTo>
                  <a:cubicBezTo>
                    <a:pt x="2341" y="2584"/>
                    <a:pt x="2220" y="2402"/>
                    <a:pt x="2128" y="2280"/>
                  </a:cubicBezTo>
                  <a:cubicBezTo>
                    <a:pt x="2007" y="2158"/>
                    <a:pt x="1916" y="2067"/>
                    <a:pt x="1794" y="2037"/>
                  </a:cubicBezTo>
                  <a:cubicBezTo>
                    <a:pt x="2007" y="1976"/>
                    <a:pt x="2159" y="1854"/>
                    <a:pt x="2280" y="1702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6"/>
                    <a:pt x="2128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48"/>
            <p:cNvSpPr/>
            <p:nvPr/>
          </p:nvSpPr>
          <p:spPr>
            <a:xfrm>
              <a:off x="1002464" y="3709835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405"/>
                  </a:lnTo>
                  <a:lnTo>
                    <a:pt x="517" y="3405"/>
                  </a:lnTo>
                  <a:lnTo>
                    <a:pt x="517" y="2006"/>
                  </a:lnTo>
                  <a:lnTo>
                    <a:pt x="2341" y="2006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48"/>
            <p:cNvSpPr/>
            <p:nvPr/>
          </p:nvSpPr>
          <p:spPr>
            <a:xfrm>
              <a:off x="1217721" y="3709835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8" y="2006"/>
                  </a:lnTo>
                  <a:lnTo>
                    <a:pt x="1368" y="3830"/>
                  </a:lnTo>
                  <a:lnTo>
                    <a:pt x="1885" y="3830"/>
                  </a:lnTo>
                  <a:lnTo>
                    <a:pt x="1885" y="2006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48"/>
            <p:cNvSpPr/>
            <p:nvPr/>
          </p:nvSpPr>
          <p:spPr>
            <a:xfrm>
              <a:off x="1373998" y="3706876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63" y="426"/>
                  </a:moveTo>
                  <a:cubicBezTo>
                    <a:pt x="2128" y="426"/>
                    <a:pt x="2432" y="578"/>
                    <a:pt x="2645" y="852"/>
                  </a:cubicBezTo>
                  <a:cubicBezTo>
                    <a:pt x="2888" y="1125"/>
                    <a:pt x="2979" y="1490"/>
                    <a:pt x="2979" y="1976"/>
                  </a:cubicBezTo>
                  <a:cubicBezTo>
                    <a:pt x="2979" y="2463"/>
                    <a:pt x="2888" y="2858"/>
                    <a:pt x="2645" y="3131"/>
                  </a:cubicBezTo>
                  <a:cubicBezTo>
                    <a:pt x="2432" y="3405"/>
                    <a:pt x="2128" y="3526"/>
                    <a:pt x="1763" y="3526"/>
                  </a:cubicBezTo>
                  <a:cubicBezTo>
                    <a:pt x="1399" y="3526"/>
                    <a:pt x="1095" y="3405"/>
                    <a:pt x="882" y="3131"/>
                  </a:cubicBezTo>
                  <a:cubicBezTo>
                    <a:pt x="639" y="2858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78"/>
                    <a:pt x="1399" y="426"/>
                    <a:pt x="1763" y="426"/>
                  </a:cubicBezTo>
                  <a:close/>
                  <a:moveTo>
                    <a:pt x="1763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2" y="912"/>
                    <a:pt x="0" y="1368"/>
                    <a:pt x="0" y="1976"/>
                  </a:cubicBezTo>
                  <a:cubicBezTo>
                    <a:pt x="0" y="2584"/>
                    <a:pt x="152" y="3070"/>
                    <a:pt x="487" y="3435"/>
                  </a:cubicBezTo>
                  <a:cubicBezTo>
                    <a:pt x="791" y="3770"/>
                    <a:pt x="1216" y="3952"/>
                    <a:pt x="1763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4" y="3070"/>
                    <a:pt x="3526" y="2584"/>
                    <a:pt x="3526" y="1976"/>
                  </a:cubicBezTo>
                  <a:cubicBezTo>
                    <a:pt x="3526" y="1368"/>
                    <a:pt x="3374" y="912"/>
                    <a:pt x="3040" y="548"/>
                  </a:cubicBezTo>
                  <a:cubicBezTo>
                    <a:pt x="2736" y="183"/>
                    <a:pt x="2311" y="1"/>
                    <a:pt x="1763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48"/>
            <p:cNvSpPr/>
            <p:nvPr/>
          </p:nvSpPr>
          <p:spPr>
            <a:xfrm>
              <a:off x="1581882" y="3709835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69"/>
                    <a:pt x="973" y="3891"/>
                    <a:pt x="1459" y="3891"/>
                  </a:cubicBezTo>
                  <a:cubicBezTo>
                    <a:pt x="1915" y="3891"/>
                    <a:pt x="2280" y="3769"/>
                    <a:pt x="2523" y="3526"/>
                  </a:cubicBezTo>
                  <a:cubicBezTo>
                    <a:pt x="2797" y="3253"/>
                    <a:pt x="2918" y="2888"/>
                    <a:pt x="2918" y="2402"/>
                  </a:cubicBezTo>
                  <a:lnTo>
                    <a:pt x="2918" y="0"/>
                  </a:lnTo>
                  <a:lnTo>
                    <a:pt x="2402" y="0"/>
                  </a:lnTo>
                  <a:lnTo>
                    <a:pt x="2402" y="2341"/>
                  </a:lnTo>
                  <a:cubicBezTo>
                    <a:pt x="2402" y="2736"/>
                    <a:pt x="2310" y="3040"/>
                    <a:pt x="2158" y="3222"/>
                  </a:cubicBezTo>
                  <a:cubicBezTo>
                    <a:pt x="2006" y="3405"/>
                    <a:pt x="1794" y="3465"/>
                    <a:pt x="1459" y="3465"/>
                  </a:cubicBezTo>
                  <a:cubicBezTo>
                    <a:pt x="1125" y="3465"/>
                    <a:pt x="882" y="3405"/>
                    <a:pt x="730" y="3222"/>
                  </a:cubicBezTo>
                  <a:cubicBezTo>
                    <a:pt x="578" y="3040"/>
                    <a:pt x="517" y="2736"/>
                    <a:pt x="517" y="234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48"/>
            <p:cNvSpPr/>
            <p:nvPr/>
          </p:nvSpPr>
          <p:spPr>
            <a:xfrm>
              <a:off x="719400" y="3945704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429" y="426"/>
                    <a:pt x="1612" y="487"/>
                    <a:pt x="1733" y="609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33" y="1612"/>
                  </a:cubicBezTo>
                  <a:cubicBezTo>
                    <a:pt x="1612" y="1733"/>
                    <a:pt x="142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80" y="3830"/>
                  </a:lnTo>
                  <a:lnTo>
                    <a:pt x="2432" y="2797"/>
                  </a:lnTo>
                  <a:cubicBezTo>
                    <a:pt x="2341" y="2584"/>
                    <a:pt x="2250" y="2402"/>
                    <a:pt x="2128" y="2280"/>
                  </a:cubicBezTo>
                  <a:cubicBezTo>
                    <a:pt x="2037" y="2159"/>
                    <a:pt x="1916" y="2068"/>
                    <a:pt x="1825" y="2037"/>
                  </a:cubicBezTo>
                  <a:cubicBezTo>
                    <a:pt x="2037" y="1976"/>
                    <a:pt x="2189" y="1855"/>
                    <a:pt x="2280" y="1703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7"/>
                    <a:pt x="2128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48"/>
            <p:cNvSpPr/>
            <p:nvPr/>
          </p:nvSpPr>
          <p:spPr>
            <a:xfrm>
              <a:off x="896339" y="3945704"/>
              <a:ext cx="117958" cy="185813"/>
            </a:xfrm>
            <a:custGeom>
              <a:avLst/>
              <a:gdLst/>
              <a:ahLst/>
              <a:cxnLst/>
              <a:rect l="l" t="t" r="r" b="b"/>
              <a:pathLst>
                <a:path w="2432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2432" y="3830"/>
                  </a:lnTo>
                  <a:lnTo>
                    <a:pt x="2432" y="3405"/>
                  </a:lnTo>
                  <a:lnTo>
                    <a:pt x="517" y="3405"/>
                  </a:lnTo>
                  <a:lnTo>
                    <a:pt x="517" y="2007"/>
                  </a:lnTo>
                  <a:lnTo>
                    <a:pt x="2310" y="2007"/>
                  </a:lnTo>
                  <a:lnTo>
                    <a:pt x="2310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02" y="457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48"/>
            <p:cNvSpPr/>
            <p:nvPr/>
          </p:nvSpPr>
          <p:spPr>
            <a:xfrm>
              <a:off x="1033458" y="3945704"/>
              <a:ext cx="169565" cy="185813"/>
            </a:xfrm>
            <a:custGeom>
              <a:avLst/>
              <a:gdLst/>
              <a:ahLst/>
              <a:cxnLst/>
              <a:rect l="l" t="t" r="r" b="b"/>
              <a:pathLst>
                <a:path w="349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4" y="2432"/>
                  </a:lnTo>
                  <a:lnTo>
                    <a:pt x="1733" y="517"/>
                  </a:lnTo>
                  <a:close/>
                  <a:moveTo>
                    <a:pt x="1459" y="1"/>
                  </a:moveTo>
                  <a:lnTo>
                    <a:pt x="0" y="3830"/>
                  </a:lnTo>
                  <a:lnTo>
                    <a:pt x="547" y="3830"/>
                  </a:lnTo>
                  <a:lnTo>
                    <a:pt x="882" y="2858"/>
                  </a:lnTo>
                  <a:lnTo>
                    <a:pt x="2614" y="2858"/>
                  </a:lnTo>
                  <a:lnTo>
                    <a:pt x="2948" y="3830"/>
                  </a:lnTo>
                  <a:lnTo>
                    <a:pt x="3496" y="383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48"/>
            <p:cNvSpPr/>
            <p:nvPr/>
          </p:nvSpPr>
          <p:spPr>
            <a:xfrm>
              <a:off x="1229507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5" y="426"/>
                  </a:moveTo>
                  <a:cubicBezTo>
                    <a:pt x="1672" y="426"/>
                    <a:pt x="2037" y="548"/>
                    <a:pt x="2280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0" y="3040"/>
                  </a:cubicBezTo>
                  <a:cubicBezTo>
                    <a:pt x="2037" y="3283"/>
                    <a:pt x="1672" y="3405"/>
                    <a:pt x="1125" y="3405"/>
                  </a:cubicBezTo>
                  <a:lnTo>
                    <a:pt x="517" y="3405"/>
                  </a:lnTo>
                  <a:lnTo>
                    <a:pt x="517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1065" y="3830"/>
                  </a:lnTo>
                  <a:cubicBezTo>
                    <a:pt x="1794" y="3830"/>
                    <a:pt x="2341" y="3678"/>
                    <a:pt x="2676" y="3375"/>
                  </a:cubicBezTo>
                  <a:cubicBezTo>
                    <a:pt x="3040" y="3040"/>
                    <a:pt x="3192" y="2584"/>
                    <a:pt x="3192" y="1916"/>
                  </a:cubicBezTo>
                  <a:cubicBezTo>
                    <a:pt x="3192" y="1277"/>
                    <a:pt x="3040" y="791"/>
                    <a:pt x="2676" y="487"/>
                  </a:cubicBezTo>
                  <a:cubicBezTo>
                    <a:pt x="2341" y="18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48"/>
            <p:cNvSpPr/>
            <p:nvPr/>
          </p:nvSpPr>
          <p:spPr>
            <a:xfrm>
              <a:off x="1385784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0"/>
                  </a:lnTo>
                  <a:lnTo>
                    <a:pt x="1855" y="3830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48"/>
            <p:cNvSpPr/>
            <p:nvPr/>
          </p:nvSpPr>
          <p:spPr>
            <a:xfrm>
              <a:off x="1558261" y="3942745"/>
              <a:ext cx="98848" cy="188772"/>
            </a:xfrm>
            <a:custGeom>
              <a:avLst/>
              <a:gdLst/>
              <a:ahLst/>
              <a:cxnLst/>
              <a:rect l="l" t="t" r="r" b="b"/>
              <a:pathLst>
                <a:path w="2038" h="3892" extrusionOk="0">
                  <a:moveTo>
                    <a:pt x="1004" y="1"/>
                  </a:moveTo>
                  <a:cubicBezTo>
                    <a:pt x="822" y="1"/>
                    <a:pt x="670" y="31"/>
                    <a:pt x="487" y="92"/>
                  </a:cubicBezTo>
                  <a:cubicBezTo>
                    <a:pt x="335" y="122"/>
                    <a:pt x="183" y="183"/>
                    <a:pt x="1" y="305"/>
                  </a:cubicBezTo>
                  <a:lnTo>
                    <a:pt x="1" y="761"/>
                  </a:lnTo>
                  <a:cubicBezTo>
                    <a:pt x="183" y="670"/>
                    <a:pt x="335" y="578"/>
                    <a:pt x="487" y="518"/>
                  </a:cubicBezTo>
                  <a:cubicBezTo>
                    <a:pt x="639" y="457"/>
                    <a:pt x="791" y="426"/>
                    <a:pt x="913" y="426"/>
                  </a:cubicBezTo>
                  <a:cubicBezTo>
                    <a:pt x="1095" y="426"/>
                    <a:pt x="1247" y="457"/>
                    <a:pt x="1369" y="578"/>
                  </a:cubicBezTo>
                  <a:cubicBezTo>
                    <a:pt x="1460" y="670"/>
                    <a:pt x="1521" y="791"/>
                    <a:pt x="1521" y="943"/>
                  </a:cubicBezTo>
                  <a:cubicBezTo>
                    <a:pt x="1521" y="1004"/>
                    <a:pt x="1521" y="1095"/>
                    <a:pt x="1460" y="1186"/>
                  </a:cubicBezTo>
                  <a:cubicBezTo>
                    <a:pt x="1430" y="1247"/>
                    <a:pt x="1338" y="1338"/>
                    <a:pt x="1247" y="1429"/>
                  </a:cubicBezTo>
                  <a:lnTo>
                    <a:pt x="1034" y="1673"/>
                  </a:lnTo>
                  <a:cubicBezTo>
                    <a:pt x="882" y="1794"/>
                    <a:pt x="761" y="1946"/>
                    <a:pt x="730" y="2037"/>
                  </a:cubicBezTo>
                  <a:cubicBezTo>
                    <a:pt x="670" y="2159"/>
                    <a:pt x="639" y="2311"/>
                    <a:pt x="639" y="2463"/>
                  </a:cubicBezTo>
                  <a:lnTo>
                    <a:pt x="639" y="2858"/>
                  </a:lnTo>
                  <a:lnTo>
                    <a:pt x="1126" y="2858"/>
                  </a:lnTo>
                  <a:lnTo>
                    <a:pt x="1126" y="2554"/>
                  </a:lnTo>
                  <a:cubicBezTo>
                    <a:pt x="1126" y="2463"/>
                    <a:pt x="1156" y="2402"/>
                    <a:pt x="1156" y="2341"/>
                  </a:cubicBezTo>
                  <a:cubicBezTo>
                    <a:pt x="1156" y="2280"/>
                    <a:pt x="1156" y="2250"/>
                    <a:pt x="1156" y="2220"/>
                  </a:cubicBezTo>
                  <a:cubicBezTo>
                    <a:pt x="1186" y="2159"/>
                    <a:pt x="1217" y="2129"/>
                    <a:pt x="1247" y="2068"/>
                  </a:cubicBezTo>
                  <a:cubicBezTo>
                    <a:pt x="1278" y="2037"/>
                    <a:pt x="1338" y="1977"/>
                    <a:pt x="1399" y="1885"/>
                  </a:cubicBezTo>
                  <a:lnTo>
                    <a:pt x="1642" y="1673"/>
                  </a:lnTo>
                  <a:cubicBezTo>
                    <a:pt x="1794" y="1521"/>
                    <a:pt x="1885" y="1399"/>
                    <a:pt x="1946" y="1277"/>
                  </a:cubicBezTo>
                  <a:cubicBezTo>
                    <a:pt x="2007" y="1156"/>
                    <a:pt x="2037" y="1034"/>
                    <a:pt x="2037" y="913"/>
                  </a:cubicBezTo>
                  <a:cubicBezTo>
                    <a:pt x="2037" y="639"/>
                    <a:pt x="1946" y="426"/>
                    <a:pt x="1764" y="244"/>
                  </a:cubicBezTo>
                  <a:cubicBezTo>
                    <a:pt x="1582" y="92"/>
                    <a:pt x="1308" y="1"/>
                    <a:pt x="1004" y="1"/>
                  </a:cubicBezTo>
                  <a:close/>
                  <a:moveTo>
                    <a:pt x="639" y="3223"/>
                  </a:moveTo>
                  <a:lnTo>
                    <a:pt x="639" y="3891"/>
                  </a:lnTo>
                  <a:lnTo>
                    <a:pt x="1156" y="3891"/>
                  </a:lnTo>
                  <a:lnTo>
                    <a:pt x="115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48"/>
            <p:cNvSpPr/>
            <p:nvPr/>
          </p:nvSpPr>
          <p:spPr>
            <a:xfrm>
              <a:off x="1054071" y="4329021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520" y="274"/>
                    <a:pt x="1703" y="365"/>
                    <a:pt x="1855" y="578"/>
                  </a:cubicBezTo>
                  <a:cubicBezTo>
                    <a:pt x="2007" y="760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520" y="2463"/>
                    <a:pt x="1247" y="2463"/>
                  </a:cubicBezTo>
                  <a:cubicBezTo>
                    <a:pt x="973" y="2463"/>
                    <a:pt x="79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0"/>
                    <a:pt x="609" y="578"/>
                  </a:cubicBezTo>
                  <a:cubicBezTo>
                    <a:pt x="791" y="365"/>
                    <a:pt x="973" y="274"/>
                    <a:pt x="1247" y="274"/>
                  </a:cubicBezTo>
                  <a:close/>
                  <a:moveTo>
                    <a:pt x="1247" y="0"/>
                  </a:moveTo>
                  <a:cubicBezTo>
                    <a:pt x="882" y="0"/>
                    <a:pt x="578" y="122"/>
                    <a:pt x="335" y="365"/>
                  </a:cubicBezTo>
                  <a:cubicBezTo>
                    <a:pt x="122" y="608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4"/>
                    <a:pt x="882" y="2736"/>
                    <a:pt x="1247" y="2736"/>
                  </a:cubicBezTo>
                  <a:cubicBezTo>
                    <a:pt x="1612" y="2736"/>
                    <a:pt x="1916" y="2614"/>
                    <a:pt x="2128" y="2371"/>
                  </a:cubicBezTo>
                  <a:cubicBezTo>
                    <a:pt x="2371" y="2128"/>
                    <a:pt x="2463" y="1794"/>
                    <a:pt x="2463" y="1368"/>
                  </a:cubicBezTo>
                  <a:cubicBezTo>
                    <a:pt x="2463" y="943"/>
                    <a:pt x="2371" y="608"/>
                    <a:pt x="2128" y="365"/>
                  </a:cubicBezTo>
                  <a:cubicBezTo>
                    <a:pt x="1916" y="122"/>
                    <a:pt x="1612" y="0"/>
                    <a:pt x="1247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48"/>
            <p:cNvSpPr/>
            <p:nvPr/>
          </p:nvSpPr>
          <p:spPr>
            <a:xfrm>
              <a:off x="1201521" y="4330476"/>
              <a:ext cx="101758" cy="129793"/>
            </a:xfrm>
            <a:custGeom>
              <a:avLst/>
              <a:gdLst/>
              <a:ahLst/>
              <a:cxnLst/>
              <a:rect l="l" t="t" r="r" b="b"/>
              <a:pathLst>
                <a:path w="2098" h="2676" extrusionOk="0">
                  <a:moveTo>
                    <a:pt x="0" y="1"/>
                  </a:moveTo>
                  <a:lnTo>
                    <a:pt x="0" y="2676"/>
                  </a:lnTo>
                  <a:lnTo>
                    <a:pt x="365" y="2676"/>
                  </a:lnTo>
                  <a:lnTo>
                    <a:pt x="365" y="1399"/>
                  </a:lnTo>
                  <a:lnTo>
                    <a:pt x="1642" y="2676"/>
                  </a:lnTo>
                  <a:lnTo>
                    <a:pt x="2097" y="2676"/>
                  </a:lnTo>
                  <a:lnTo>
                    <a:pt x="699" y="1247"/>
                  </a:lnTo>
                  <a:lnTo>
                    <a:pt x="2006" y="1"/>
                  </a:lnTo>
                  <a:lnTo>
                    <a:pt x="1550" y="1"/>
                  </a:lnTo>
                  <a:lnTo>
                    <a:pt x="365" y="1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48"/>
            <p:cNvSpPr/>
            <p:nvPr/>
          </p:nvSpPr>
          <p:spPr>
            <a:xfrm>
              <a:off x="408350" y="350491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0"/>
                  </a:moveTo>
                  <a:lnTo>
                    <a:pt x="0" y="25989"/>
                  </a:lnTo>
                  <a:lnTo>
                    <a:pt x="33496" y="25989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48"/>
            <p:cNvSpPr/>
            <p:nvPr/>
          </p:nvSpPr>
          <p:spPr>
            <a:xfrm>
              <a:off x="424550" y="3524069"/>
              <a:ext cx="1589330" cy="1222214"/>
            </a:xfrm>
            <a:custGeom>
              <a:avLst/>
              <a:gdLst/>
              <a:ahLst/>
              <a:cxnLst/>
              <a:rect l="l" t="t" r="r" b="b"/>
              <a:pathLst>
                <a:path w="32768" h="25199" extrusionOk="0">
                  <a:moveTo>
                    <a:pt x="1" y="0"/>
                  </a:moveTo>
                  <a:lnTo>
                    <a:pt x="1" y="25198"/>
                  </a:lnTo>
                  <a:lnTo>
                    <a:pt x="32767" y="25198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48"/>
            <p:cNvSpPr/>
            <p:nvPr/>
          </p:nvSpPr>
          <p:spPr>
            <a:xfrm>
              <a:off x="427508" y="3524069"/>
              <a:ext cx="1587826" cy="128289"/>
            </a:xfrm>
            <a:custGeom>
              <a:avLst/>
              <a:gdLst/>
              <a:ahLst/>
              <a:cxnLst/>
              <a:rect l="l" t="t" r="r" b="b"/>
              <a:pathLst>
                <a:path w="3273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48"/>
            <p:cNvSpPr/>
            <p:nvPr/>
          </p:nvSpPr>
          <p:spPr>
            <a:xfrm>
              <a:off x="1903264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48"/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399"/>
                  </a:moveTo>
                  <a:lnTo>
                    <a:pt x="142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48"/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"/>
                  </a:moveTo>
                  <a:lnTo>
                    <a:pt x="1429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48"/>
            <p:cNvSpPr/>
            <p:nvPr/>
          </p:nvSpPr>
          <p:spPr>
            <a:xfrm>
              <a:off x="1777932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48"/>
            <p:cNvSpPr/>
            <p:nvPr/>
          </p:nvSpPr>
          <p:spPr>
            <a:xfrm>
              <a:off x="1795635" y="3560932"/>
              <a:ext cx="57572" cy="56069"/>
            </a:xfrm>
            <a:custGeom>
              <a:avLst/>
              <a:gdLst/>
              <a:ahLst/>
              <a:cxnLst/>
              <a:rect l="l" t="t" r="r" b="b"/>
              <a:pathLst>
                <a:path w="1187" h="1156" fill="none" extrusionOk="0">
                  <a:moveTo>
                    <a:pt x="1" y="0"/>
                  </a:moveTo>
                  <a:lnTo>
                    <a:pt x="1186" y="0"/>
                  </a:lnTo>
                  <a:lnTo>
                    <a:pt x="1186" y="1155"/>
                  </a:lnTo>
                  <a:lnTo>
                    <a:pt x="1" y="115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48"/>
            <p:cNvSpPr/>
            <p:nvPr/>
          </p:nvSpPr>
          <p:spPr>
            <a:xfrm>
              <a:off x="1795635" y="3575676"/>
              <a:ext cx="57572" cy="49"/>
            </a:xfrm>
            <a:custGeom>
              <a:avLst/>
              <a:gdLst/>
              <a:ahLst/>
              <a:cxnLst/>
              <a:rect l="l" t="t" r="r" b="b"/>
              <a:pathLst>
                <a:path w="1187" h="1" fill="none" extrusionOk="0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48"/>
            <p:cNvSpPr/>
            <p:nvPr/>
          </p:nvSpPr>
          <p:spPr>
            <a:xfrm>
              <a:off x="1652648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48"/>
            <p:cNvSpPr/>
            <p:nvPr/>
          </p:nvSpPr>
          <p:spPr>
            <a:xfrm>
              <a:off x="1668848" y="361840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48"/>
            <p:cNvSpPr/>
            <p:nvPr/>
          </p:nvSpPr>
          <p:spPr>
            <a:xfrm>
              <a:off x="793125" y="4365883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810828" y="4382083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0" y="1"/>
                  </a:moveTo>
                  <a:lnTo>
                    <a:pt x="16900" y="4317"/>
                  </a:lnTo>
                  <a:lnTo>
                    <a:pt x="0" y="4317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48"/>
            <p:cNvSpPr/>
            <p:nvPr/>
          </p:nvSpPr>
          <p:spPr>
            <a:xfrm>
              <a:off x="703200" y="3783559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33" y="517"/>
                  </a:moveTo>
                  <a:lnTo>
                    <a:pt x="2432" y="2401"/>
                  </a:lnTo>
                  <a:lnTo>
                    <a:pt x="1034" y="2401"/>
                  </a:lnTo>
                  <a:lnTo>
                    <a:pt x="173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48"/>
            <p:cNvSpPr/>
            <p:nvPr/>
          </p:nvSpPr>
          <p:spPr>
            <a:xfrm>
              <a:off x="899298" y="3783559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55" y="426"/>
                  </a:moveTo>
                  <a:cubicBezTo>
                    <a:pt x="1429" y="426"/>
                    <a:pt x="1611" y="486"/>
                    <a:pt x="1733" y="578"/>
                  </a:cubicBezTo>
                  <a:cubicBezTo>
                    <a:pt x="1854" y="699"/>
                    <a:pt x="1915" y="882"/>
                    <a:pt x="1915" y="1094"/>
                  </a:cubicBezTo>
                  <a:cubicBezTo>
                    <a:pt x="1915" y="1307"/>
                    <a:pt x="1854" y="1489"/>
                    <a:pt x="1733" y="1611"/>
                  </a:cubicBezTo>
                  <a:cubicBezTo>
                    <a:pt x="1611" y="1702"/>
                    <a:pt x="1429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277" y="2189"/>
                    <a:pt x="1459" y="2249"/>
                    <a:pt x="1550" y="2310"/>
                  </a:cubicBezTo>
                  <a:cubicBezTo>
                    <a:pt x="1672" y="2401"/>
                    <a:pt x="1793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3"/>
                    <a:pt x="2249" y="2371"/>
                    <a:pt x="2128" y="2249"/>
                  </a:cubicBezTo>
                  <a:cubicBezTo>
                    <a:pt x="2037" y="2128"/>
                    <a:pt x="1915" y="2067"/>
                    <a:pt x="1824" y="2006"/>
                  </a:cubicBezTo>
                  <a:cubicBezTo>
                    <a:pt x="2037" y="1945"/>
                    <a:pt x="2189" y="1854"/>
                    <a:pt x="2310" y="1702"/>
                  </a:cubicBezTo>
                  <a:cubicBezTo>
                    <a:pt x="2401" y="1520"/>
                    <a:pt x="2462" y="1338"/>
                    <a:pt x="2462" y="1094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1076189" y="3783559"/>
              <a:ext cx="118007" cy="184310"/>
            </a:xfrm>
            <a:custGeom>
              <a:avLst/>
              <a:gdLst/>
              <a:ahLst/>
              <a:cxnLst/>
              <a:rect l="l" t="t" r="r" b="b"/>
              <a:pathLst>
                <a:path w="243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517" y="3374"/>
                  </a:lnTo>
                  <a:lnTo>
                    <a:pt x="517" y="2006"/>
                  </a:lnTo>
                  <a:lnTo>
                    <a:pt x="2311" y="2006"/>
                  </a:lnTo>
                  <a:lnTo>
                    <a:pt x="2311" y="1550"/>
                  </a:lnTo>
                  <a:lnTo>
                    <a:pt x="517" y="1550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1291446" y="3783559"/>
              <a:ext cx="154820" cy="184310"/>
            </a:xfrm>
            <a:custGeom>
              <a:avLst/>
              <a:gdLst/>
              <a:ahLst/>
              <a:cxnLst/>
              <a:rect l="l" t="t" r="r" b="b"/>
              <a:pathLst>
                <a:path w="3192" h="3800" extrusionOk="0">
                  <a:moveTo>
                    <a:pt x="0" y="0"/>
                  </a:moveTo>
                  <a:lnTo>
                    <a:pt x="1338" y="200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200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1446219" y="3780600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94" y="395"/>
                  </a:moveTo>
                  <a:cubicBezTo>
                    <a:pt x="2159" y="395"/>
                    <a:pt x="2463" y="547"/>
                    <a:pt x="2676" y="821"/>
                  </a:cubicBezTo>
                  <a:cubicBezTo>
                    <a:pt x="2888" y="1095"/>
                    <a:pt x="3010" y="1490"/>
                    <a:pt x="3010" y="1976"/>
                  </a:cubicBezTo>
                  <a:cubicBezTo>
                    <a:pt x="3010" y="2432"/>
                    <a:pt x="2888" y="2827"/>
                    <a:pt x="2676" y="3101"/>
                  </a:cubicBezTo>
                  <a:cubicBezTo>
                    <a:pt x="2463" y="3374"/>
                    <a:pt x="2159" y="3526"/>
                    <a:pt x="1794" y="3526"/>
                  </a:cubicBezTo>
                  <a:cubicBezTo>
                    <a:pt x="1399" y="3526"/>
                    <a:pt x="1095" y="3374"/>
                    <a:pt x="882" y="3101"/>
                  </a:cubicBezTo>
                  <a:cubicBezTo>
                    <a:pt x="670" y="2827"/>
                    <a:pt x="548" y="2432"/>
                    <a:pt x="548" y="1976"/>
                  </a:cubicBezTo>
                  <a:cubicBezTo>
                    <a:pt x="548" y="1490"/>
                    <a:pt x="670" y="1095"/>
                    <a:pt x="882" y="821"/>
                  </a:cubicBezTo>
                  <a:cubicBezTo>
                    <a:pt x="1095" y="547"/>
                    <a:pt x="1399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1247" y="0"/>
                    <a:pt x="822" y="183"/>
                    <a:pt x="487" y="517"/>
                  </a:cubicBezTo>
                  <a:cubicBezTo>
                    <a:pt x="183" y="882"/>
                    <a:pt x="1" y="1368"/>
                    <a:pt x="1" y="1976"/>
                  </a:cubicBezTo>
                  <a:cubicBezTo>
                    <a:pt x="1" y="2584"/>
                    <a:pt x="183" y="3040"/>
                    <a:pt x="487" y="3405"/>
                  </a:cubicBezTo>
                  <a:cubicBezTo>
                    <a:pt x="822" y="3769"/>
                    <a:pt x="1247" y="3952"/>
                    <a:pt x="1794" y="3952"/>
                  </a:cubicBezTo>
                  <a:cubicBezTo>
                    <a:pt x="2311" y="3952"/>
                    <a:pt x="2736" y="3769"/>
                    <a:pt x="3071" y="3405"/>
                  </a:cubicBezTo>
                  <a:cubicBezTo>
                    <a:pt x="3375" y="3040"/>
                    <a:pt x="3527" y="2554"/>
                    <a:pt x="3527" y="1976"/>
                  </a:cubicBezTo>
                  <a:cubicBezTo>
                    <a:pt x="3527" y="1368"/>
                    <a:pt x="3375" y="882"/>
                    <a:pt x="3071" y="517"/>
                  </a:cubicBezTo>
                  <a:cubicBezTo>
                    <a:pt x="2736" y="183"/>
                    <a:pt x="2311" y="0"/>
                    <a:pt x="179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48"/>
            <p:cNvSpPr/>
            <p:nvPr/>
          </p:nvSpPr>
          <p:spPr>
            <a:xfrm>
              <a:off x="1654103" y="3783559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1" y="0"/>
                  </a:moveTo>
                  <a:lnTo>
                    <a:pt x="1" y="2371"/>
                  </a:lnTo>
                  <a:cubicBezTo>
                    <a:pt x="1" y="2888"/>
                    <a:pt x="122" y="3252"/>
                    <a:pt x="365" y="3496"/>
                  </a:cubicBezTo>
                  <a:cubicBezTo>
                    <a:pt x="609" y="3769"/>
                    <a:pt x="973" y="3891"/>
                    <a:pt x="1460" y="3891"/>
                  </a:cubicBezTo>
                  <a:cubicBezTo>
                    <a:pt x="1946" y="3891"/>
                    <a:pt x="2311" y="3769"/>
                    <a:pt x="2554" y="3496"/>
                  </a:cubicBezTo>
                  <a:cubicBezTo>
                    <a:pt x="2797" y="3252"/>
                    <a:pt x="2919" y="2888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4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609" y="3009"/>
                    <a:pt x="517" y="2705"/>
                    <a:pt x="517" y="2310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48"/>
            <p:cNvSpPr/>
            <p:nvPr/>
          </p:nvSpPr>
          <p:spPr>
            <a:xfrm>
              <a:off x="791670" y="4019428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699"/>
                    <a:pt x="1945" y="882"/>
                    <a:pt x="1945" y="1095"/>
                  </a:cubicBezTo>
                  <a:cubicBezTo>
                    <a:pt x="1945" y="1307"/>
                    <a:pt x="1854" y="1490"/>
                    <a:pt x="1733" y="1611"/>
                  </a:cubicBezTo>
                  <a:cubicBezTo>
                    <a:pt x="1611" y="1703"/>
                    <a:pt x="1429" y="1763"/>
                    <a:pt x="1186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307" y="2189"/>
                    <a:pt x="1459" y="2250"/>
                    <a:pt x="1581" y="2310"/>
                  </a:cubicBezTo>
                  <a:cubicBezTo>
                    <a:pt x="1702" y="2402"/>
                    <a:pt x="1824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4"/>
                    <a:pt x="2249" y="2371"/>
                    <a:pt x="2158" y="2250"/>
                  </a:cubicBezTo>
                  <a:cubicBezTo>
                    <a:pt x="2037" y="2128"/>
                    <a:pt x="194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3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5" y="92"/>
                    <a:pt x="1611" y="0"/>
                    <a:pt x="118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48"/>
            <p:cNvSpPr/>
            <p:nvPr/>
          </p:nvSpPr>
          <p:spPr>
            <a:xfrm>
              <a:off x="968561" y="4019428"/>
              <a:ext cx="119462" cy="184310"/>
            </a:xfrm>
            <a:custGeom>
              <a:avLst/>
              <a:gdLst/>
              <a:ahLst/>
              <a:cxnLst/>
              <a:rect l="l" t="t" r="r" b="b"/>
              <a:pathLst>
                <a:path w="246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7" y="3374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51"/>
                  </a:lnTo>
                  <a:lnTo>
                    <a:pt x="517" y="1551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48"/>
            <p:cNvSpPr/>
            <p:nvPr/>
          </p:nvSpPr>
          <p:spPr>
            <a:xfrm>
              <a:off x="1105679" y="4019428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63" y="517"/>
                  </a:moveTo>
                  <a:lnTo>
                    <a:pt x="2463" y="2402"/>
                  </a:lnTo>
                  <a:lnTo>
                    <a:pt x="1064" y="2402"/>
                  </a:lnTo>
                  <a:lnTo>
                    <a:pt x="176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48"/>
            <p:cNvSpPr/>
            <p:nvPr/>
          </p:nvSpPr>
          <p:spPr>
            <a:xfrm>
              <a:off x="1301777" y="4019428"/>
              <a:ext cx="156324" cy="184310"/>
            </a:xfrm>
            <a:custGeom>
              <a:avLst/>
              <a:gdLst/>
              <a:ahLst/>
              <a:cxnLst/>
              <a:rect l="l" t="t" r="r" b="b"/>
              <a:pathLst>
                <a:path w="3223" h="3800" extrusionOk="0">
                  <a:moveTo>
                    <a:pt x="1155" y="426"/>
                  </a:moveTo>
                  <a:cubicBezTo>
                    <a:pt x="1672" y="426"/>
                    <a:pt x="2067" y="548"/>
                    <a:pt x="2310" y="791"/>
                  </a:cubicBezTo>
                  <a:cubicBezTo>
                    <a:pt x="2553" y="1003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4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3" y="3800"/>
                    <a:pt x="2341" y="3648"/>
                    <a:pt x="270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2"/>
                    <a:pt x="1793" y="0"/>
                    <a:pt x="106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48"/>
            <p:cNvSpPr/>
            <p:nvPr/>
          </p:nvSpPr>
          <p:spPr>
            <a:xfrm>
              <a:off x="1458054" y="4019428"/>
              <a:ext cx="156275" cy="184310"/>
            </a:xfrm>
            <a:custGeom>
              <a:avLst/>
              <a:gdLst/>
              <a:ahLst/>
              <a:cxnLst/>
              <a:rect l="l" t="t" r="r" b="b"/>
              <a:pathLst>
                <a:path w="3222" h="3800" extrusionOk="0">
                  <a:moveTo>
                    <a:pt x="0" y="0"/>
                  </a:moveTo>
                  <a:lnTo>
                    <a:pt x="1337" y="2007"/>
                  </a:lnTo>
                  <a:lnTo>
                    <a:pt x="1337" y="3800"/>
                  </a:lnTo>
                  <a:lnTo>
                    <a:pt x="1885" y="3800"/>
                  </a:lnTo>
                  <a:lnTo>
                    <a:pt x="1885" y="2007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5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48"/>
            <p:cNvSpPr/>
            <p:nvPr/>
          </p:nvSpPr>
          <p:spPr>
            <a:xfrm>
              <a:off x="1631986" y="4016469"/>
              <a:ext cx="98848" cy="187268"/>
            </a:xfrm>
            <a:custGeom>
              <a:avLst/>
              <a:gdLst/>
              <a:ahLst/>
              <a:cxnLst/>
              <a:rect l="l" t="t" r="r" b="b"/>
              <a:pathLst>
                <a:path w="2038" h="3861" extrusionOk="0">
                  <a:moveTo>
                    <a:pt x="1004" y="1"/>
                  </a:moveTo>
                  <a:cubicBezTo>
                    <a:pt x="821" y="1"/>
                    <a:pt x="639" y="1"/>
                    <a:pt x="487" y="61"/>
                  </a:cubicBezTo>
                  <a:cubicBezTo>
                    <a:pt x="305" y="122"/>
                    <a:pt x="153" y="183"/>
                    <a:pt x="1" y="274"/>
                  </a:cubicBezTo>
                  <a:lnTo>
                    <a:pt x="1" y="760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39" y="426"/>
                    <a:pt x="761" y="396"/>
                    <a:pt x="913" y="396"/>
                  </a:cubicBezTo>
                  <a:cubicBezTo>
                    <a:pt x="1095" y="396"/>
                    <a:pt x="1247" y="457"/>
                    <a:pt x="1338" y="548"/>
                  </a:cubicBezTo>
                  <a:cubicBezTo>
                    <a:pt x="1460" y="639"/>
                    <a:pt x="1520" y="760"/>
                    <a:pt x="1520" y="912"/>
                  </a:cubicBezTo>
                  <a:cubicBezTo>
                    <a:pt x="1520" y="1004"/>
                    <a:pt x="1490" y="1095"/>
                    <a:pt x="1460" y="1156"/>
                  </a:cubicBezTo>
                  <a:cubicBezTo>
                    <a:pt x="1399" y="1247"/>
                    <a:pt x="1338" y="1338"/>
                    <a:pt x="1247" y="142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69" y="2128"/>
                    <a:pt x="639" y="2280"/>
                    <a:pt x="639" y="2463"/>
                  </a:cubicBezTo>
                  <a:lnTo>
                    <a:pt x="639" y="2858"/>
                  </a:lnTo>
                  <a:lnTo>
                    <a:pt x="1125" y="2858"/>
                  </a:lnTo>
                  <a:lnTo>
                    <a:pt x="1125" y="2523"/>
                  </a:lnTo>
                  <a:cubicBezTo>
                    <a:pt x="1125" y="2432"/>
                    <a:pt x="1125" y="2371"/>
                    <a:pt x="1125" y="2311"/>
                  </a:cubicBezTo>
                  <a:cubicBezTo>
                    <a:pt x="1125" y="2280"/>
                    <a:pt x="1156" y="2219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85"/>
                  </a:cubicBezTo>
                  <a:lnTo>
                    <a:pt x="1612" y="1642"/>
                  </a:lnTo>
                  <a:cubicBezTo>
                    <a:pt x="1764" y="1520"/>
                    <a:pt x="1885" y="1368"/>
                    <a:pt x="1946" y="1247"/>
                  </a:cubicBezTo>
                  <a:cubicBezTo>
                    <a:pt x="2007" y="1156"/>
                    <a:pt x="2037" y="103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1"/>
                    <a:pt x="1308" y="1"/>
                    <a:pt x="100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5" y="3861"/>
                  </a:lnTo>
                  <a:lnTo>
                    <a:pt x="112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48"/>
            <p:cNvSpPr/>
            <p:nvPr/>
          </p:nvSpPr>
          <p:spPr>
            <a:xfrm>
              <a:off x="1127796" y="4401241"/>
              <a:ext cx="119462" cy="134206"/>
            </a:xfrm>
            <a:custGeom>
              <a:avLst/>
              <a:gdLst/>
              <a:ahLst/>
              <a:cxnLst/>
              <a:rect l="l" t="t" r="r" b="b"/>
              <a:pathLst>
                <a:path w="2463" h="2767" extrusionOk="0">
                  <a:moveTo>
                    <a:pt x="1216" y="305"/>
                  </a:moveTo>
                  <a:cubicBezTo>
                    <a:pt x="1490" y="305"/>
                    <a:pt x="1703" y="396"/>
                    <a:pt x="1855" y="578"/>
                  </a:cubicBezTo>
                  <a:cubicBezTo>
                    <a:pt x="2007" y="791"/>
                    <a:pt x="2067" y="1034"/>
                    <a:pt x="2067" y="1369"/>
                  </a:cubicBezTo>
                  <a:cubicBezTo>
                    <a:pt x="2067" y="1703"/>
                    <a:pt x="2007" y="1977"/>
                    <a:pt x="1855" y="2189"/>
                  </a:cubicBezTo>
                  <a:cubicBezTo>
                    <a:pt x="1703" y="2372"/>
                    <a:pt x="1490" y="2463"/>
                    <a:pt x="1216" y="2463"/>
                  </a:cubicBezTo>
                  <a:cubicBezTo>
                    <a:pt x="973" y="2463"/>
                    <a:pt x="760" y="2372"/>
                    <a:pt x="608" y="2189"/>
                  </a:cubicBezTo>
                  <a:cubicBezTo>
                    <a:pt x="456" y="1977"/>
                    <a:pt x="365" y="1703"/>
                    <a:pt x="365" y="1369"/>
                  </a:cubicBezTo>
                  <a:cubicBezTo>
                    <a:pt x="365" y="1034"/>
                    <a:pt x="456" y="791"/>
                    <a:pt x="608" y="578"/>
                  </a:cubicBezTo>
                  <a:cubicBezTo>
                    <a:pt x="760" y="396"/>
                    <a:pt x="973" y="305"/>
                    <a:pt x="1216" y="305"/>
                  </a:cubicBezTo>
                  <a:close/>
                  <a:moveTo>
                    <a:pt x="1216" y="1"/>
                  </a:moveTo>
                  <a:cubicBezTo>
                    <a:pt x="851" y="1"/>
                    <a:pt x="548" y="122"/>
                    <a:pt x="335" y="366"/>
                  </a:cubicBezTo>
                  <a:cubicBezTo>
                    <a:pt x="122" y="639"/>
                    <a:pt x="0" y="974"/>
                    <a:pt x="0" y="1369"/>
                  </a:cubicBezTo>
                  <a:cubicBezTo>
                    <a:pt x="0" y="1794"/>
                    <a:pt x="122" y="2129"/>
                    <a:pt x="335" y="2372"/>
                  </a:cubicBezTo>
                  <a:cubicBezTo>
                    <a:pt x="548" y="2645"/>
                    <a:pt x="851" y="2767"/>
                    <a:pt x="1216" y="2767"/>
                  </a:cubicBezTo>
                  <a:cubicBezTo>
                    <a:pt x="1611" y="2767"/>
                    <a:pt x="1885" y="2645"/>
                    <a:pt x="2128" y="2372"/>
                  </a:cubicBezTo>
                  <a:cubicBezTo>
                    <a:pt x="2341" y="2129"/>
                    <a:pt x="2462" y="1794"/>
                    <a:pt x="2462" y="1369"/>
                  </a:cubicBezTo>
                  <a:cubicBezTo>
                    <a:pt x="2462" y="974"/>
                    <a:pt x="2341" y="639"/>
                    <a:pt x="2128" y="366"/>
                  </a:cubicBezTo>
                  <a:cubicBezTo>
                    <a:pt x="1885" y="122"/>
                    <a:pt x="1611" y="1"/>
                    <a:pt x="121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48"/>
            <p:cNvSpPr/>
            <p:nvPr/>
          </p:nvSpPr>
          <p:spPr>
            <a:xfrm>
              <a:off x="1273742" y="4404200"/>
              <a:ext cx="103262" cy="128338"/>
            </a:xfrm>
            <a:custGeom>
              <a:avLst/>
              <a:gdLst/>
              <a:ahLst/>
              <a:cxnLst/>
              <a:rect l="l" t="t" r="r" b="b"/>
              <a:pathLst>
                <a:path w="2129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8"/>
                  </a:lnTo>
                  <a:lnTo>
                    <a:pt x="1642" y="2645"/>
                  </a:lnTo>
                  <a:lnTo>
                    <a:pt x="2128" y="2645"/>
                  </a:lnTo>
                  <a:lnTo>
                    <a:pt x="700" y="1216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12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48"/>
            <p:cNvSpPr/>
            <p:nvPr/>
          </p:nvSpPr>
          <p:spPr>
            <a:xfrm>
              <a:off x="480571" y="357713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1" y="1"/>
                  </a:moveTo>
                  <a:lnTo>
                    <a:pt x="1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48"/>
            <p:cNvSpPr/>
            <p:nvPr/>
          </p:nvSpPr>
          <p:spPr>
            <a:xfrm>
              <a:off x="499730" y="3596290"/>
              <a:ext cx="1587826" cy="1220759"/>
            </a:xfrm>
            <a:custGeom>
              <a:avLst/>
              <a:gdLst/>
              <a:ahLst/>
              <a:cxnLst/>
              <a:rect l="l" t="t" r="r" b="b"/>
              <a:pathLst>
                <a:path w="32737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48"/>
            <p:cNvSpPr/>
            <p:nvPr/>
          </p:nvSpPr>
          <p:spPr>
            <a:xfrm>
              <a:off x="498274" y="3597794"/>
              <a:ext cx="1589281" cy="128289"/>
            </a:xfrm>
            <a:custGeom>
              <a:avLst/>
              <a:gdLst/>
              <a:ahLst/>
              <a:cxnLst/>
              <a:rect l="l" t="t" r="r" b="b"/>
              <a:pathLst>
                <a:path w="327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48"/>
            <p:cNvSpPr/>
            <p:nvPr/>
          </p:nvSpPr>
          <p:spPr>
            <a:xfrm>
              <a:off x="1976988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48"/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1398"/>
                  </a:moveTo>
                  <a:lnTo>
                    <a:pt x="142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48"/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0"/>
                  </a:moveTo>
                  <a:lnTo>
                    <a:pt x="142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48"/>
            <p:cNvSpPr/>
            <p:nvPr/>
          </p:nvSpPr>
          <p:spPr>
            <a:xfrm>
              <a:off x="1851656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48"/>
            <p:cNvSpPr/>
            <p:nvPr/>
          </p:nvSpPr>
          <p:spPr>
            <a:xfrm>
              <a:off x="1869360" y="3633152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48"/>
            <p:cNvSpPr/>
            <p:nvPr/>
          </p:nvSpPr>
          <p:spPr>
            <a:xfrm>
              <a:off x="1869360" y="3646442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48"/>
            <p:cNvSpPr/>
            <p:nvPr/>
          </p:nvSpPr>
          <p:spPr>
            <a:xfrm>
              <a:off x="1726373" y="3613993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48"/>
            <p:cNvSpPr/>
            <p:nvPr/>
          </p:nvSpPr>
          <p:spPr>
            <a:xfrm>
              <a:off x="1741069" y="3689173"/>
              <a:ext cx="63441" cy="49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48"/>
            <p:cNvSpPr/>
            <p:nvPr/>
          </p:nvSpPr>
          <p:spPr>
            <a:xfrm>
              <a:off x="865346" y="4439607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48"/>
            <p:cNvSpPr/>
            <p:nvPr/>
          </p:nvSpPr>
          <p:spPr>
            <a:xfrm>
              <a:off x="883050" y="4455807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1" y="0"/>
                  </a:moveTo>
                  <a:lnTo>
                    <a:pt x="16901" y="4317"/>
                  </a:lnTo>
                  <a:lnTo>
                    <a:pt x="1" y="431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48"/>
            <p:cNvSpPr/>
            <p:nvPr/>
          </p:nvSpPr>
          <p:spPr>
            <a:xfrm>
              <a:off x="775421" y="3855780"/>
              <a:ext cx="169613" cy="185813"/>
            </a:xfrm>
            <a:custGeom>
              <a:avLst/>
              <a:gdLst/>
              <a:ahLst/>
              <a:cxnLst/>
              <a:rect l="l" t="t" r="r" b="b"/>
              <a:pathLst>
                <a:path w="3497" h="3831" extrusionOk="0">
                  <a:moveTo>
                    <a:pt x="1764" y="517"/>
                  </a:moveTo>
                  <a:lnTo>
                    <a:pt x="2463" y="2402"/>
                  </a:lnTo>
                  <a:lnTo>
                    <a:pt x="1065" y="2402"/>
                  </a:lnTo>
                  <a:lnTo>
                    <a:pt x="1764" y="517"/>
                  </a:lnTo>
                  <a:close/>
                  <a:moveTo>
                    <a:pt x="1460" y="0"/>
                  </a:moveTo>
                  <a:lnTo>
                    <a:pt x="1" y="3830"/>
                  </a:lnTo>
                  <a:lnTo>
                    <a:pt x="548" y="3830"/>
                  </a:lnTo>
                  <a:lnTo>
                    <a:pt x="913" y="2858"/>
                  </a:lnTo>
                  <a:lnTo>
                    <a:pt x="2615" y="2858"/>
                  </a:lnTo>
                  <a:lnTo>
                    <a:pt x="2980" y="3830"/>
                  </a:lnTo>
                  <a:lnTo>
                    <a:pt x="3496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48"/>
            <p:cNvSpPr/>
            <p:nvPr/>
          </p:nvSpPr>
          <p:spPr>
            <a:xfrm>
              <a:off x="972974" y="3855780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66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07" y="2159"/>
                    <a:pt x="1916" y="2067"/>
                    <a:pt x="1794" y="2037"/>
                  </a:cubicBezTo>
                  <a:cubicBezTo>
                    <a:pt x="2007" y="1976"/>
                    <a:pt x="215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6"/>
                    <a:pt x="2129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48"/>
            <p:cNvSpPr/>
            <p:nvPr/>
          </p:nvSpPr>
          <p:spPr>
            <a:xfrm>
              <a:off x="1148410" y="3855780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8" y="1581"/>
                  </a:lnTo>
                  <a:lnTo>
                    <a:pt x="518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1363667" y="3855780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9" y="2007"/>
                  </a:lnTo>
                  <a:lnTo>
                    <a:pt x="1369" y="3830"/>
                  </a:lnTo>
                  <a:lnTo>
                    <a:pt x="1885" y="3830"/>
                  </a:lnTo>
                  <a:lnTo>
                    <a:pt x="1885" y="2007"/>
                  </a:lnTo>
                  <a:lnTo>
                    <a:pt x="3223" y="0"/>
                  </a:lnTo>
                  <a:lnTo>
                    <a:pt x="2676" y="0"/>
                  </a:lnTo>
                  <a:lnTo>
                    <a:pt x="1612" y="158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1519944" y="3852821"/>
              <a:ext cx="171068" cy="191730"/>
            </a:xfrm>
            <a:custGeom>
              <a:avLst/>
              <a:gdLst/>
              <a:ahLst/>
              <a:cxnLst/>
              <a:rect l="l" t="t" r="r" b="b"/>
              <a:pathLst>
                <a:path w="3527" h="3953" extrusionOk="0">
                  <a:moveTo>
                    <a:pt x="1764" y="426"/>
                  </a:moveTo>
                  <a:cubicBezTo>
                    <a:pt x="2128" y="426"/>
                    <a:pt x="2432" y="548"/>
                    <a:pt x="2645" y="852"/>
                  </a:cubicBezTo>
                  <a:cubicBezTo>
                    <a:pt x="2858" y="1125"/>
                    <a:pt x="2979" y="1490"/>
                    <a:pt x="2979" y="1976"/>
                  </a:cubicBezTo>
                  <a:cubicBezTo>
                    <a:pt x="2979" y="2463"/>
                    <a:pt x="2858" y="2827"/>
                    <a:pt x="2645" y="3131"/>
                  </a:cubicBezTo>
                  <a:cubicBezTo>
                    <a:pt x="2432" y="3405"/>
                    <a:pt x="2128" y="3527"/>
                    <a:pt x="1764" y="3527"/>
                  </a:cubicBezTo>
                  <a:cubicBezTo>
                    <a:pt x="1399" y="3527"/>
                    <a:pt x="1095" y="3405"/>
                    <a:pt x="882" y="3131"/>
                  </a:cubicBezTo>
                  <a:cubicBezTo>
                    <a:pt x="639" y="2827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48"/>
                    <a:pt x="1399" y="426"/>
                    <a:pt x="1764" y="426"/>
                  </a:cubicBezTo>
                  <a:close/>
                  <a:moveTo>
                    <a:pt x="1764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3" y="913"/>
                    <a:pt x="1" y="1369"/>
                    <a:pt x="1" y="1976"/>
                  </a:cubicBezTo>
                  <a:cubicBezTo>
                    <a:pt x="1" y="2584"/>
                    <a:pt x="153" y="3071"/>
                    <a:pt x="487" y="3435"/>
                  </a:cubicBezTo>
                  <a:cubicBezTo>
                    <a:pt x="791" y="3770"/>
                    <a:pt x="1216" y="3952"/>
                    <a:pt x="1764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5" y="3071"/>
                    <a:pt x="3527" y="2584"/>
                    <a:pt x="3527" y="1976"/>
                  </a:cubicBezTo>
                  <a:cubicBezTo>
                    <a:pt x="3527" y="1369"/>
                    <a:pt x="3375" y="913"/>
                    <a:pt x="3040" y="548"/>
                  </a:cubicBezTo>
                  <a:cubicBezTo>
                    <a:pt x="2736" y="183"/>
                    <a:pt x="2311" y="1"/>
                    <a:pt x="17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1727828" y="3855780"/>
              <a:ext cx="140124" cy="188772"/>
            </a:xfrm>
            <a:custGeom>
              <a:avLst/>
              <a:gdLst/>
              <a:ahLst/>
              <a:cxnLst/>
              <a:rect l="l" t="t" r="r" b="b"/>
              <a:pathLst>
                <a:path w="2889" h="3892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70"/>
                    <a:pt x="973" y="3891"/>
                    <a:pt x="1459" y="3891"/>
                  </a:cubicBezTo>
                  <a:cubicBezTo>
                    <a:pt x="1915" y="3891"/>
                    <a:pt x="2280" y="3770"/>
                    <a:pt x="2523" y="3526"/>
                  </a:cubicBezTo>
                  <a:cubicBezTo>
                    <a:pt x="2766" y="3253"/>
                    <a:pt x="2888" y="2888"/>
                    <a:pt x="2888" y="2402"/>
                  </a:cubicBezTo>
                  <a:lnTo>
                    <a:pt x="2888" y="0"/>
                  </a:lnTo>
                  <a:lnTo>
                    <a:pt x="2371" y="0"/>
                  </a:lnTo>
                  <a:lnTo>
                    <a:pt x="2371" y="2311"/>
                  </a:lnTo>
                  <a:cubicBezTo>
                    <a:pt x="2371" y="2736"/>
                    <a:pt x="2311" y="3040"/>
                    <a:pt x="2159" y="3222"/>
                  </a:cubicBezTo>
                  <a:cubicBezTo>
                    <a:pt x="2007" y="3374"/>
                    <a:pt x="1763" y="3466"/>
                    <a:pt x="1459" y="3466"/>
                  </a:cubicBezTo>
                  <a:cubicBezTo>
                    <a:pt x="1125" y="3466"/>
                    <a:pt x="882" y="3374"/>
                    <a:pt x="730" y="3222"/>
                  </a:cubicBezTo>
                  <a:cubicBezTo>
                    <a:pt x="578" y="3040"/>
                    <a:pt x="517" y="2736"/>
                    <a:pt x="517" y="231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48"/>
            <p:cNvSpPr/>
            <p:nvPr/>
          </p:nvSpPr>
          <p:spPr>
            <a:xfrm>
              <a:off x="865346" y="4091648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399" y="426"/>
                    <a:pt x="1612" y="487"/>
                    <a:pt x="1734" y="609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34" y="1612"/>
                  </a:cubicBezTo>
                  <a:cubicBezTo>
                    <a:pt x="1612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518" y="3831"/>
                  </a:lnTo>
                  <a:lnTo>
                    <a:pt x="518" y="2220"/>
                  </a:lnTo>
                  <a:lnTo>
                    <a:pt x="1065" y="2220"/>
                  </a:lnTo>
                  <a:cubicBezTo>
                    <a:pt x="1278" y="2220"/>
                    <a:pt x="1430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1"/>
                  </a:lnTo>
                  <a:lnTo>
                    <a:pt x="2980" y="3831"/>
                  </a:lnTo>
                  <a:lnTo>
                    <a:pt x="2433" y="2767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37" y="2159"/>
                    <a:pt x="1916" y="2068"/>
                    <a:pt x="1794" y="2037"/>
                  </a:cubicBezTo>
                  <a:cubicBezTo>
                    <a:pt x="2007" y="1976"/>
                    <a:pt x="218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7"/>
                    <a:pt x="2129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48"/>
            <p:cNvSpPr/>
            <p:nvPr/>
          </p:nvSpPr>
          <p:spPr>
            <a:xfrm>
              <a:off x="1040830" y="4091648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2462" y="3831"/>
                  </a:lnTo>
                  <a:lnTo>
                    <a:pt x="2462" y="3375"/>
                  </a:lnTo>
                  <a:lnTo>
                    <a:pt x="517" y="3375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32" y="45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1179403" y="4091648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8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518"/>
                  </a:lnTo>
                  <a:close/>
                  <a:moveTo>
                    <a:pt x="1429" y="1"/>
                  </a:moveTo>
                  <a:lnTo>
                    <a:pt x="0" y="3831"/>
                  </a:lnTo>
                  <a:lnTo>
                    <a:pt x="517" y="3831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9" y="3831"/>
                  </a:lnTo>
                  <a:lnTo>
                    <a:pt x="3465" y="3831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48"/>
            <p:cNvSpPr/>
            <p:nvPr/>
          </p:nvSpPr>
          <p:spPr>
            <a:xfrm>
              <a:off x="1375453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6" y="426"/>
                  </a:moveTo>
                  <a:cubicBezTo>
                    <a:pt x="1673" y="426"/>
                    <a:pt x="2037" y="548"/>
                    <a:pt x="2281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1" y="3040"/>
                  </a:cubicBezTo>
                  <a:cubicBezTo>
                    <a:pt x="2037" y="3284"/>
                    <a:pt x="1673" y="3405"/>
                    <a:pt x="1126" y="3405"/>
                  </a:cubicBezTo>
                  <a:lnTo>
                    <a:pt x="518" y="3405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1065" y="3831"/>
                  </a:lnTo>
                  <a:cubicBezTo>
                    <a:pt x="1794" y="3831"/>
                    <a:pt x="2341" y="3679"/>
                    <a:pt x="2676" y="3375"/>
                  </a:cubicBezTo>
                  <a:cubicBezTo>
                    <a:pt x="3010" y="3040"/>
                    <a:pt x="3192" y="2584"/>
                    <a:pt x="3192" y="1916"/>
                  </a:cubicBezTo>
                  <a:cubicBezTo>
                    <a:pt x="3192" y="1247"/>
                    <a:pt x="3010" y="791"/>
                    <a:pt x="2676" y="487"/>
                  </a:cubicBezTo>
                  <a:cubicBezTo>
                    <a:pt x="2341" y="15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48"/>
            <p:cNvSpPr/>
            <p:nvPr/>
          </p:nvSpPr>
          <p:spPr>
            <a:xfrm>
              <a:off x="1531730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1"/>
                  </a:lnTo>
                  <a:lnTo>
                    <a:pt x="1855" y="3831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1704256" y="4088690"/>
              <a:ext cx="98800" cy="188772"/>
            </a:xfrm>
            <a:custGeom>
              <a:avLst/>
              <a:gdLst/>
              <a:ahLst/>
              <a:cxnLst/>
              <a:rect l="l" t="t" r="r" b="b"/>
              <a:pathLst>
                <a:path w="2037" h="3892" extrusionOk="0">
                  <a:moveTo>
                    <a:pt x="1003" y="1"/>
                  </a:moveTo>
                  <a:cubicBezTo>
                    <a:pt x="821" y="1"/>
                    <a:pt x="669" y="31"/>
                    <a:pt x="486" y="62"/>
                  </a:cubicBezTo>
                  <a:cubicBezTo>
                    <a:pt x="334" y="123"/>
                    <a:pt x="182" y="183"/>
                    <a:pt x="0" y="305"/>
                  </a:cubicBezTo>
                  <a:lnTo>
                    <a:pt x="0" y="761"/>
                  </a:lnTo>
                  <a:cubicBezTo>
                    <a:pt x="182" y="670"/>
                    <a:pt x="334" y="579"/>
                    <a:pt x="486" y="518"/>
                  </a:cubicBezTo>
                  <a:cubicBezTo>
                    <a:pt x="638" y="457"/>
                    <a:pt x="790" y="427"/>
                    <a:pt x="912" y="427"/>
                  </a:cubicBezTo>
                  <a:cubicBezTo>
                    <a:pt x="1094" y="427"/>
                    <a:pt x="1246" y="457"/>
                    <a:pt x="1368" y="548"/>
                  </a:cubicBezTo>
                  <a:cubicBezTo>
                    <a:pt x="1459" y="670"/>
                    <a:pt x="1520" y="791"/>
                    <a:pt x="1520" y="943"/>
                  </a:cubicBezTo>
                  <a:cubicBezTo>
                    <a:pt x="1520" y="1004"/>
                    <a:pt x="1489" y="1095"/>
                    <a:pt x="1459" y="1186"/>
                  </a:cubicBezTo>
                  <a:cubicBezTo>
                    <a:pt x="1429" y="1247"/>
                    <a:pt x="1338" y="1338"/>
                    <a:pt x="1246" y="1430"/>
                  </a:cubicBezTo>
                  <a:lnTo>
                    <a:pt x="1034" y="1642"/>
                  </a:lnTo>
                  <a:cubicBezTo>
                    <a:pt x="882" y="1794"/>
                    <a:pt x="760" y="1946"/>
                    <a:pt x="730" y="2037"/>
                  </a:cubicBezTo>
                  <a:cubicBezTo>
                    <a:pt x="669" y="2159"/>
                    <a:pt x="638" y="2281"/>
                    <a:pt x="638" y="2463"/>
                  </a:cubicBezTo>
                  <a:lnTo>
                    <a:pt x="638" y="2858"/>
                  </a:lnTo>
                  <a:lnTo>
                    <a:pt x="1125" y="2858"/>
                  </a:lnTo>
                  <a:lnTo>
                    <a:pt x="1125" y="2554"/>
                  </a:lnTo>
                  <a:cubicBezTo>
                    <a:pt x="1125" y="2463"/>
                    <a:pt x="1125" y="2372"/>
                    <a:pt x="1155" y="2341"/>
                  </a:cubicBezTo>
                  <a:cubicBezTo>
                    <a:pt x="1155" y="2281"/>
                    <a:pt x="1155" y="2250"/>
                    <a:pt x="1155" y="2220"/>
                  </a:cubicBezTo>
                  <a:cubicBezTo>
                    <a:pt x="1186" y="2159"/>
                    <a:pt x="1216" y="2129"/>
                    <a:pt x="1246" y="2068"/>
                  </a:cubicBezTo>
                  <a:cubicBezTo>
                    <a:pt x="1277" y="2037"/>
                    <a:pt x="1338" y="1977"/>
                    <a:pt x="1398" y="1886"/>
                  </a:cubicBezTo>
                  <a:lnTo>
                    <a:pt x="1641" y="1673"/>
                  </a:lnTo>
                  <a:cubicBezTo>
                    <a:pt x="1793" y="1521"/>
                    <a:pt x="1885" y="1399"/>
                    <a:pt x="1945" y="1278"/>
                  </a:cubicBezTo>
                  <a:cubicBezTo>
                    <a:pt x="2006" y="1156"/>
                    <a:pt x="2037" y="1034"/>
                    <a:pt x="2037" y="913"/>
                  </a:cubicBezTo>
                  <a:cubicBezTo>
                    <a:pt x="2037" y="639"/>
                    <a:pt x="1945" y="427"/>
                    <a:pt x="1763" y="244"/>
                  </a:cubicBezTo>
                  <a:cubicBezTo>
                    <a:pt x="1581" y="92"/>
                    <a:pt x="1307" y="1"/>
                    <a:pt x="1003" y="1"/>
                  </a:cubicBezTo>
                  <a:close/>
                  <a:moveTo>
                    <a:pt x="638" y="3223"/>
                  </a:moveTo>
                  <a:lnTo>
                    <a:pt x="638" y="3892"/>
                  </a:lnTo>
                  <a:lnTo>
                    <a:pt x="1155" y="3892"/>
                  </a:lnTo>
                  <a:lnTo>
                    <a:pt x="115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1200017" y="4474965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490" y="274"/>
                    <a:pt x="1703" y="365"/>
                    <a:pt x="1855" y="578"/>
                  </a:cubicBezTo>
                  <a:cubicBezTo>
                    <a:pt x="2007" y="761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490" y="2463"/>
                    <a:pt x="1247" y="2463"/>
                  </a:cubicBezTo>
                  <a:cubicBezTo>
                    <a:pt x="973" y="2463"/>
                    <a:pt x="76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1"/>
                    <a:pt x="609" y="578"/>
                  </a:cubicBezTo>
                  <a:cubicBezTo>
                    <a:pt x="761" y="365"/>
                    <a:pt x="973" y="274"/>
                    <a:pt x="1247" y="274"/>
                  </a:cubicBezTo>
                  <a:close/>
                  <a:moveTo>
                    <a:pt x="1247" y="1"/>
                  </a:moveTo>
                  <a:cubicBezTo>
                    <a:pt x="882" y="1"/>
                    <a:pt x="578" y="122"/>
                    <a:pt x="335" y="365"/>
                  </a:cubicBezTo>
                  <a:cubicBezTo>
                    <a:pt x="122" y="609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5"/>
                    <a:pt x="882" y="2736"/>
                    <a:pt x="1247" y="2736"/>
                  </a:cubicBezTo>
                  <a:cubicBezTo>
                    <a:pt x="1612" y="2736"/>
                    <a:pt x="1916" y="2615"/>
                    <a:pt x="2128" y="2371"/>
                  </a:cubicBezTo>
                  <a:cubicBezTo>
                    <a:pt x="2372" y="2128"/>
                    <a:pt x="2463" y="1794"/>
                    <a:pt x="2463" y="1368"/>
                  </a:cubicBezTo>
                  <a:cubicBezTo>
                    <a:pt x="2463" y="943"/>
                    <a:pt x="2372" y="609"/>
                    <a:pt x="2128" y="365"/>
                  </a:cubicBezTo>
                  <a:cubicBezTo>
                    <a:pt x="1916" y="122"/>
                    <a:pt x="1612" y="1"/>
                    <a:pt x="1247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1347467" y="4476469"/>
              <a:ext cx="101758" cy="128289"/>
            </a:xfrm>
            <a:custGeom>
              <a:avLst/>
              <a:gdLst/>
              <a:ahLst/>
              <a:cxnLst/>
              <a:rect l="l" t="t" r="r" b="b"/>
              <a:pathLst>
                <a:path w="2098" h="2645" extrusionOk="0">
                  <a:moveTo>
                    <a:pt x="0" y="0"/>
                  </a:moveTo>
                  <a:lnTo>
                    <a:pt x="0" y="2644"/>
                  </a:lnTo>
                  <a:lnTo>
                    <a:pt x="365" y="2644"/>
                  </a:lnTo>
                  <a:lnTo>
                    <a:pt x="365" y="1368"/>
                  </a:lnTo>
                  <a:lnTo>
                    <a:pt x="1611" y="2644"/>
                  </a:lnTo>
                  <a:lnTo>
                    <a:pt x="2098" y="2644"/>
                  </a:lnTo>
                  <a:lnTo>
                    <a:pt x="699" y="1246"/>
                  </a:lnTo>
                  <a:lnTo>
                    <a:pt x="2006" y="0"/>
                  </a:lnTo>
                  <a:lnTo>
                    <a:pt x="1551" y="0"/>
                  </a:lnTo>
                  <a:lnTo>
                    <a:pt x="365" y="112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554296" y="3650856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570496" y="3670014"/>
              <a:ext cx="1589330" cy="1220759"/>
            </a:xfrm>
            <a:custGeom>
              <a:avLst/>
              <a:gdLst/>
              <a:ahLst/>
              <a:cxnLst/>
              <a:rect l="l" t="t" r="r" b="b"/>
              <a:pathLst>
                <a:path w="32768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67" y="25168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71999" y="3670014"/>
              <a:ext cx="1589281" cy="128338"/>
            </a:xfrm>
            <a:custGeom>
              <a:avLst/>
              <a:gdLst/>
              <a:ahLst/>
              <a:cxnLst/>
              <a:rect l="l" t="t" r="r" b="b"/>
              <a:pathLst>
                <a:path w="3276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2049210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399"/>
                  </a:moveTo>
                  <a:lnTo>
                    <a:pt x="139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"/>
                  </a:moveTo>
                  <a:lnTo>
                    <a:pt x="1398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1923926" y="3687718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1943085" y="3706876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1943085" y="3720166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1798594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1814794" y="376289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22361F-7950-0842-92F2-AF6788CD85FF}"/>
              </a:ext>
            </a:extLst>
          </p:cNvPr>
          <p:cNvSpPr txBox="1"/>
          <p:nvPr/>
        </p:nvSpPr>
        <p:spPr>
          <a:xfrm>
            <a:off x="944083" y="964347"/>
            <a:ext cx="248497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EG" sz="1867" b="1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rPr>
              <a:t>Check_Number.asm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B7779-4A67-7A4B-877F-D48EC00B62D4}"/>
              </a:ext>
            </a:extLst>
          </p:cNvPr>
          <p:cNvSpPr txBox="1"/>
          <p:nvPr/>
        </p:nvSpPr>
        <p:spPr>
          <a:xfrm>
            <a:off x="4183448" y="5020284"/>
            <a:ext cx="4430544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EG" sz="2133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rPr>
              <a:t>The program makes sure the user </a:t>
            </a:r>
            <a:r>
              <a:rPr lang="en-US" sz="2133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rPr>
              <a:t>h</a:t>
            </a:r>
            <a:r>
              <a:rPr lang="en-EG" sz="2133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rPr>
              <a:t>as entered 6 digits within the range </a:t>
            </a:r>
            <a:r>
              <a:rPr lang="en-EG" sz="2133" b="1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rPr>
              <a:t>0 - 9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9F4B48D-77EC-084E-B8D1-E2DBCCD0C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030" y="954466"/>
            <a:ext cx="2774775" cy="478303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6343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6" name="Google Shape;2086;p53"/>
          <p:cNvGrpSpPr/>
          <p:nvPr/>
        </p:nvGrpSpPr>
        <p:grpSpPr>
          <a:xfrm>
            <a:off x="667497" y="589938"/>
            <a:ext cx="10600273" cy="5526900"/>
            <a:chOff x="500621" y="1141225"/>
            <a:chExt cx="5323821" cy="3446402"/>
          </a:xfrm>
        </p:grpSpPr>
        <p:grpSp>
          <p:nvGrpSpPr>
            <p:cNvPr id="2087" name="Google Shape;2087;p53"/>
            <p:cNvGrpSpPr/>
            <p:nvPr/>
          </p:nvGrpSpPr>
          <p:grpSpPr>
            <a:xfrm>
              <a:off x="500621" y="1141225"/>
              <a:ext cx="5323821" cy="3446402"/>
              <a:chOff x="2941713" y="275413"/>
              <a:chExt cx="3875252" cy="3446402"/>
            </a:xfrm>
          </p:grpSpPr>
          <p:sp>
            <p:nvSpPr>
              <p:cNvPr id="2088" name="Google Shape;2088;p53"/>
              <p:cNvSpPr/>
              <p:nvPr/>
            </p:nvSpPr>
            <p:spPr>
              <a:xfrm>
                <a:off x="2941713" y="275413"/>
                <a:ext cx="3875252" cy="3446402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Dubai" panose="020B0503030403030204" pitchFamily="34" charset="-78"/>
                  <a:sym typeface="Arial"/>
                </a:endParaRPr>
              </a:p>
            </p:txBody>
          </p:sp>
          <p:sp>
            <p:nvSpPr>
              <p:cNvPr id="2089" name="Google Shape;2089;p53"/>
              <p:cNvSpPr/>
              <p:nvPr/>
            </p:nvSpPr>
            <p:spPr>
              <a:xfrm>
                <a:off x="2967757" y="623587"/>
                <a:ext cx="3821483" cy="3029708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Dubai" panose="020B0503030403030204" pitchFamily="34" charset="-78"/>
                  <a:sym typeface="Arial"/>
                </a:endParaRPr>
              </a:p>
            </p:txBody>
          </p:sp>
          <p:sp>
            <p:nvSpPr>
              <p:cNvPr id="2090" name="Google Shape;2090;p53"/>
              <p:cNvSpPr/>
              <p:nvPr/>
            </p:nvSpPr>
            <p:spPr>
              <a:xfrm>
                <a:off x="2967763" y="305513"/>
                <a:ext cx="3821434" cy="289522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Dubai" panose="020B0503030403030204" pitchFamily="34" charset="-78"/>
                  <a:sym typeface="Arial"/>
                </a:endParaRPr>
              </a:p>
            </p:txBody>
          </p:sp>
        </p:grpSp>
        <p:grpSp>
          <p:nvGrpSpPr>
            <p:cNvPr id="2091" name="Google Shape;2091;p53"/>
            <p:cNvGrpSpPr/>
            <p:nvPr/>
          </p:nvGrpSpPr>
          <p:grpSpPr>
            <a:xfrm>
              <a:off x="5019575" y="1224375"/>
              <a:ext cx="726325" cy="196476"/>
              <a:chOff x="6022262" y="352038"/>
              <a:chExt cx="726325" cy="196476"/>
            </a:xfrm>
          </p:grpSpPr>
          <p:sp>
            <p:nvSpPr>
              <p:cNvPr id="2092" name="Google Shape;2092;p53"/>
              <p:cNvSpPr/>
              <p:nvPr/>
            </p:nvSpPr>
            <p:spPr>
              <a:xfrm>
                <a:off x="6552112" y="352038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Dubai" panose="020B0503030403030204" pitchFamily="34" charset="-78"/>
                  <a:sym typeface="Arial"/>
                </a:endParaRPr>
              </a:p>
            </p:txBody>
          </p:sp>
          <p:sp>
            <p:nvSpPr>
              <p:cNvPr id="2093" name="Google Shape;2093;p53"/>
              <p:cNvSpPr/>
              <p:nvPr/>
            </p:nvSpPr>
            <p:spPr>
              <a:xfrm>
                <a:off x="6287238" y="352038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Dubai" panose="020B0503030403030204" pitchFamily="34" charset="-78"/>
                  <a:sym typeface="Arial"/>
                </a:endParaRPr>
              </a:p>
            </p:txBody>
          </p:sp>
          <p:sp>
            <p:nvSpPr>
              <p:cNvPr id="2094" name="Google Shape;2094;p53"/>
              <p:cNvSpPr/>
              <p:nvPr/>
            </p:nvSpPr>
            <p:spPr>
              <a:xfrm>
                <a:off x="6022262" y="352038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Dubai" panose="020B0503030403030204" pitchFamily="34" charset="-78"/>
                  <a:sym typeface="Arial"/>
                </a:endParaRPr>
              </a:p>
            </p:txBody>
          </p:sp>
          <p:sp>
            <p:nvSpPr>
              <p:cNvPr id="2095" name="Google Shape;2095;p53"/>
              <p:cNvSpPr/>
              <p:nvPr/>
            </p:nvSpPr>
            <p:spPr>
              <a:xfrm>
                <a:off x="6053436" y="514162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40">
                  <a:buClr>
                    <a:srgbClr val="000000"/>
                  </a:buClr>
                </a:pPr>
                <a:endParaRPr kern="0">
                  <a:solidFill>
                    <a:srgbClr val="000000"/>
                  </a:solidFill>
                  <a:latin typeface="Helvetica" pitchFamily="2" charset="0"/>
                  <a:cs typeface="Dubai" panose="020B0503030403030204" pitchFamily="34" charset="-78"/>
                  <a:sym typeface="Arial"/>
                </a:endParaRPr>
              </a:p>
            </p:txBody>
          </p:sp>
          <p:grpSp>
            <p:nvGrpSpPr>
              <p:cNvPr id="2096" name="Google Shape;2096;p53"/>
              <p:cNvGrpSpPr/>
              <p:nvPr/>
            </p:nvGrpSpPr>
            <p:grpSpPr>
              <a:xfrm>
                <a:off x="6583380" y="390366"/>
                <a:ext cx="137217" cy="129156"/>
                <a:chOff x="6583380" y="390366"/>
                <a:chExt cx="137217" cy="129156"/>
              </a:xfrm>
            </p:grpSpPr>
            <p:sp>
              <p:nvSpPr>
                <p:cNvPr id="2097" name="Google Shape;2097;p53"/>
                <p:cNvSpPr/>
                <p:nvPr/>
              </p:nvSpPr>
              <p:spPr>
                <a:xfrm>
                  <a:off x="6583380" y="390366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40">
                    <a:buClr>
                      <a:srgbClr val="000000"/>
                    </a:buClr>
                  </a:pPr>
                  <a:endParaRPr kern="0">
                    <a:solidFill>
                      <a:srgbClr val="000000"/>
                    </a:solidFill>
                    <a:latin typeface="Helvetica" pitchFamily="2" charset="0"/>
                    <a:cs typeface="Dubai" panose="020B0503030403030204" pitchFamily="34" charset="-78"/>
                    <a:sym typeface="Arial"/>
                  </a:endParaRPr>
                </a:p>
              </p:txBody>
            </p:sp>
            <p:sp>
              <p:nvSpPr>
                <p:cNvPr id="2098" name="Google Shape;2098;p53"/>
                <p:cNvSpPr/>
                <p:nvPr/>
              </p:nvSpPr>
              <p:spPr>
                <a:xfrm>
                  <a:off x="6583380" y="390366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40">
                    <a:buClr>
                      <a:srgbClr val="000000"/>
                    </a:buClr>
                  </a:pPr>
                  <a:endParaRPr kern="0">
                    <a:solidFill>
                      <a:srgbClr val="000000"/>
                    </a:solidFill>
                    <a:latin typeface="Helvetica" pitchFamily="2" charset="0"/>
                    <a:cs typeface="Dubai" panose="020B0503030403030204" pitchFamily="34" charset="-78"/>
                    <a:sym typeface="Arial"/>
                  </a:endParaRPr>
                </a:p>
              </p:txBody>
            </p:sp>
          </p:grpSp>
          <p:grpSp>
            <p:nvGrpSpPr>
              <p:cNvPr id="2099" name="Google Shape;2099;p53"/>
              <p:cNvGrpSpPr/>
              <p:nvPr/>
            </p:nvGrpSpPr>
            <p:grpSpPr>
              <a:xfrm>
                <a:off x="6316820" y="384981"/>
                <a:ext cx="137217" cy="129279"/>
                <a:chOff x="6316820" y="384981"/>
                <a:chExt cx="137217" cy="129279"/>
              </a:xfrm>
            </p:grpSpPr>
            <p:sp>
              <p:nvSpPr>
                <p:cNvPr id="2100" name="Google Shape;2100;p53"/>
                <p:cNvSpPr/>
                <p:nvPr/>
              </p:nvSpPr>
              <p:spPr>
                <a:xfrm>
                  <a:off x="6316820" y="384981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40">
                    <a:buClr>
                      <a:srgbClr val="000000"/>
                    </a:buClr>
                  </a:pPr>
                  <a:endParaRPr kern="0">
                    <a:solidFill>
                      <a:srgbClr val="000000"/>
                    </a:solidFill>
                    <a:latin typeface="Helvetica" pitchFamily="2" charset="0"/>
                    <a:cs typeface="Dubai" panose="020B0503030403030204" pitchFamily="34" charset="-78"/>
                    <a:sym typeface="Arial"/>
                  </a:endParaRPr>
                </a:p>
              </p:txBody>
            </p:sp>
            <p:sp>
              <p:nvSpPr>
                <p:cNvPr id="2101" name="Google Shape;2101;p53"/>
                <p:cNvSpPr/>
                <p:nvPr/>
              </p:nvSpPr>
              <p:spPr>
                <a:xfrm>
                  <a:off x="6316820" y="418090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40">
                    <a:buClr>
                      <a:srgbClr val="000000"/>
                    </a:buClr>
                  </a:pPr>
                  <a:endParaRPr kern="0">
                    <a:solidFill>
                      <a:srgbClr val="000000"/>
                    </a:solidFill>
                    <a:latin typeface="Helvetica" pitchFamily="2" charset="0"/>
                    <a:cs typeface="Dubai" panose="020B0503030403030204" pitchFamily="34" charset="-78"/>
                    <a:sym typeface="Arial"/>
                  </a:endParaRPr>
                </a:p>
              </p:txBody>
            </p:sp>
          </p:grpSp>
        </p:grpSp>
      </p:grpSp>
      <p:grpSp>
        <p:nvGrpSpPr>
          <p:cNvPr id="2125" name="Google Shape;2125;p53"/>
          <p:cNvGrpSpPr/>
          <p:nvPr/>
        </p:nvGrpSpPr>
        <p:grpSpPr>
          <a:xfrm rot="2231804" flipH="1">
            <a:off x="130975" y="4149464"/>
            <a:ext cx="765213" cy="1260763"/>
            <a:chOff x="1279175" y="2762450"/>
            <a:chExt cx="644426" cy="1061755"/>
          </a:xfrm>
        </p:grpSpPr>
        <p:sp>
          <p:nvSpPr>
            <p:cNvPr id="2126" name="Google Shape;2126;p53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2127" name="Google Shape;2127;p53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</p:grpSp>
      <p:sp>
        <p:nvSpPr>
          <p:cNvPr id="46" name="Google Shape;1708;p45">
            <a:extLst>
              <a:ext uri="{FF2B5EF4-FFF2-40B4-BE49-F238E27FC236}">
                <a16:creationId xmlns:a16="http://schemas.microsoft.com/office/drawing/2014/main" id="{599A0EFA-8164-3C48-8C22-4B4543868B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85" y="573039"/>
            <a:ext cx="102656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" sz="2000" dirty="0">
                <a:latin typeface="Helvetica" pitchFamily="2" charset="0"/>
                <a:cs typeface="Dubai" panose="020B0503030403030204" pitchFamily="34" charset="-78"/>
              </a:rPr>
              <a:t>THE OPERATIONS</a:t>
            </a:r>
            <a:endParaRPr sz="20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47" name="Google Shape;1709;p45">
            <a:extLst>
              <a:ext uri="{FF2B5EF4-FFF2-40B4-BE49-F238E27FC236}">
                <a16:creationId xmlns:a16="http://schemas.microsoft.com/office/drawing/2014/main" id="{6388D729-C379-554C-8F4B-F404747AE5EE}"/>
              </a:ext>
            </a:extLst>
          </p:cNvPr>
          <p:cNvSpPr txBox="1">
            <a:spLocks/>
          </p:cNvSpPr>
          <p:nvPr/>
        </p:nvSpPr>
        <p:spPr>
          <a:xfrm>
            <a:off x="917043" y="1029220"/>
            <a:ext cx="10453061" cy="11519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1219140">
              <a:lnSpc>
                <a:spcPct val="150000"/>
              </a:lnSpc>
            </a:pPr>
            <a:r>
              <a:rPr lang="en-US" sz="2000" kern="0" dirty="0">
                <a:solidFill>
                  <a:srgbClr val="FFFFFF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The user is free to </a:t>
            </a:r>
            <a:r>
              <a:rPr lang="en-US" sz="2000" b="1" kern="0" dirty="0">
                <a:solidFill>
                  <a:srgbClr val="FFFFFF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choose</a:t>
            </a:r>
            <a:r>
              <a:rPr lang="en-US" sz="2000" kern="0" dirty="0">
                <a:solidFill>
                  <a:srgbClr val="FFFFFF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 any of the </a:t>
            </a:r>
            <a:r>
              <a:rPr lang="en-US" sz="2000" b="1" kern="0" dirty="0">
                <a:solidFill>
                  <a:srgbClr val="FFFFFF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11</a:t>
            </a:r>
            <a:r>
              <a:rPr lang="en-US" sz="2000" kern="0" dirty="0">
                <a:solidFill>
                  <a:srgbClr val="FFFFFF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 operations provided by the program, where each is denoted by a specific </a:t>
            </a:r>
            <a:r>
              <a:rPr lang="en-US" sz="2000" b="1" kern="0" dirty="0">
                <a:solidFill>
                  <a:srgbClr val="FFFFFF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character</a:t>
            </a:r>
            <a:r>
              <a:rPr lang="en-US" sz="2000" kern="0" dirty="0">
                <a:solidFill>
                  <a:srgbClr val="FFFFFF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:</a:t>
            </a:r>
          </a:p>
          <a:p>
            <a:pPr defTabSz="1219140">
              <a:lnSpc>
                <a:spcPct val="150000"/>
              </a:lnSpc>
            </a:pPr>
            <a:endParaRPr lang="en-EG" sz="2000" kern="0" dirty="0">
              <a:solidFill>
                <a:srgbClr val="FFFFFF"/>
              </a:solidFill>
              <a:latin typeface="Helvetica" pitchFamily="2" charset="0"/>
              <a:ea typeface="Inconsolata" pitchFamily="49" charset="77"/>
              <a:cs typeface="Dubai" panose="020B0503030403030204" pitchFamily="34" charset="-78"/>
            </a:endParaRPr>
          </a:p>
        </p:txBody>
      </p:sp>
      <p:sp>
        <p:nvSpPr>
          <p:cNvPr id="48" name="Google Shape;1709;p45">
            <a:extLst>
              <a:ext uri="{FF2B5EF4-FFF2-40B4-BE49-F238E27FC236}">
                <a16:creationId xmlns:a16="http://schemas.microsoft.com/office/drawing/2014/main" id="{6F06AAC3-0889-AA47-9029-53EE4CB90B23}"/>
              </a:ext>
            </a:extLst>
          </p:cNvPr>
          <p:cNvSpPr txBox="1">
            <a:spLocks/>
          </p:cNvSpPr>
          <p:nvPr/>
        </p:nvSpPr>
        <p:spPr>
          <a:xfrm>
            <a:off x="1151853" y="2012657"/>
            <a:ext cx="11217129" cy="328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Average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 ➣ ‘v’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Maximum number 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➣ ‘x’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Minimum number 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➣ ‘n’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Descending order 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➣ ‘d’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Ascending order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 ➣ ‘a’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Standard deviation 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➣ ‘e’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Summation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 ➣ ‘s’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All operations 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➣ ‘l’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Quit program 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 ➣ ‘q’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Re-enter 6 digits 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➣ ‘r’</a:t>
            </a:r>
          </a:p>
          <a:p>
            <a:pPr marL="0" indent="0" defTabSz="1219140">
              <a:lnSpc>
                <a:spcPct val="150000"/>
              </a:lnSpc>
              <a:buClr>
                <a:srgbClr val="000000"/>
              </a:buClr>
              <a:buNone/>
            </a:pPr>
            <a:r>
              <a:rPr lang="en-EG" sz="2400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Help</a:t>
            </a:r>
            <a:r>
              <a:rPr lang="en-EG" sz="2400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</a:rPr>
              <a:t> ➣ ‘?’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B8CF42E-339B-A142-A24E-1F1A7F565EDF}"/>
              </a:ext>
            </a:extLst>
          </p:cNvPr>
          <p:cNvCxnSpPr/>
          <p:nvPr/>
        </p:nvCxnSpPr>
        <p:spPr>
          <a:xfrm>
            <a:off x="5686425" y="2266469"/>
            <a:ext cx="0" cy="3200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oogle Shape;2908;p70">
            <a:extLst>
              <a:ext uri="{FF2B5EF4-FFF2-40B4-BE49-F238E27FC236}">
                <a16:creationId xmlns:a16="http://schemas.microsoft.com/office/drawing/2014/main" id="{46C5EECE-EF2A-2544-B005-0C1D0DD93BA5}"/>
              </a:ext>
            </a:extLst>
          </p:cNvPr>
          <p:cNvGrpSpPr/>
          <p:nvPr/>
        </p:nvGrpSpPr>
        <p:grpSpPr>
          <a:xfrm>
            <a:off x="5176823" y="5000487"/>
            <a:ext cx="6772596" cy="1843931"/>
            <a:chOff x="5438834" y="2495550"/>
            <a:chExt cx="1862316" cy="2038800"/>
          </a:xfrm>
        </p:grpSpPr>
        <p:sp>
          <p:nvSpPr>
            <p:cNvPr id="28" name="Google Shape;2909;p70">
              <a:extLst>
                <a:ext uri="{FF2B5EF4-FFF2-40B4-BE49-F238E27FC236}">
                  <a16:creationId xmlns:a16="http://schemas.microsoft.com/office/drawing/2014/main" id="{222EDB5D-076D-EA45-AE90-2A442C6DBF74}"/>
                </a:ext>
              </a:extLst>
            </p:cNvPr>
            <p:cNvSpPr/>
            <p:nvPr/>
          </p:nvSpPr>
          <p:spPr>
            <a:xfrm>
              <a:off x="5438834" y="2495550"/>
              <a:ext cx="1862316" cy="2038800"/>
            </a:xfrm>
            <a:custGeom>
              <a:avLst/>
              <a:gdLst/>
              <a:ahLst/>
              <a:cxnLst/>
              <a:rect l="l" t="t" r="r" b="b"/>
              <a:pathLst>
                <a:path w="20214" h="22129" extrusionOk="0">
                  <a:moveTo>
                    <a:pt x="0" y="1"/>
                  </a:moveTo>
                  <a:lnTo>
                    <a:pt x="0" y="22129"/>
                  </a:lnTo>
                  <a:lnTo>
                    <a:pt x="20213" y="22129"/>
                  </a:lnTo>
                  <a:lnTo>
                    <a:pt x="20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10;p70">
              <a:extLst>
                <a:ext uri="{FF2B5EF4-FFF2-40B4-BE49-F238E27FC236}">
                  <a16:creationId xmlns:a16="http://schemas.microsoft.com/office/drawing/2014/main" id="{B709F349-4CFA-E241-843C-32F739549C91}"/>
                </a:ext>
              </a:extLst>
            </p:cNvPr>
            <p:cNvSpPr/>
            <p:nvPr/>
          </p:nvSpPr>
          <p:spPr>
            <a:xfrm>
              <a:off x="5477989" y="2529178"/>
              <a:ext cx="1786769" cy="1971543"/>
            </a:xfrm>
            <a:custGeom>
              <a:avLst/>
              <a:gdLst/>
              <a:ahLst/>
              <a:cxnLst/>
              <a:rect l="l" t="t" r="r" b="b"/>
              <a:pathLst>
                <a:path w="19394" h="21399" extrusionOk="0">
                  <a:moveTo>
                    <a:pt x="1" y="0"/>
                  </a:moveTo>
                  <a:lnTo>
                    <a:pt x="1" y="21399"/>
                  </a:lnTo>
                  <a:lnTo>
                    <a:pt x="19393" y="21399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911;p70">
              <a:extLst>
                <a:ext uri="{FF2B5EF4-FFF2-40B4-BE49-F238E27FC236}">
                  <a16:creationId xmlns:a16="http://schemas.microsoft.com/office/drawing/2014/main" id="{8BD0E2C0-7DFC-FA44-8D22-22D53ED9E395}"/>
                </a:ext>
              </a:extLst>
            </p:cNvPr>
            <p:cNvSpPr/>
            <p:nvPr/>
          </p:nvSpPr>
          <p:spPr>
            <a:xfrm>
              <a:off x="5477989" y="2529177"/>
              <a:ext cx="1789533" cy="290225"/>
            </a:xfrm>
            <a:custGeom>
              <a:avLst/>
              <a:gdLst/>
              <a:ahLst/>
              <a:cxnLst/>
              <a:rect l="l" t="t" r="r" b="b"/>
              <a:pathLst>
                <a:path w="19424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19424" y="2675"/>
                  </a:lnTo>
                  <a:lnTo>
                    <a:pt x="19424" y="0"/>
                  </a:lnTo>
                  <a:close/>
                </a:path>
              </a:pathLst>
            </a:custGeom>
            <a:gradFill>
              <a:gsLst>
                <a:gs pos="0">
                  <a:srgbClr val="9223EE"/>
                </a:gs>
                <a:gs pos="100000">
                  <a:schemeClr val="accent1"/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912;p70">
              <a:extLst>
                <a:ext uri="{FF2B5EF4-FFF2-40B4-BE49-F238E27FC236}">
                  <a16:creationId xmlns:a16="http://schemas.microsoft.com/office/drawing/2014/main" id="{4C7B5445-76FB-0E41-8701-7A41525D9884}"/>
                </a:ext>
              </a:extLst>
            </p:cNvPr>
            <p:cNvSpPr/>
            <p:nvPr/>
          </p:nvSpPr>
          <p:spPr>
            <a:xfrm>
              <a:off x="7054617" y="2565570"/>
              <a:ext cx="179285" cy="176526"/>
            </a:xfrm>
            <a:custGeom>
              <a:avLst/>
              <a:gdLst/>
              <a:ahLst/>
              <a:cxnLst/>
              <a:rect l="l" t="t" r="r" b="b"/>
              <a:pathLst>
                <a:path w="1946" h="1916" extrusionOk="0">
                  <a:moveTo>
                    <a:pt x="1" y="0"/>
                  </a:moveTo>
                  <a:lnTo>
                    <a:pt x="1" y="1915"/>
                  </a:lnTo>
                  <a:lnTo>
                    <a:pt x="1946" y="1915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913;p70">
              <a:extLst>
                <a:ext uri="{FF2B5EF4-FFF2-40B4-BE49-F238E27FC236}">
                  <a16:creationId xmlns:a16="http://schemas.microsoft.com/office/drawing/2014/main" id="{18A8D571-BBAF-534B-8B62-638BFDE35514}"/>
                </a:ext>
              </a:extLst>
            </p:cNvPr>
            <p:cNvSpPr/>
            <p:nvPr/>
          </p:nvSpPr>
          <p:spPr>
            <a:xfrm>
              <a:off x="7079861" y="2587958"/>
              <a:ext cx="131654" cy="131749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0" y="1429"/>
                  </a:moveTo>
                  <a:lnTo>
                    <a:pt x="1429" y="1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914;p70">
              <a:extLst>
                <a:ext uri="{FF2B5EF4-FFF2-40B4-BE49-F238E27FC236}">
                  <a16:creationId xmlns:a16="http://schemas.microsoft.com/office/drawing/2014/main" id="{F4613E9A-A235-3945-AB39-6BFB74CE61B2}"/>
                </a:ext>
              </a:extLst>
            </p:cNvPr>
            <p:cNvSpPr/>
            <p:nvPr/>
          </p:nvSpPr>
          <p:spPr>
            <a:xfrm>
              <a:off x="7079861" y="2587958"/>
              <a:ext cx="131654" cy="131749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0" y="1"/>
                  </a:moveTo>
                  <a:lnTo>
                    <a:pt x="1429" y="1429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915;p70">
              <a:extLst>
                <a:ext uri="{FF2B5EF4-FFF2-40B4-BE49-F238E27FC236}">
                  <a16:creationId xmlns:a16="http://schemas.microsoft.com/office/drawing/2014/main" id="{B84C19B6-F935-D848-81ED-D844CFDB6A06}"/>
                </a:ext>
              </a:extLst>
            </p:cNvPr>
            <p:cNvSpPr/>
            <p:nvPr/>
          </p:nvSpPr>
          <p:spPr>
            <a:xfrm>
              <a:off x="6819408" y="2565570"/>
              <a:ext cx="176521" cy="17652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0"/>
                  </a:moveTo>
                  <a:lnTo>
                    <a:pt x="0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916;p70">
              <a:extLst>
                <a:ext uri="{FF2B5EF4-FFF2-40B4-BE49-F238E27FC236}">
                  <a16:creationId xmlns:a16="http://schemas.microsoft.com/office/drawing/2014/main" id="{DEC421C6-0D3A-C843-AF46-E3B5E7406E94}"/>
                </a:ext>
              </a:extLst>
            </p:cNvPr>
            <p:cNvSpPr/>
            <p:nvPr/>
          </p:nvSpPr>
          <p:spPr>
            <a:xfrm>
              <a:off x="6853036" y="2599198"/>
              <a:ext cx="109266" cy="109269"/>
            </a:xfrm>
            <a:custGeom>
              <a:avLst/>
              <a:gdLst/>
              <a:ahLst/>
              <a:cxnLst/>
              <a:rect l="l" t="t" r="r" b="b"/>
              <a:pathLst>
                <a:path w="1186" h="1186" fill="none" extrusionOk="0">
                  <a:moveTo>
                    <a:pt x="0" y="0"/>
                  </a:moveTo>
                  <a:lnTo>
                    <a:pt x="1185" y="0"/>
                  </a:lnTo>
                  <a:lnTo>
                    <a:pt x="1185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917;p70">
              <a:extLst>
                <a:ext uri="{FF2B5EF4-FFF2-40B4-BE49-F238E27FC236}">
                  <a16:creationId xmlns:a16="http://schemas.microsoft.com/office/drawing/2014/main" id="{48B8636C-8791-714D-9FA1-FD3AF93F5475}"/>
                </a:ext>
              </a:extLst>
            </p:cNvPr>
            <p:cNvSpPr/>
            <p:nvPr/>
          </p:nvSpPr>
          <p:spPr>
            <a:xfrm>
              <a:off x="6853036" y="2627206"/>
              <a:ext cx="109266" cy="92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5" y="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918;p70">
              <a:extLst>
                <a:ext uri="{FF2B5EF4-FFF2-40B4-BE49-F238E27FC236}">
                  <a16:creationId xmlns:a16="http://schemas.microsoft.com/office/drawing/2014/main" id="{786666AC-B117-5941-9C3D-64D0165ADD96}"/>
                </a:ext>
              </a:extLst>
            </p:cNvPr>
            <p:cNvSpPr/>
            <p:nvPr/>
          </p:nvSpPr>
          <p:spPr>
            <a:xfrm>
              <a:off x="6581343" y="2565570"/>
              <a:ext cx="176521" cy="17652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0"/>
                  </a:moveTo>
                  <a:lnTo>
                    <a:pt x="1" y="1915"/>
                  </a:lnTo>
                  <a:lnTo>
                    <a:pt x="1916" y="191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919;p70">
              <a:extLst>
                <a:ext uri="{FF2B5EF4-FFF2-40B4-BE49-F238E27FC236}">
                  <a16:creationId xmlns:a16="http://schemas.microsoft.com/office/drawing/2014/main" id="{618D2CCD-BD8E-B145-9BEA-36472C445444}"/>
                </a:ext>
              </a:extLst>
            </p:cNvPr>
            <p:cNvSpPr/>
            <p:nvPr/>
          </p:nvSpPr>
          <p:spPr>
            <a:xfrm>
              <a:off x="6609351" y="2708373"/>
              <a:ext cx="120506" cy="92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920;p70">
              <a:extLst>
                <a:ext uri="{FF2B5EF4-FFF2-40B4-BE49-F238E27FC236}">
                  <a16:creationId xmlns:a16="http://schemas.microsoft.com/office/drawing/2014/main" id="{A0BAEA16-89EE-7A4C-AF6A-0CD6FBE93218}"/>
                </a:ext>
              </a:extLst>
            </p:cNvPr>
            <p:cNvSpPr/>
            <p:nvPr/>
          </p:nvSpPr>
          <p:spPr>
            <a:xfrm>
              <a:off x="6047894" y="2949205"/>
              <a:ext cx="644173" cy="644190"/>
            </a:xfrm>
            <a:custGeom>
              <a:avLst/>
              <a:gdLst/>
              <a:ahLst/>
              <a:cxnLst/>
              <a:rect l="l" t="t" r="r" b="b"/>
              <a:pathLst>
                <a:path w="6992" h="6992" fill="none" extrusionOk="0">
                  <a:moveTo>
                    <a:pt x="6991" y="3496"/>
                  </a:moveTo>
                  <a:cubicBezTo>
                    <a:pt x="6991" y="5441"/>
                    <a:pt x="5441" y="6992"/>
                    <a:pt x="3496" y="6992"/>
                  </a:cubicBezTo>
                  <a:cubicBezTo>
                    <a:pt x="1581" y="6992"/>
                    <a:pt x="0" y="5441"/>
                    <a:pt x="0" y="3496"/>
                  </a:cubicBezTo>
                  <a:cubicBezTo>
                    <a:pt x="0" y="1551"/>
                    <a:pt x="1581" y="1"/>
                    <a:pt x="3496" y="1"/>
                  </a:cubicBezTo>
                  <a:cubicBezTo>
                    <a:pt x="544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921;p70">
              <a:extLst>
                <a:ext uri="{FF2B5EF4-FFF2-40B4-BE49-F238E27FC236}">
                  <a16:creationId xmlns:a16="http://schemas.microsoft.com/office/drawing/2014/main" id="{D6427695-9191-7E40-A838-08E9CA09A7CB}"/>
                </a:ext>
              </a:extLst>
            </p:cNvPr>
            <p:cNvSpPr/>
            <p:nvPr/>
          </p:nvSpPr>
          <p:spPr>
            <a:xfrm>
              <a:off x="6168308" y="3338460"/>
              <a:ext cx="406109" cy="145754"/>
            </a:xfrm>
            <a:custGeom>
              <a:avLst/>
              <a:gdLst/>
              <a:ahLst/>
              <a:cxnLst/>
              <a:rect l="l" t="t" r="r" b="b"/>
              <a:pathLst>
                <a:path w="4408" h="1582" fill="none" extrusionOk="0">
                  <a:moveTo>
                    <a:pt x="0" y="1"/>
                  </a:moveTo>
                  <a:cubicBezTo>
                    <a:pt x="304" y="913"/>
                    <a:pt x="1186" y="1581"/>
                    <a:pt x="2189" y="1581"/>
                  </a:cubicBezTo>
                  <a:cubicBezTo>
                    <a:pt x="3222" y="1581"/>
                    <a:pt x="4104" y="913"/>
                    <a:pt x="4408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922;p70">
              <a:extLst>
                <a:ext uri="{FF2B5EF4-FFF2-40B4-BE49-F238E27FC236}">
                  <a16:creationId xmlns:a16="http://schemas.microsoft.com/office/drawing/2014/main" id="{ED0BB0C5-C2D8-A94D-A116-967DC9F0BE67}"/>
                </a:ext>
              </a:extLst>
            </p:cNvPr>
            <p:cNvSpPr/>
            <p:nvPr/>
          </p:nvSpPr>
          <p:spPr>
            <a:xfrm>
              <a:off x="6201936" y="3142404"/>
              <a:ext cx="70019" cy="103741"/>
            </a:xfrm>
            <a:custGeom>
              <a:avLst/>
              <a:gdLst/>
              <a:ahLst/>
              <a:cxnLst/>
              <a:rect l="l" t="t" r="r" b="b"/>
              <a:pathLst>
                <a:path w="760" h="1126" fill="none" extrusionOk="0">
                  <a:moveTo>
                    <a:pt x="760" y="578"/>
                  </a:moveTo>
                  <a:cubicBezTo>
                    <a:pt x="760" y="882"/>
                    <a:pt x="608" y="1126"/>
                    <a:pt x="395" y="1126"/>
                  </a:cubicBezTo>
                  <a:cubicBezTo>
                    <a:pt x="182" y="1126"/>
                    <a:pt x="0" y="882"/>
                    <a:pt x="0" y="578"/>
                  </a:cubicBezTo>
                  <a:cubicBezTo>
                    <a:pt x="0" y="244"/>
                    <a:pt x="182" y="1"/>
                    <a:pt x="395" y="1"/>
                  </a:cubicBezTo>
                  <a:cubicBezTo>
                    <a:pt x="608" y="1"/>
                    <a:pt x="760" y="24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923;p70">
              <a:extLst>
                <a:ext uri="{FF2B5EF4-FFF2-40B4-BE49-F238E27FC236}">
                  <a16:creationId xmlns:a16="http://schemas.microsoft.com/office/drawing/2014/main" id="{E89DB03F-F0BD-254F-80D1-6FA70D29F971}"/>
                </a:ext>
              </a:extLst>
            </p:cNvPr>
            <p:cNvSpPr/>
            <p:nvPr/>
          </p:nvSpPr>
          <p:spPr>
            <a:xfrm>
              <a:off x="6467917" y="3142404"/>
              <a:ext cx="70111" cy="103741"/>
            </a:xfrm>
            <a:custGeom>
              <a:avLst/>
              <a:gdLst/>
              <a:ahLst/>
              <a:cxnLst/>
              <a:rect l="l" t="t" r="r" b="b"/>
              <a:pathLst>
                <a:path w="761" h="1126" fill="none" extrusionOk="0">
                  <a:moveTo>
                    <a:pt x="761" y="578"/>
                  </a:moveTo>
                  <a:cubicBezTo>
                    <a:pt x="761" y="882"/>
                    <a:pt x="609" y="1126"/>
                    <a:pt x="396" y="1126"/>
                  </a:cubicBezTo>
                  <a:cubicBezTo>
                    <a:pt x="183" y="1126"/>
                    <a:pt x="1" y="882"/>
                    <a:pt x="1" y="578"/>
                  </a:cubicBezTo>
                  <a:cubicBezTo>
                    <a:pt x="1" y="244"/>
                    <a:pt x="183" y="1"/>
                    <a:pt x="396" y="1"/>
                  </a:cubicBezTo>
                  <a:cubicBezTo>
                    <a:pt x="609" y="1"/>
                    <a:pt x="761" y="24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924;p70">
              <a:extLst>
                <a:ext uri="{FF2B5EF4-FFF2-40B4-BE49-F238E27FC236}">
                  <a16:creationId xmlns:a16="http://schemas.microsoft.com/office/drawing/2014/main" id="{ADDC1F2B-EB7E-AC45-9668-C55EFF9F31A8}"/>
                </a:ext>
              </a:extLst>
            </p:cNvPr>
            <p:cNvSpPr/>
            <p:nvPr/>
          </p:nvSpPr>
          <p:spPr>
            <a:xfrm>
              <a:off x="6047894" y="3727715"/>
              <a:ext cx="644173" cy="641426"/>
            </a:xfrm>
            <a:custGeom>
              <a:avLst/>
              <a:gdLst/>
              <a:ahLst/>
              <a:cxnLst/>
              <a:rect l="l" t="t" r="r" b="b"/>
              <a:pathLst>
                <a:path w="6992" h="6962" fill="none" extrusionOk="0">
                  <a:moveTo>
                    <a:pt x="6991" y="3496"/>
                  </a:moveTo>
                  <a:cubicBezTo>
                    <a:pt x="6991" y="5411"/>
                    <a:pt x="5441" y="6961"/>
                    <a:pt x="3496" y="6961"/>
                  </a:cubicBezTo>
                  <a:cubicBezTo>
                    <a:pt x="1581" y="6961"/>
                    <a:pt x="0" y="5411"/>
                    <a:pt x="0" y="3496"/>
                  </a:cubicBezTo>
                  <a:cubicBezTo>
                    <a:pt x="0" y="1551"/>
                    <a:pt x="1581" y="1"/>
                    <a:pt x="3496" y="1"/>
                  </a:cubicBezTo>
                  <a:cubicBezTo>
                    <a:pt x="544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925;p70">
              <a:extLst>
                <a:ext uri="{FF2B5EF4-FFF2-40B4-BE49-F238E27FC236}">
                  <a16:creationId xmlns:a16="http://schemas.microsoft.com/office/drawing/2014/main" id="{2F6AAD08-65DF-9444-876D-1F7C76BA2C73}"/>
                </a:ext>
              </a:extLst>
            </p:cNvPr>
            <p:cNvSpPr/>
            <p:nvPr/>
          </p:nvSpPr>
          <p:spPr>
            <a:xfrm>
              <a:off x="6168308" y="4114206"/>
              <a:ext cx="406109" cy="148518"/>
            </a:xfrm>
            <a:custGeom>
              <a:avLst/>
              <a:gdLst/>
              <a:ahLst/>
              <a:cxnLst/>
              <a:rect l="l" t="t" r="r" b="b"/>
              <a:pathLst>
                <a:path w="4408" h="1612" fill="none" extrusionOk="0">
                  <a:moveTo>
                    <a:pt x="0" y="0"/>
                  </a:moveTo>
                  <a:cubicBezTo>
                    <a:pt x="304" y="912"/>
                    <a:pt x="1186" y="1611"/>
                    <a:pt x="2189" y="1611"/>
                  </a:cubicBezTo>
                  <a:cubicBezTo>
                    <a:pt x="3222" y="1611"/>
                    <a:pt x="4104" y="912"/>
                    <a:pt x="4408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926;p70">
              <a:extLst>
                <a:ext uri="{FF2B5EF4-FFF2-40B4-BE49-F238E27FC236}">
                  <a16:creationId xmlns:a16="http://schemas.microsoft.com/office/drawing/2014/main" id="{5BA1E406-2112-FD43-889D-0CBBE625BF38}"/>
                </a:ext>
              </a:extLst>
            </p:cNvPr>
            <p:cNvSpPr/>
            <p:nvPr/>
          </p:nvSpPr>
          <p:spPr>
            <a:xfrm>
              <a:off x="6201936" y="3918150"/>
              <a:ext cx="70019" cy="106505"/>
            </a:xfrm>
            <a:custGeom>
              <a:avLst/>
              <a:gdLst/>
              <a:ahLst/>
              <a:cxnLst/>
              <a:rect l="l" t="t" r="r" b="b"/>
              <a:pathLst>
                <a:path w="760" h="1156" fill="none" extrusionOk="0">
                  <a:moveTo>
                    <a:pt x="760" y="578"/>
                  </a:moveTo>
                  <a:cubicBezTo>
                    <a:pt x="760" y="882"/>
                    <a:pt x="608" y="1156"/>
                    <a:pt x="395" y="1156"/>
                  </a:cubicBezTo>
                  <a:cubicBezTo>
                    <a:pt x="182" y="1156"/>
                    <a:pt x="0" y="882"/>
                    <a:pt x="0" y="578"/>
                  </a:cubicBezTo>
                  <a:cubicBezTo>
                    <a:pt x="0" y="274"/>
                    <a:pt x="182" y="1"/>
                    <a:pt x="395" y="1"/>
                  </a:cubicBezTo>
                  <a:cubicBezTo>
                    <a:pt x="608" y="1"/>
                    <a:pt x="760" y="27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927;p70">
              <a:extLst>
                <a:ext uri="{FF2B5EF4-FFF2-40B4-BE49-F238E27FC236}">
                  <a16:creationId xmlns:a16="http://schemas.microsoft.com/office/drawing/2014/main" id="{55485FEE-4430-CE4B-B8AD-A4BED0F0AE16}"/>
                </a:ext>
              </a:extLst>
            </p:cNvPr>
            <p:cNvSpPr/>
            <p:nvPr/>
          </p:nvSpPr>
          <p:spPr>
            <a:xfrm>
              <a:off x="6467917" y="3918150"/>
              <a:ext cx="70111" cy="106505"/>
            </a:xfrm>
            <a:custGeom>
              <a:avLst/>
              <a:gdLst/>
              <a:ahLst/>
              <a:cxnLst/>
              <a:rect l="l" t="t" r="r" b="b"/>
              <a:pathLst>
                <a:path w="761" h="1156" fill="none" extrusionOk="0">
                  <a:moveTo>
                    <a:pt x="761" y="578"/>
                  </a:moveTo>
                  <a:cubicBezTo>
                    <a:pt x="761" y="882"/>
                    <a:pt x="609" y="1156"/>
                    <a:pt x="396" y="1156"/>
                  </a:cubicBezTo>
                  <a:cubicBezTo>
                    <a:pt x="183" y="1156"/>
                    <a:pt x="1" y="882"/>
                    <a:pt x="1" y="578"/>
                  </a:cubicBezTo>
                  <a:cubicBezTo>
                    <a:pt x="1" y="274"/>
                    <a:pt x="183" y="1"/>
                    <a:pt x="396" y="1"/>
                  </a:cubicBezTo>
                  <a:cubicBezTo>
                    <a:pt x="609" y="1"/>
                    <a:pt x="761" y="27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75D594B-1407-9E41-B544-9C0143C66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216" y="5396403"/>
            <a:ext cx="6507909" cy="13671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4"/>
          <p:cNvSpPr txBox="1">
            <a:spLocks noGrp="1"/>
          </p:cNvSpPr>
          <p:nvPr>
            <p:ph type="title"/>
          </p:nvPr>
        </p:nvSpPr>
        <p:spPr>
          <a:xfrm>
            <a:off x="3399200" y="2196817"/>
            <a:ext cx="5393600" cy="107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OUR COMPANY</a:t>
            </a:r>
            <a:endParaRPr/>
          </a:p>
        </p:txBody>
      </p:sp>
      <p:grpSp>
        <p:nvGrpSpPr>
          <p:cNvPr id="1699" name="Google Shape;1699;p44"/>
          <p:cNvGrpSpPr/>
          <p:nvPr/>
        </p:nvGrpSpPr>
        <p:grpSpPr>
          <a:xfrm>
            <a:off x="9591700" y="4540300"/>
            <a:ext cx="1102848" cy="1102848"/>
            <a:chOff x="2115375" y="3396150"/>
            <a:chExt cx="827136" cy="827136"/>
          </a:xfrm>
        </p:grpSpPr>
        <p:sp>
          <p:nvSpPr>
            <p:cNvPr id="1700" name="Google Shape;1700;p44"/>
            <p:cNvSpPr/>
            <p:nvPr/>
          </p:nvSpPr>
          <p:spPr>
            <a:xfrm>
              <a:off x="2115375" y="3396150"/>
              <a:ext cx="827136" cy="827136"/>
            </a:xfrm>
            <a:custGeom>
              <a:avLst/>
              <a:gdLst/>
              <a:ahLst/>
              <a:cxnLst/>
              <a:rect l="l" t="t" r="r" b="b"/>
              <a:pathLst>
                <a:path w="10487" h="10487" fill="none" extrusionOk="0">
                  <a:moveTo>
                    <a:pt x="10487" y="5228"/>
                  </a:moveTo>
                  <a:cubicBezTo>
                    <a:pt x="10487" y="8146"/>
                    <a:pt x="8116" y="10487"/>
                    <a:pt x="5228" y="10487"/>
                  </a:cubicBezTo>
                  <a:cubicBezTo>
                    <a:pt x="2341" y="10487"/>
                    <a:pt x="0" y="8146"/>
                    <a:pt x="0" y="5228"/>
                  </a:cubicBezTo>
                  <a:cubicBezTo>
                    <a:pt x="0" y="2341"/>
                    <a:pt x="2341" y="0"/>
                    <a:pt x="5228" y="0"/>
                  </a:cubicBezTo>
                  <a:cubicBezTo>
                    <a:pt x="8116" y="0"/>
                    <a:pt x="10487" y="2341"/>
                    <a:pt x="10487" y="5228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2271146" y="3892409"/>
              <a:ext cx="520322" cy="189452"/>
            </a:xfrm>
            <a:custGeom>
              <a:avLst/>
              <a:gdLst/>
              <a:ahLst/>
              <a:cxnLst/>
              <a:rect l="l" t="t" r="r" b="b"/>
              <a:pathLst>
                <a:path w="6597" h="2402" fill="none" extrusionOk="0">
                  <a:moveTo>
                    <a:pt x="1" y="0"/>
                  </a:moveTo>
                  <a:cubicBezTo>
                    <a:pt x="457" y="1429"/>
                    <a:pt x="1733" y="2402"/>
                    <a:pt x="3284" y="2402"/>
                  </a:cubicBezTo>
                  <a:cubicBezTo>
                    <a:pt x="4803" y="2402"/>
                    <a:pt x="6141" y="1429"/>
                    <a:pt x="6597" y="0"/>
                  </a:cubicBezTo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2311923" y="3640652"/>
              <a:ext cx="95988" cy="131954"/>
            </a:xfrm>
            <a:custGeom>
              <a:avLst/>
              <a:gdLst/>
              <a:ahLst/>
              <a:cxnLst/>
              <a:rect l="l" t="t" r="r" b="b"/>
              <a:pathLst>
                <a:path w="1217" h="1673" fill="none" extrusionOk="0">
                  <a:moveTo>
                    <a:pt x="1216" y="852"/>
                  </a:moveTo>
                  <a:cubicBezTo>
                    <a:pt x="1216" y="1308"/>
                    <a:pt x="943" y="1673"/>
                    <a:pt x="609" y="1673"/>
                  </a:cubicBezTo>
                  <a:cubicBezTo>
                    <a:pt x="274" y="1673"/>
                    <a:pt x="1" y="1308"/>
                    <a:pt x="1" y="852"/>
                  </a:cubicBezTo>
                  <a:cubicBezTo>
                    <a:pt x="1" y="396"/>
                    <a:pt x="274" y="1"/>
                    <a:pt x="609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2649966" y="3640652"/>
              <a:ext cx="95988" cy="131954"/>
            </a:xfrm>
            <a:custGeom>
              <a:avLst/>
              <a:gdLst/>
              <a:ahLst/>
              <a:cxnLst/>
              <a:rect l="l" t="t" r="r" b="b"/>
              <a:pathLst>
                <a:path w="1217" h="1673" fill="none" extrusionOk="0">
                  <a:moveTo>
                    <a:pt x="1216" y="852"/>
                  </a:moveTo>
                  <a:cubicBezTo>
                    <a:pt x="1216" y="1308"/>
                    <a:pt x="943" y="1673"/>
                    <a:pt x="608" y="1673"/>
                  </a:cubicBezTo>
                  <a:cubicBezTo>
                    <a:pt x="274" y="1673"/>
                    <a:pt x="0" y="1308"/>
                    <a:pt x="0" y="852"/>
                  </a:cubicBezTo>
                  <a:cubicBezTo>
                    <a:pt x="0" y="396"/>
                    <a:pt x="274" y="1"/>
                    <a:pt x="608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EC63C3C-6E79-3D45-9781-4476BFED1690}"/>
              </a:ext>
            </a:extLst>
          </p:cNvPr>
          <p:cNvSpPr txBox="1"/>
          <p:nvPr/>
        </p:nvSpPr>
        <p:spPr>
          <a:xfrm>
            <a:off x="2251631" y="1356464"/>
            <a:ext cx="248497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EG" sz="1867" b="1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rPr>
              <a:t>Check_Number.asm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127D7C-4A59-934C-862D-E7785D07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35057" y="1802173"/>
            <a:ext cx="7713403" cy="3659415"/>
          </a:xfrm>
          <a:prstGeom prst="rect">
            <a:avLst/>
          </a:prstGeom>
        </p:spPr>
      </p:pic>
      <p:grpSp>
        <p:nvGrpSpPr>
          <p:cNvPr id="21" name="Google Shape;1854;p48">
            <a:extLst>
              <a:ext uri="{FF2B5EF4-FFF2-40B4-BE49-F238E27FC236}">
                <a16:creationId xmlns:a16="http://schemas.microsoft.com/office/drawing/2014/main" id="{7A772B51-B06D-814D-85B9-5945539859D3}"/>
              </a:ext>
            </a:extLst>
          </p:cNvPr>
          <p:cNvGrpSpPr/>
          <p:nvPr/>
        </p:nvGrpSpPr>
        <p:grpSpPr>
          <a:xfrm>
            <a:off x="9053862" y="3010999"/>
            <a:ext cx="3074108" cy="1991696"/>
            <a:chOff x="334625" y="3431187"/>
            <a:chExt cx="1844359" cy="1480200"/>
          </a:xfrm>
        </p:grpSpPr>
        <p:sp>
          <p:nvSpPr>
            <p:cNvPr id="22" name="Google Shape;1855;p48">
              <a:extLst>
                <a:ext uri="{FF2B5EF4-FFF2-40B4-BE49-F238E27FC236}">
                  <a16:creationId xmlns:a16="http://schemas.microsoft.com/office/drawing/2014/main" id="{E3D8E8A0-EBF8-9F44-A6AA-7CA2442BC9D2}"/>
                </a:ext>
              </a:extLst>
            </p:cNvPr>
            <p:cNvSpPr/>
            <p:nvPr/>
          </p:nvSpPr>
          <p:spPr>
            <a:xfrm>
              <a:off x="334625" y="3431187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856;p48">
              <a:extLst>
                <a:ext uri="{FF2B5EF4-FFF2-40B4-BE49-F238E27FC236}">
                  <a16:creationId xmlns:a16="http://schemas.microsoft.com/office/drawing/2014/main" id="{5DFDFF27-E0AD-6C40-89A4-D8D25AF8A790}"/>
                </a:ext>
              </a:extLst>
            </p:cNvPr>
            <p:cNvSpPr/>
            <p:nvPr/>
          </p:nvSpPr>
          <p:spPr>
            <a:xfrm>
              <a:off x="353784" y="3450345"/>
              <a:ext cx="1587826" cy="1222214"/>
            </a:xfrm>
            <a:custGeom>
              <a:avLst/>
              <a:gdLst/>
              <a:ahLst/>
              <a:cxnLst/>
              <a:rect l="l" t="t" r="r" b="b"/>
              <a:pathLst>
                <a:path w="32737" h="25199" extrusionOk="0">
                  <a:moveTo>
                    <a:pt x="1" y="1"/>
                  </a:moveTo>
                  <a:lnTo>
                    <a:pt x="1" y="25199"/>
                  </a:lnTo>
                  <a:lnTo>
                    <a:pt x="32737" y="25199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857;p48">
              <a:extLst>
                <a:ext uri="{FF2B5EF4-FFF2-40B4-BE49-F238E27FC236}">
                  <a16:creationId xmlns:a16="http://schemas.microsoft.com/office/drawing/2014/main" id="{04735519-21D2-0840-AEA3-A9CE8BA438CD}"/>
                </a:ext>
              </a:extLst>
            </p:cNvPr>
            <p:cNvSpPr/>
            <p:nvPr/>
          </p:nvSpPr>
          <p:spPr>
            <a:xfrm>
              <a:off x="353784" y="3450345"/>
              <a:ext cx="1587826" cy="128338"/>
            </a:xfrm>
            <a:custGeom>
              <a:avLst/>
              <a:gdLst/>
              <a:ahLst/>
              <a:cxnLst/>
              <a:rect l="l" t="t" r="r" b="b"/>
              <a:pathLst>
                <a:path w="3273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2737" y="2645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858;p48">
              <a:extLst>
                <a:ext uri="{FF2B5EF4-FFF2-40B4-BE49-F238E27FC236}">
                  <a16:creationId xmlns:a16="http://schemas.microsoft.com/office/drawing/2014/main" id="{C4105862-4F8E-5844-B251-FA1D5CF21A94}"/>
                </a:ext>
              </a:extLst>
            </p:cNvPr>
            <p:cNvSpPr/>
            <p:nvPr/>
          </p:nvSpPr>
          <p:spPr>
            <a:xfrm>
              <a:off x="1829539" y="3468049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859;p48">
              <a:extLst>
                <a:ext uri="{FF2B5EF4-FFF2-40B4-BE49-F238E27FC236}">
                  <a16:creationId xmlns:a16="http://schemas.microsoft.com/office/drawing/2014/main" id="{C49F873F-FE8C-3A4D-949D-65357883DD55}"/>
                </a:ext>
              </a:extLst>
            </p:cNvPr>
            <p:cNvSpPr/>
            <p:nvPr/>
          </p:nvSpPr>
          <p:spPr>
            <a:xfrm>
              <a:off x="1844284" y="3481339"/>
              <a:ext cx="67855" cy="6785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" y="1398"/>
                  </a:moveTo>
                  <a:lnTo>
                    <a:pt x="139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860;p48">
              <a:extLst>
                <a:ext uri="{FF2B5EF4-FFF2-40B4-BE49-F238E27FC236}">
                  <a16:creationId xmlns:a16="http://schemas.microsoft.com/office/drawing/2014/main" id="{53AC3969-B065-394B-B833-86982E0A4502}"/>
                </a:ext>
              </a:extLst>
            </p:cNvPr>
            <p:cNvSpPr/>
            <p:nvPr/>
          </p:nvSpPr>
          <p:spPr>
            <a:xfrm>
              <a:off x="1844284" y="3481339"/>
              <a:ext cx="67855" cy="6785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" y="0"/>
                  </a:moveTo>
                  <a:lnTo>
                    <a:pt x="139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861;p48">
              <a:extLst>
                <a:ext uri="{FF2B5EF4-FFF2-40B4-BE49-F238E27FC236}">
                  <a16:creationId xmlns:a16="http://schemas.microsoft.com/office/drawing/2014/main" id="{956E38A7-CF91-E046-8B2E-CA920254EFD7}"/>
                </a:ext>
              </a:extLst>
            </p:cNvPr>
            <p:cNvSpPr/>
            <p:nvPr/>
          </p:nvSpPr>
          <p:spPr>
            <a:xfrm>
              <a:off x="1705711" y="3468049"/>
              <a:ext cx="94386" cy="94386"/>
            </a:xfrm>
            <a:custGeom>
              <a:avLst/>
              <a:gdLst/>
              <a:ahLst/>
              <a:cxnLst/>
              <a:rect l="l" t="t" r="r" b="b"/>
              <a:pathLst>
                <a:path w="194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862;p48">
              <a:extLst>
                <a:ext uri="{FF2B5EF4-FFF2-40B4-BE49-F238E27FC236}">
                  <a16:creationId xmlns:a16="http://schemas.microsoft.com/office/drawing/2014/main" id="{92C2D3BF-6369-6449-AF1E-C7EE47C4471D}"/>
                </a:ext>
              </a:extLst>
            </p:cNvPr>
            <p:cNvSpPr/>
            <p:nvPr/>
          </p:nvSpPr>
          <p:spPr>
            <a:xfrm>
              <a:off x="1724869" y="3487207"/>
              <a:ext cx="56069" cy="56069"/>
            </a:xfrm>
            <a:custGeom>
              <a:avLst/>
              <a:gdLst/>
              <a:ahLst/>
              <a:cxnLst/>
              <a:rect l="l" t="t" r="r" b="b"/>
              <a:pathLst>
                <a:path w="1156" h="1156" fill="none" extrusionOk="0">
                  <a:moveTo>
                    <a:pt x="1" y="1"/>
                  </a:moveTo>
                  <a:lnTo>
                    <a:pt x="1156" y="1"/>
                  </a:lnTo>
                  <a:lnTo>
                    <a:pt x="1156" y="1156"/>
                  </a:lnTo>
                  <a:lnTo>
                    <a:pt x="1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863;p48">
              <a:extLst>
                <a:ext uri="{FF2B5EF4-FFF2-40B4-BE49-F238E27FC236}">
                  <a16:creationId xmlns:a16="http://schemas.microsoft.com/office/drawing/2014/main" id="{FF9F18BC-FCA3-1346-8108-26457A8FF079}"/>
                </a:ext>
              </a:extLst>
            </p:cNvPr>
            <p:cNvSpPr/>
            <p:nvPr/>
          </p:nvSpPr>
          <p:spPr>
            <a:xfrm>
              <a:off x="1580379" y="3468049"/>
              <a:ext cx="94434" cy="94386"/>
            </a:xfrm>
            <a:custGeom>
              <a:avLst/>
              <a:gdLst/>
              <a:ahLst/>
              <a:cxnLst/>
              <a:rect l="l" t="t" r="r" b="b"/>
              <a:pathLst>
                <a:path w="1947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864;p48">
              <a:extLst>
                <a:ext uri="{FF2B5EF4-FFF2-40B4-BE49-F238E27FC236}">
                  <a16:creationId xmlns:a16="http://schemas.microsoft.com/office/drawing/2014/main" id="{BC24626C-D9F1-924A-A13C-36B70F0277C5}"/>
                </a:ext>
              </a:extLst>
            </p:cNvPr>
            <p:cNvSpPr/>
            <p:nvPr/>
          </p:nvSpPr>
          <p:spPr>
            <a:xfrm>
              <a:off x="1595124" y="3544732"/>
              <a:ext cx="64945" cy="49"/>
            </a:xfrm>
            <a:custGeom>
              <a:avLst/>
              <a:gdLst/>
              <a:ahLst/>
              <a:cxnLst/>
              <a:rect l="l" t="t" r="r" b="b"/>
              <a:pathLst>
                <a:path w="1339" h="1" fill="none" extrusionOk="0">
                  <a:moveTo>
                    <a:pt x="1" y="0"/>
                  </a:moveTo>
                  <a:lnTo>
                    <a:pt x="1338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865;p48">
              <a:extLst>
                <a:ext uri="{FF2B5EF4-FFF2-40B4-BE49-F238E27FC236}">
                  <a16:creationId xmlns:a16="http://schemas.microsoft.com/office/drawing/2014/main" id="{F5146750-B58B-BD42-9DB1-88F569EFB14E}"/>
                </a:ext>
              </a:extLst>
            </p:cNvPr>
            <p:cNvSpPr/>
            <p:nvPr/>
          </p:nvSpPr>
          <p:spPr>
            <a:xfrm>
              <a:off x="719400" y="4293614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1"/>
                  </a:moveTo>
                  <a:lnTo>
                    <a:pt x="17630" y="1"/>
                  </a:lnTo>
                  <a:lnTo>
                    <a:pt x="17630" y="4986"/>
                  </a:lnTo>
                  <a:lnTo>
                    <a:pt x="1" y="4986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866;p48">
              <a:extLst>
                <a:ext uri="{FF2B5EF4-FFF2-40B4-BE49-F238E27FC236}">
                  <a16:creationId xmlns:a16="http://schemas.microsoft.com/office/drawing/2014/main" id="{C98D27C9-8EED-234A-A3A7-295AE796852E}"/>
                </a:ext>
              </a:extLst>
            </p:cNvPr>
            <p:cNvSpPr/>
            <p:nvPr/>
          </p:nvSpPr>
          <p:spPr>
            <a:xfrm>
              <a:off x="738559" y="4311317"/>
              <a:ext cx="819741" cy="207930"/>
            </a:xfrm>
            <a:custGeom>
              <a:avLst/>
              <a:gdLst/>
              <a:ahLst/>
              <a:cxnLst/>
              <a:rect l="l" t="t" r="r" b="b"/>
              <a:pathLst>
                <a:path w="16901" h="4287" fill="none" extrusionOk="0">
                  <a:moveTo>
                    <a:pt x="16901" y="1"/>
                  </a:moveTo>
                  <a:lnTo>
                    <a:pt x="16901" y="4287"/>
                  </a:lnTo>
                  <a:lnTo>
                    <a:pt x="1" y="4287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867;p48">
              <a:extLst>
                <a:ext uri="{FF2B5EF4-FFF2-40B4-BE49-F238E27FC236}">
                  <a16:creationId xmlns:a16="http://schemas.microsoft.com/office/drawing/2014/main" id="{AE5372E9-C784-D44E-897E-3F2226A12AB9}"/>
                </a:ext>
              </a:extLst>
            </p:cNvPr>
            <p:cNvSpPr/>
            <p:nvPr/>
          </p:nvSpPr>
          <p:spPr>
            <a:xfrm>
              <a:off x="630979" y="3709835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3" y="2432"/>
                  </a:lnTo>
                  <a:lnTo>
                    <a:pt x="1733" y="517"/>
                  </a:lnTo>
                  <a:close/>
                  <a:moveTo>
                    <a:pt x="1429" y="0"/>
                  </a:moveTo>
                  <a:lnTo>
                    <a:pt x="0" y="3830"/>
                  </a:lnTo>
                  <a:lnTo>
                    <a:pt x="517" y="3830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8" y="3830"/>
                  </a:lnTo>
                  <a:lnTo>
                    <a:pt x="3465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868;p48">
              <a:extLst>
                <a:ext uri="{FF2B5EF4-FFF2-40B4-BE49-F238E27FC236}">
                  <a16:creationId xmlns:a16="http://schemas.microsoft.com/office/drawing/2014/main" id="{3DC02CD4-777F-7E46-9081-1D9EBDE0B119}"/>
                </a:ext>
              </a:extLst>
            </p:cNvPr>
            <p:cNvSpPr/>
            <p:nvPr/>
          </p:nvSpPr>
          <p:spPr>
            <a:xfrm>
              <a:off x="827028" y="3709835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7" y="1794"/>
                  </a:lnTo>
                  <a:lnTo>
                    <a:pt x="517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7" y="3830"/>
                  </a:lnTo>
                  <a:lnTo>
                    <a:pt x="517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2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97"/>
                  </a:lnTo>
                  <a:cubicBezTo>
                    <a:pt x="2341" y="2584"/>
                    <a:pt x="2220" y="2402"/>
                    <a:pt x="2128" y="2280"/>
                  </a:cubicBezTo>
                  <a:cubicBezTo>
                    <a:pt x="2007" y="2158"/>
                    <a:pt x="1916" y="2067"/>
                    <a:pt x="1794" y="2037"/>
                  </a:cubicBezTo>
                  <a:cubicBezTo>
                    <a:pt x="2007" y="1976"/>
                    <a:pt x="2159" y="1854"/>
                    <a:pt x="2280" y="1702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6"/>
                    <a:pt x="2128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869;p48">
              <a:extLst>
                <a:ext uri="{FF2B5EF4-FFF2-40B4-BE49-F238E27FC236}">
                  <a16:creationId xmlns:a16="http://schemas.microsoft.com/office/drawing/2014/main" id="{382D56B3-821F-CA44-9323-0DA6C8DEB909}"/>
                </a:ext>
              </a:extLst>
            </p:cNvPr>
            <p:cNvSpPr/>
            <p:nvPr/>
          </p:nvSpPr>
          <p:spPr>
            <a:xfrm>
              <a:off x="1002464" y="3709835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405"/>
                  </a:lnTo>
                  <a:lnTo>
                    <a:pt x="517" y="3405"/>
                  </a:lnTo>
                  <a:lnTo>
                    <a:pt x="517" y="2006"/>
                  </a:lnTo>
                  <a:lnTo>
                    <a:pt x="2341" y="2006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870;p48">
              <a:extLst>
                <a:ext uri="{FF2B5EF4-FFF2-40B4-BE49-F238E27FC236}">
                  <a16:creationId xmlns:a16="http://schemas.microsoft.com/office/drawing/2014/main" id="{6DFB661F-44F9-A34D-B977-B7EF8DAB2FB9}"/>
                </a:ext>
              </a:extLst>
            </p:cNvPr>
            <p:cNvSpPr/>
            <p:nvPr/>
          </p:nvSpPr>
          <p:spPr>
            <a:xfrm>
              <a:off x="1217721" y="3709835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8" y="2006"/>
                  </a:lnTo>
                  <a:lnTo>
                    <a:pt x="1368" y="3830"/>
                  </a:lnTo>
                  <a:lnTo>
                    <a:pt x="1885" y="3830"/>
                  </a:lnTo>
                  <a:lnTo>
                    <a:pt x="1885" y="2006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871;p48">
              <a:extLst>
                <a:ext uri="{FF2B5EF4-FFF2-40B4-BE49-F238E27FC236}">
                  <a16:creationId xmlns:a16="http://schemas.microsoft.com/office/drawing/2014/main" id="{A3A261C6-B0FA-FB4B-B21D-5D11613DCE09}"/>
                </a:ext>
              </a:extLst>
            </p:cNvPr>
            <p:cNvSpPr/>
            <p:nvPr/>
          </p:nvSpPr>
          <p:spPr>
            <a:xfrm>
              <a:off x="1373998" y="3706876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63" y="426"/>
                  </a:moveTo>
                  <a:cubicBezTo>
                    <a:pt x="2128" y="426"/>
                    <a:pt x="2432" y="578"/>
                    <a:pt x="2645" y="852"/>
                  </a:cubicBezTo>
                  <a:cubicBezTo>
                    <a:pt x="2888" y="1125"/>
                    <a:pt x="2979" y="1490"/>
                    <a:pt x="2979" y="1976"/>
                  </a:cubicBezTo>
                  <a:cubicBezTo>
                    <a:pt x="2979" y="2463"/>
                    <a:pt x="2888" y="2858"/>
                    <a:pt x="2645" y="3131"/>
                  </a:cubicBezTo>
                  <a:cubicBezTo>
                    <a:pt x="2432" y="3405"/>
                    <a:pt x="2128" y="3526"/>
                    <a:pt x="1763" y="3526"/>
                  </a:cubicBezTo>
                  <a:cubicBezTo>
                    <a:pt x="1399" y="3526"/>
                    <a:pt x="1095" y="3405"/>
                    <a:pt x="882" y="3131"/>
                  </a:cubicBezTo>
                  <a:cubicBezTo>
                    <a:pt x="639" y="2858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78"/>
                    <a:pt x="1399" y="426"/>
                    <a:pt x="1763" y="426"/>
                  </a:cubicBezTo>
                  <a:close/>
                  <a:moveTo>
                    <a:pt x="1763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2" y="912"/>
                    <a:pt x="0" y="1368"/>
                    <a:pt x="0" y="1976"/>
                  </a:cubicBezTo>
                  <a:cubicBezTo>
                    <a:pt x="0" y="2584"/>
                    <a:pt x="152" y="3070"/>
                    <a:pt x="487" y="3435"/>
                  </a:cubicBezTo>
                  <a:cubicBezTo>
                    <a:pt x="791" y="3770"/>
                    <a:pt x="1216" y="3952"/>
                    <a:pt x="1763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4" y="3070"/>
                    <a:pt x="3526" y="2584"/>
                    <a:pt x="3526" y="1976"/>
                  </a:cubicBezTo>
                  <a:cubicBezTo>
                    <a:pt x="3526" y="1368"/>
                    <a:pt x="3374" y="912"/>
                    <a:pt x="3040" y="548"/>
                  </a:cubicBezTo>
                  <a:cubicBezTo>
                    <a:pt x="2736" y="183"/>
                    <a:pt x="2311" y="1"/>
                    <a:pt x="1763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872;p48">
              <a:extLst>
                <a:ext uri="{FF2B5EF4-FFF2-40B4-BE49-F238E27FC236}">
                  <a16:creationId xmlns:a16="http://schemas.microsoft.com/office/drawing/2014/main" id="{BEACAFC5-F423-0D46-9D86-32535A22CDEC}"/>
                </a:ext>
              </a:extLst>
            </p:cNvPr>
            <p:cNvSpPr/>
            <p:nvPr/>
          </p:nvSpPr>
          <p:spPr>
            <a:xfrm>
              <a:off x="1581882" y="3709835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69"/>
                    <a:pt x="973" y="3891"/>
                    <a:pt x="1459" y="3891"/>
                  </a:cubicBezTo>
                  <a:cubicBezTo>
                    <a:pt x="1915" y="3891"/>
                    <a:pt x="2280" y="3769"/>
                    <a:pt x="2523" y="3526"/>
                  </a:cubicBezTo>
                  <a:cubicBezTo>
                    <a:pt x="2797" y="3253"/>
                    <a:pt x="2918" y="2888"/>
                    <a:pt x="2918" y="2402"/>
                  </a:cubicBezTo>
                  <a:lnTo>
                    <a:pt x="2918" y="0"/>
                  </a:lnTo>
                  <a:lnTo>
                    <a:pt x="2402" y="0"/>
                  </a:lnTo>
                  <a:lnTo>
                    <a:pt x="2402" y="2341"/>
                  </a:lnTo>
                  <a:cubicBezTo>
                    <a:pt x="2402" y="2736"/>
                    <a:pt x="2310" y="3040"/>
                    <a:pt x="2158" y="3222"/>
                  </a:cubicBezTo>
                  <a:cubicBezTo>
                    <a:pt x="2006" y="3405"/>
                    <a:pt x="1794" y="3465"/>
                    <a:pt x="1459" y="3465"/>
                  </a:cubicBezTo>
                  <a:cubicBezTo>
                    <a:pt x="1125" y="3465"/>
                    <a:pt x="882" y="3405"/>
                    <a:pt x="730" y="3222"/>
                  </a:cubicBezTo>
                  <a:cubicBezTo>
                    <a:pt x="578" y="3040"/>
                    <a:pt x="517" y="2736"/>
                    <a:pt x="517" y="234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873;p48">
              <a:extLst>
                <a:ext uri="{FF2B5EF4-FFF2-40B4-BE49-F238E27FC236}">
                  <a16:creationId xmlns:a16="http://schemas.microsoft.com/office/drawing/2014/main" id="{82D2C514-982F-384A-955E-11196A42B697}"/>
                </a:ext>
              </a:extLst>
            </p:cNvPr>
            <p:cNvSpPr/>
            <p:nvPr/>
          </p:nvSpPr>
          <p:spPr>
            <a:xfrm>
              <a:off x="719400" y="3945704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429" y="426"/>
                    <a:pt x="1612" y="487"/>
                    <a:pt x="1733" y="609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33" y="1612"/>
                  </a:cubicBezTo>
                  <a:cubicBezTo>
                    <a:pt x="1612" y="1733"/>
                    <a:pt x="142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80" y="3830"/>
                  </a:lnTo>
                  <a:lnTo>
                    <a:pt x="2432" y="2797"/>
                  </a:lnTo>
                  <a:cubicBezTo>
                    <a:pt x="2341" y="2584"/>
                    <a:pt x="2250" y="2402"/>
                    <a:pt x="2128" y="2280"/>
                  </a:cubicBezTo>
                  <a:cubicBezTo>
                    <a:pt x="2037" y="2159"/>
                    <a:pt x="1916" y="2068"/>
                    <a:pt x="1825" y="2037"/>
                  </a:cubicBezTo>
                  <a:cubicBezTo>
                    <a:pt x="2037" y="1976"/>
                    <a:pt x="2189" y="1855"/>
                    <a:pt x="2280" y="1703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7"/>
                    <a:pt x="2128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874;p48">
              <a:extLst>
                <a:ext uri="{FF2B5EF4-FFF2-40B4-BE49-F238E27FC236}">
                  <a16:creationId xmlns:a16="http://schemas.microsoft.com/office/drawing/2014/main" id="{F717147C-9D30-FD44-B2AB-C09A5B554373}"/>
                </a:ext>
              </a:extLst>
            </p:cNvPr>
            <p:cNvSpPr/>
            <p:nvPr/>
          </p:nvSpPr>
          <p:spPr>
            <a:xfrm>
              <a:off x="896339" y="3945704"/>
              <a:ext cx="117958" cy="185813"/>
            </a:xfrm>
            <a:custGeom>
              <a:avLst/>
              <a:gdLst/>
              <a:ahLst/>
              <a:cxnLst/>
              <a:rect l="l" t="t" r="r" b="b"/>
              <a:pathLst>
                <a:path w="2432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2432" y="3830"/>
                  </a:lnTo>
                  <a:lnTo>
                    <a:pt x="2432" y="3405"/>
                  </a:lnTo>
                  <a:lnTo>
                    <a:pt x="517" y="3405"/>
                  </a:lnTo>
                  <a:lnTo>
                    <a:pt x="517" y="2007"/>
                  </a:lnTo>
                  <a:lnTo>
                    <a:pt x="2310" y="2007"/>
                  </a:lnTo>
                  <a:lnTo>
                    <a:pt x="2310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02" y="457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875;p48">
              <a:extLst>
                <a:ext uri="{FF2B5EF4-FFF2-40B4-BE49-F238E27FC236}">
                  <a16:creationId xmlns:a16="http://schemas.microsoft.com/office/drawing/2014/main" id="{C2452732-51B5-954E-8167-B0B9AFB308EC}"/>
                </a:ext>
              </a:extLst>
            </p:cNvPr>
            <p:cNvSpPr/>
            <p:nvPr/>
          </p:nvSpPr>
          <p:spPr>
            <a:xfrm>
              <a:off x="1033458" y="3945704"/>
              <a:ext cx="169565" cy="185813"/>
            </a:xfrm>
            <a:custGeom>
              <a:avLst/>
              <a:gdLst/>
              <a:ahLst/>
              <a:cxnLst/>
              <a:rect l="l" t="t" r="r" b="b"/>
              <a:pathLst>
                <a:path w="349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4" y="2432"/>
                  </a:lnTo>
                  <a:lnTo>
                    <a:pt x="1733" y="517"/>
                  </a:lnTo>
                  <a:close/>
                  <a:moveTo>
                    <a:pt x="1459" y="1"/>
                  </a:moveTo>
                  <a:lnTo>
                    <a:pt x="0" y="3830"/>
                  </a:lnTo>
                  <a:lnTo>
                    <a:pt x="547" y="3830"/>
                  </a:lnTo>
                  <a:lnTo>
                    <a:pt x="882" y="2858"/>
                  </a:lnTo>
                  <a:lnTo>
                    <a:pt x="2614" y="2858"/>
                  </a:lnTo>
                  <a:lnTo>
                    <a:pt x="2948" y="3830"/>
                  </a:lnTo>
                  <a:lnTo>
                    <a:pt x="3496" y="383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876;p48">
              <a:extLst>
                <a:ext uri="{FF2B5EF4-FFF2-40B4-BE49-F238E27FC236}">
                  <a16:creationId xmlns:a16="http://schemas.microsoft.com/office/drawing/2014/main" id="{9DC7C16C-70B8-DE49-B97D-767872062DEB}"/>
                </a:ext>
              </a:extLst>
            </p:cNvPr>
            <p:cNvSpPr/>
            <p:nvPr/>
          </p:nvSpPr>
          <p:spPr>
            <a:xfrm>
              <a:off x="1229507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5" y="426"/>
                  </a:moveTo>
                  <a:cubicBezTo>
                    <a:pt x="1672" y="426"/>
                    <a:pt x="2037" y="548"/>
                    <a:pt x="2280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0" y="3040"/>
                  </a:cubicBezTo>
                  <a:cubicBezTo>
                    <a:pt x="2037" y="3283"/>
                    <a:pt x="1672" y="3405"/>
                    <a:pt x="1125" y="3405"/>
                  </a:cubicBezTo>
                  <a:lnTo>
                    <a:pt x="517" y="3405"/>
                  </a:lnTo>
                  <a:lnTo>
                    <a:pt x="517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1065" y="3830"/>
                  </a:lnTo>
                  <a:cubicBezTo>
                    <a:pt x="1794" y="3830"/>
                    <a:pt x="2341" y="3678"/>
                    <a:pt x="2676" y="3375"/>
                  </a:cubicBezTo>
                  <a:cubicBezTo>
                    <a:pt x="3040" y="3040"/>
                    <a:pt x="3192" y="2584"/>
                    <a:pt x="3192" y="1916"/>
                  </a:cubicBezTo>
                  <a:cubicBezTo>
                    <a:pt x="3192" y="1277"/>
                    <a:pt x="3040" y="791"/>
                    <a:pt x="2676" y="487"/>
                  </a:cubicBezTo>
                  <a:cubicBezTo>
                    <a:pt x="2341" y="18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877;p48">
              <a:extLst>
                <a:ext uri="{FF2B5EF4-FFF2-40B4-BE49-F238E27FC236}">
                  <a16:creationId xmlns:a16="http://schemas.microsoft.com/office/drawing/2014/main" id="{81833799-B2C0-7B44-9DC7-C8F17E18C09B}"/>
                </a:ext>
              </a:extLst>
            </p:cNvPr>
            <p:cNvSpPr/>
            <p:nvPr/>
          </p:nvSpPr>
          <p:spPr>
            <a:xfrm>
              <a:off x="1385784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0"/>
                  </a:lnTo>
                  <a:lnTo>
                    <a:pt x="1855" y="3830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878;p48">
              <a:extLst>
                <a:ext uri="{FF2B5EF4-FFF2-40B4-BE49-F238E27FC236}">
                  <a16:creationId xmlns:a16="http://schemas.microsoft.com/office/drawing/2014/main" id="{647A2960-D55C-2C4E-9F87-3DF14C1D1A38}"/>
                </a:ext>
              </a:extLst>
            </p:cNvPr>
            <p:cNvSpPr/>
            <p:nvPr/>
          </p:nvSpPr>
          <p:spPr>
            <a:xfrm>
              <a:off x="1558261" y="3942745"/>
              <a:ext cx="98848" cy="188772"/>
            </a:xfrm>
            <a:custGeom>
              <a:avLst/>
              <a:gdLst/>
              <a:ahLst/>
              <a:cxnLst/>
              <a:rect l="l" t="t" r="r" b="b"/>
              <a:pathLst>
                <a:path w="2038" h="3892" extrusionOk="0">
                  <a:moveTo>
                    <a:pt x="1004" y="1"/>
                  </a:moveTo>
                  <a:cubicBezTo>
                    <a:pt x="822" y="1"/>
                    <a:pt x="670" y="31"/>
                    <a:pt x="487" y="92"/>
                  </a:cubicBezTo>
                  <a:cubicBezTo>
                    <a:pt x="335" y="122"/>
                    <a:pt x="183" y="183"/>
                    <a:pt x="1" y="305"/>
                  </a:cubicBezTo>
                  <a:lnTo>
                    <a:pt x="1" y="761"/>
                  </a:lnTo>
                  <a:cubicBezTo>
                    <a:pt x="183" y="670"/>
                    <a:pt x="335" y="578"/>
                    <a:pt x="487" y="518"/>
                  </a:cubicBezTo>
                  <a:cubicBezTo>
                    <a:pt x="639" y="457"/>
                    <a:pt x="791" y="426"/>
                    <a:pt x="913" y="426"/>
                  </a:cubicBezTo>
                  <a:cubicBezTo>
                    <a:pt x="1095" y="426"/>
                    <a:pt x="1247" y="457"/>
                    <a:pt x="1369" y="578"/>
                  </a:cubicBezTo>
                  <a:cubicBezTo>
                    <a:pt x="1460" y="670"/>
                    <a:pt x="1521" y="791"/>
                    <a:pt x="1521" y="943"/>
                  </a:cubicBezTo>
                  <a:cubicBezTo>
                    <a:pt x="1521" y="1004"/>
                    <a:pt x="1521" y="1095"/>
                    <a:pt x="1460" y="1186"/>
                  </a:cubicBezTo>
                  <a:cubicBezTo>
                    <a:pt x="1430" y="1247"/>
                    <a:pt x="1338" y="1338"/>
                    <a:pt x="1247" y="1429"/>
                  </a:cubicBezTo>
                  <a:lnTo>
                    <a:pt x="1034" y="1673"/>
                  </a:lnTo>
                  <a:cubicBezTo>
                    <a:pt x="882" y="1794"/>
                    <a:pt x="761" y="1946"/>
                    <a:pt x="730" y="2037"/>
                  </a:cubicBezTo>
                  <a:cubicBezTo>
                    <a:pt x="670" y="2159"/>
                    <a:pt x="639" y="2311"/>
                    <a:pt x="639" y="2463"/>
                  </a:cubicBezTo>
                  <a:lnTo>
                    <a:pt x="639" y="2858"/>
                  </a:lnTo>
                  <a:lnTo>
                    <a:pt x="1126" y="2858"/>
                  </a:lnTo>
                  <a:lnTo>
                    <a:pt x="1126" y="2554"/>
                  </a:lnTo>
                  <a:cubicBezTo>
                    <a:pt x="1126" y="2463"/>
                    <a:pt x="1156" y="2402"/>
                    <a:pt x="1156" y="2341"/>
                  </a:cubicBezTo>
                  <a:cubicBezTo>
                    <a:pt x="1156" y="2280"/>
                    <a:pt x="1156" y="2250"/>
                    <a:pt x="1156" y="2220"/>
                  </a:cubicBezTo>
                  <a:cubicBezTo>
                    <a:pt x="1186" y="2159"/>
                    <a:pt x="1217" y="2129"/>
                    <a:pt x="1247" y="2068"/>
                  </a:cubicBezTo>
                  <a:cubicBezTo>
                    <a:pt x="1278" y="2037"/>
                    <a:pt x="1338" y="1977"/>
                    <a:pt x="1399" y="1885"/>
                  </a:cubicBezTo>
                  <a:lnTo>
                    <a:pt x="1642" y="1673"/>
                  </a:lnTo>
                  <a:cubicBezTo>
                    <a:pt x="1794" y="1521"/>
                    <a:pt x="1885" y="1399"/>
                    <a:pt x="1946" y="1277"/>
                  </a:cubicBezTo>
                  <a:cubicBezTo>
                    <a:pt x="2007" y="1156"/>
                    <a:pt x="2037" y="1034"/>
                    <a:pt x="2037" y="913"/>
                  </a:cubicBezTo>
                  <a:cubicBezTo>
                    <a:pt x="2037" y="639"/>
                    <a:pt x="1946" y="426"/>
                    <a:pt x="1764" y="244"/>
                  </a:cubicBezTo>
                  <a:cubicBezTo>
                    <a:pt x="1582" y="92"/>
                    <a:pt x="1308" y="1"/>
                    <a:pt x="1004" y="1"/>
                  </a:cubicBezTo>
                  <a:close/>
                  <a:moveTo>
                    <a:pt x="639" y="3223"/>
                  </a:moveTo>
                  <a:lnTo>
                    <a:pt x="639" y="3891"/>
                  </a:lnTo>
                  <a:lnTo>
                    <a:pt x="1156" y="3891"/>
                  </a:lnTo>
                  <a:lnTo>
                    <a:pt x="115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879;p48">
              <a:extLst>
                <a:ext uri="{FF2B5EF4-FFF2-40B4-BE49-F238E27FC236}">
                  <a16:creationId xmlns:a16="http://schemas.microsoft.com/office/drawing/2014/main" id="{87407946-8731-D248-A6CB-9E2ED36961E1}"/>
                </a:ext>
              </a:extLst>
            </p:cNvPr>
            <p:cNvSpPr/>
            <p:nvPr/>
          </p:nvSpPr>
          <p:spPr>
            <a:xfrm>
              <a:off x="1054071" y="4329021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520" y="274"/>
                    <a:pt x="1703" y="365"/>
                    <a:pt x="1855" y="578"/>
                  </a:cubicBezTo>
                  <a:cubicBezTo>
                    <a:pt x="2007" y="760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520" y="2463"/>
                    <a:pt x="1247" y="2463"/>
                  </a:cubicBezTo>
                  <a:cubicBezTo>
                    <a:pt x="973" y="2463"/>
                    <a:pt x="79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0"/>
                    <a:pt x="609" y="578"/>
                  </a:cubicBezTo>
                  <a:cubicBezTo>
                    <a:pt x="791" y="365"/>
                    <a:pt x="973" y="274"/>
                    <a:pt x="1247" y="274"/>
                  </a:cubicBezTo>
                  <a:close/>
                  <a:moveTo>
                    <a:pt x="1247" y="0"/>
                  </a:moveTo>
                  <a:cubicBezTo>
                    <a:pt x="882" y="0"/>
                    <a:pt x="578" y="122"/>
                    <a:pt x="335" y="365"/>
                  </a:cubicBezTo>
                  <a:cubicBezTo>
                    <a:pt x="122" y="608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4"/>
                    <a:pt x="882" y="2736"/>
                    <a:pt x="1247" y="2736"/>
                  </a:cubicBezTo>
                  <a:cubicBezTo>
                    <a:pt x="1612" y="2736"/>
                    <a:pt x="1916" y="2614"/>
                    <a:pt x="2128" y="2371"/>
                  </a:cubicBezTo>
                  <a:cubicBezTo>
                    <a:pt x="2371" y="2128"/>
                    <a:pt x="2463" y="1794"/>
                    <a:pt x="2463" y="1368"/>
                  </a:cubicBezTo>
                  <a:cubicBezTo>
                    <a:pt x="2463" y="943"/>
                    <a:pt x="2371" y="608"/>
                    <a:pt x="2128" y="365"/>
                  </a:cubicBezTo>
                  <a:cubicBezTo>
                    <a:pt x="1916" y="122"/>
                    <a:pt x="1612" y="0"/>
                    <a:pt x="1247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880;p48">
              <a:extLst>
                <a:ext uri="{FF2B5EF4-FFF2-40B4-BE49-F238E27FC236}">
                  <a16:creationId xmlns:a16="http://schemas.microsoft.com/office/drawing/2014/main" id="{81DC1A73-D9E1-7348-9AF6-C76D7AAD0A07}"/>
                </a:ext>
              </a:extLst>
            </p:cNvPr>
            <p:cNvSpPr/>
            <p:nvPr/>
          </p:nvSpPr>
          <p:spPr>
            <a:xfrm>
              <a:off x="1201521" y="4330476"/>
              <a:ext cx="101758" cy="129793"/>
            </a:xfrm>
            <a:custGeom>
              <a:avLst/>
              <a:gdLst/>
              <a:ahLst/>
              <a:cxnLst/>
              <a:rect l="l" t="t" r="r" b="b"/>
              <a:pathLst>
                <a:path w="2098" h="2676" extrusionOk="0">
                  <a:moveTo>
                    <a:pt x="0" y="1"/>
                  </a:moveTo>
                  <a:lnTo>
                    <a:pt x="0" y="2676"/>
                  </a:lnTo>
                  <a:lnTo>
                    <a:pt x="365" y="2676"/>
                  </a:lnTo>
                  <a:lnTo>
                    <a:pt x="365" y="1399"/>
                  </a:lnTo>
                  <a:lnTo>
                    <a:pt x="1642" y="2676"/>
                  </a:lnTo>
                  <a:lnTo>
                    <a:pt x="2097" y="2676"/>
                  </a:lnTo>
                  <a:lnTo>
                    <a:pt x="699" y="1247"/>
                  </a:lnTo>
                  <a:lnTo>
                    <a:pt x="2006" y="1"/>
                  </a:lnTo>
                  <a:lnTo>
                    <a:pt x="1550" y="1"/>
                  </a:lnTo>
                  <a:lnTo>
                    <a:pt x="365" y="1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881;p48">
              <a:extLst>
                <a:ext uri="{FF2B5EF4-FFF2-40B4-BE49-F238E27FC236}">
                  <a16:creationId xmlns:a16="http://schemas.microsoft.com/office/drawing/2014/main" id="{92E000F5-7887-6348-9BF6-F884492A1C20}"/>
                </a:ext>
              </a:extLst>
            </p:cNvPr>
            <p:cNvSpPr/>
            <p:nvPr/>
          </p:nvSpPr>
          <p:spPr>
            <a:xfrm>
              <a:off x="408350" y="350491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0"/>
                  </a:moveTo>
                  <a:lnTo>
                    <a:pt x="0" y="25989"/>
                  </a:lnTo>
                  <a:lnTo>
                    <a:pt x="33496" y="25989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882;p48">
              <a:extLst>
                <a:ext uri="{FF2B5EF4-FFF2-40B4-BE49-F238E27FC236}">
                  <a16:creationId xmlns:a16="http://schemas.microsoft.com/office/drawing/2014/main" id="{1B254939-7D7E-4144-AAC7-1DFAF1803580}"/>
                </a:ext>
              </a:extLst>
            </p:cNvPr>
            <p:cNvSpPr/>
            <p:nvPr/>
          </p:nvSpPr>
          <p:spPr>
            <a:xfrm>
              <a:off x="424550" y="3524069"/>
              <a:ext cx="1589330" cy="1222214"/>
            </a:xfrm>
            <a:custGeom>
              <a:avLst/>
              <a:gdLst/>
              <a:ahLst/>
              <a:cxnLst/>
              <a:rect l="l" t="t" r="r" b="b"/>
              <a:pathLst>
                <a:path w="32768" h="25199" extrusionOk="0">
                  <a:moveTo>
                    <a:pt x="1" y="0"/>
                  </a:moveTo>
                  <a:lnTo>
                    <a:pt x="1" y="25198"/>
                  </a:lnTo>
                  <a:lnTo>
                    <a:pt x="32767" y="25198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883;p48">
              <a:extLst>
                <a:ext uri="{FF2B5EF4-FFF2-40B4-BE49-F238E27FC236}">
                  <a16:creationId xmlns:a16="http://schemas.microsoft.com/office/drawing/2014/main" id="{339F3F44-2F7F-3B44-8262-EF21F3A9DD22}"/>
                </a:ext>
              </a:extLst>
            </p:cNvPr>
            <p:cNvSpPr/>
            <p:nvPr/>
          </p:nvSpPr>
          <p:spPr>
            <a:xfrm>
              <a:off x="427508" y="3524069"/>
              <a:ext cx="1587826" cy="128289"/>
            </a:xfrm>
            <a:custGeom>
              <a:avLst/>
              <a:gdLst/>
              <a:ahLst/>
              <a:cxnLst/>
              <a:rect l="l" t="t" r="r" b="b"/>
              <a:pathLst>
                <a:path w="3273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884;p48">
              <a:extLst>
                <a:ext uri="{FF2B5EF4-FFF2-40B4-BE49-F238E27FC236}">
                  <a16:creationId xmlns:a16="http://schemas.microsoft.com/office/drawing/2014/main" id="{5D4A4A2C-F1CC-C548-88B7-5F1C6945006F}"/>
                </a:ext>
              </a:extLst>
            </p:cNvPr>
            <p:cNvSpPr/>
            <p:nvPr/>
          </p:nvSpPr>
          <p:spPr>
            <a:xfrm>
              <a:off x="1903264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885;p48">
              <a:extLst>
                <a:ext uri="{FF2B5EF4-FFF2-40B4-BE49-F238E27FC236}">
                  <a16:creationId xmlns:a16="http://schemas.microsoft.com/office/drawing/2014/main" id="{6E57D2E9-636C-3B4C-A2E1-DDBFCF3E8FD4}"/>
                </a:ext>
              </a:extLst>
            </p:cNvPr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399"/>
                  </a:moveTo>
                  <a:lnTo>
                    <a:pt x="142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886;p48">
              <a:extLst>
                <a:ext uri="{FF2B5EF4-FFF2-40B4-BE49-F238E27FC236}">
                  <a16:creationId xmlns:a16="http://schemas.microsoft.com/office/drawing/2014/main" id="{35FC2600-8D06-A34D-B449-61D3646B001B}"/>
                </a:ext>
              </a:extLst>
            </p:cNvPr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"/>
                  </a:moveTo>
                  <a:lnTo>
                    <a:pt x="1429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887;p48">
              <a:extLst>
                <a:ext uri="{FF2B5EF4-FFF2-40B4-BE49-F238E27FC236}">
                  <a16:creationId xmlns:a16="http://schemas.microsoft.com/office/drawing/2014/main" id="{E5F51B01-AF67-2C41-9E7A-1351D015D4DE}"/>
                </a:ext>
              </a:extLst>
            </p:cNvPr>
            <p:cNvSpPr/>
            <p:nvPr/>
          </p:nvSpPr>
          <p:spPr>
            <a:xfrm>
              <a:off x="1777932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888;p48">
              <a:extLst>
                <a:ext uri="{FF2B5EF4-FFF2-40B4-BE49-F238E27FC236}">
                  <a16:creationId xmlns:a16="http://schemas.microsoft.com/office/drawing/2014/main" id="{4F356D3B-83CA-5245-AC31-1EEA984A1BA8}"/>
                </a:ext>
              </a:extLst>
            </p:cNvPr>
            <p:cNvSpPr/>
            <p:nvPr/>
          </p:nvSpPr>
          <p:spPr>
            <a:xfrm>
              <a:off x="1795635" y="3560932"/>
              <a:ext cx="57572" cy="56069"/>
            </a:xfrm>
            <a:custGeom>
              <a:avLst/>
              <a:gdLst/>
              <a:ahLst/>
              <a:cxnLst/>
              <a:rect l="l" t="t" r="r" b="b"/>
              <a:pathLst>
                <a:path w="1187" h="1156" fill="none" extrusionOk="0">
                  <a:moveTo>
                    <a:pt x="1" y="0"/>
                  </a:moveTo>
                  <a:lnTo>
                    <a:pt x="1186" y="0"/>
                  </a:lnTo>
                  <a:lnTo>
                    <a:pt x="1186" y="1155"/>
                  </a:lnTo>
                  <a:lnTo>
                    <a:pt x="1" y="115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889;p48">
              <a:extLst>
                <a:ext uri="{FF2B5EF4-FFF2-40B4-BE49-F238E27FC236}">
                  <a16:creationId xmlns:a16="http://schemas.microsoft.com/office/drawing/2014/main" id="{EB5E92F6-321D-494A-96E7-2CD3DD55171E}"/>
                </a:ext>
              </a:extLst>
            </p:cNvPr>
            <p:cNvSpPr/>
            <p:nvPr/>
          </p:nvSpPr>
          <p:spPr>
            <a:xfrm>
              <a:off x="1795635" y="3575676"/>
              <a:ext cx="57572" cy="49"/>
            </a:xfrm>
            <a:custGeom>
              <a:avLst/>
              <a:gdLst/>
              <a:ahLst/>
              <a:cxnLst/>
              <a:rect l="l" t="t" r="r" b="b"/>
              <a:pathLst>
                <a:path w="1187" h="1" fill="none" extrusionOk="0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890;p48">
              <a:extLst>
                <a:ext uri="{FF2B5EF4-FFF2-40B4-BE49-F238E27FC236}">
                  <a16:creationId xmlns:a16="http://schemas.microsoft.com/office/drawing/2014/main" id="{8555F0B6-2F24-7B41-B6FE-4BAC43159044}"/>
                </a:ext>
              </a:extLst>
            </p:cNvPr>
            <p:cNvSpPr/>
            <p:nvPr/>
          </p:nvSpPr>
          <p:spPr>
            <a:xfrm>
              <a:off x="1652648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891;p48">
              <a:extLst>
                <a:ext uri="{FF2B5EF4-FFF2-40B4-BE49-F238E27FC236}">
                  <a16:creationId xmlns:a16="http://schemas.microsoft.com/office/drawing/2014/main" id="{C2102ACB-0493-E942-AA1E-3FE9CD3CC7BF}"/>
                </a:ext>
              </a:extLst>
            </p:cNvPr>
            <p:cNvSpPr/>
            <p:nvPr/>
          </p:nvSpPr>
          <p:spPr>
            <a:xfrm>
              <a:off x="1668848" y="361840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892;p48">
              <a:extLst>
                <a:ext uri="{FF2B5EF4-FFF2-40B4-BE49-F238E27FC236}">
                  <a16:creationId xmlns:a16="http://schemas.microsoft.com/office/drawing/2014/main" id="{1DAABCF0-1427-F04C-8A29-8E8843C15F22}"/>
                </a:ext>
              </a:extLst>
            </p:cNvPr>
            <p:cNvSpPr/>
            <p:nvPr/>
          </p:nvSpPr>
          <p:spPr>
            <a:xfrm>
              <a:off x="793125" y="4365883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893;p48">
              <a:extLst>
                <a:ext uri="{FF2B5EF4-FFF2-40B4-BE49-F238E27FC236}">
                  <a16:creationId xmlns:a16="http://schemas.microsoft.com/office/drawing/2014/main" id="{C8D01EAC-EEB6-6A47-9C44-C43136247066}"/>
                </a:ext>
              </a:extLst>
            </p:cNvPr>
            <p:cNvSpPr/>
            <p:nvPr/>
          </p:nvSpPr>
          <p:spPr>
            <a:xfrm>
              <a:off x="810828" y="4382083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0" y="1"/>
                  </a:moveTo>
                  <a:lnTo>
                    <a:pt x="16900" y="4317"/>
                  </a:lnTo>
                  <a:lnTo>
                    <a:pt x="0" y="4317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894;p48">
              <a:extLst>
                <a:ext uri="{FF2B5EF4-FFF2-40B4-BE49-F238E27FC236}">
                  <a16:creationId xmlns:a16="http://schemas.microsoft.com/office/drawing/2014/main" id="{FA780C3B-6243-704B-B207-00E57B17433A}"/>
                </a:ext>
              </a:extLst>
            </p:cNvPr>
            <p:cNvSpPr/>
            <p:nvPr/>
          </p:nvSpPr>
          <p:spPr>
            <a:xfrm>
              <a:off x="703200" y="3783559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33" y="517"/>
                  </a:moveTo>
                  <a:lnTo>
                    <a:pt x="2432" y="2401"/>
                  </a:lnTo>
                  <a:lnTo>
                    <a:pt x="1034" y="2401"/>
                  </a:lnTo>
                  <a:lnTo>
                    <a:pt x="173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895;p48">
              <a:extLst>
                <a:ext uri="{FF2B5EF4-FFF2-40B4-BE49-F238E27FC236}">
                  <a16:creationId xmlns:a16="http://schemas.microsoft.com/office/drawing/2014/main" id="{C6EFA006-F5E2-FA47-950D-03AF60524565}"/>
                </a:ext>
              </a:extLst>
            </p:cNvPr>
            <p:cNvSpPr/>
            <p:nvPr/>
          </p:nvSpPr>
          <p:spPr>
            <a:xfrm>
              <a:off x="899298" y="3783559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55" y="426"/>
                  </a:moveTo>
                  <a:cubicBezTo>
                    <a:pt x="1429" y="426"/>
                    <a:pt x="1611" y="486"/>
                    <a:pt x="1733" y="578"/>
                  </a:cubicBezTo>
                  <a:cubicBezTo>
                    <a:pt x="1854" y="699"/>
                    <a:pt x="1915" y="882"/>
                    <a:pt x="1915" y="1094"/>
                  </a:cubicBezTo>
                  <a:cubicBezTo>
                    <a:pt x="1915" y="1307"/>
                    <a:pt x="1854" y="1489"/>
                    <a:pt x="1733" y="1611"/>
                  </a:cubicBezTo>
                  <a:cubicBezTo>
                    <a:pt x="1611" y="1702"/>
                    <a:pt x="1429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277" y="2189"/>
                    <a:pt x="1459" y="2249"/>
                    <a:pt x="1550" y="2310"/>
                  </a:cubicBezTo>
                  <a:cubicBezTo>
                    <a:pt x="1672" y="2401"/>
                    <a:pt x="1793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3"/>
                    <a:pt x="2249" y="2371"/>
                    <a:pt x="2128" y="2249"/>
                  </a:cubicBezTo>
                  <a:cubicBezTo>
                    <a:pt x="2037" y="2128"/>
                    <a:pt x="1915" y="2067"/>
                    <a:pt x="1824" y="2006"/>
                  </a:cubicBezTo>
                  <a:cubicBezTo>
                    <a:pt x="2037" y="1945"/>
                    <a:pt x="2189" y="1854"/>
                    <a:pt x="2310" y="1702"/>
                  </a:cubicBezTo>
                  <a:cubicBezTo>
                    <a:pt x="2401" y="1520"/>
                    <a:pt x="2462" y="1338"/>
                    <a:pt x="2462" y="1094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896;p48">
              <a:extLst>
                <a:ext uri="{FF2B5EF4-FFF2-40B4-BE49-F238E27FC236}">
                  <a16:creationId xmlns:a16="http://schemas.microsoft.com/office/drawing/2014/main" id="{C67748D6-18AB-BF41-9553-A359B21EACD6}"/>
                </a:ext>
              </a:extLst>
            </p:cNvPr>
            <p:cNvSpPr/>
            <p:nvPr/>
          </p:nvSpPr>
          <p:spPr>
            <a:xfrm>
              <a:off x="1076189" y="3783559"/>
              <a:ext cx="118007" cy="184310"/>
            </a:xfrm>
            <a:custGeom>
              <a:avLst/>
              <a:gdLst/>
              <a:ahLst/>
              <a:cxnLst/>
              <a:rect l="l" t="t" r="r" b="b"/>
              <a:pathLst>
                <a:path w="243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517" y="3374"/>
                  </a:lnTo>
                  <a:lnTo>
                    <a:pt x="517" y="2006"/>
                  </a:lnTo>
                  <a:lnTo>
                    <a:pt x="2311" y="2006"/>
                  </a:lnTo>
                  <a:lnTo>
                    <a:pt x="2311" y="1550"/>
                  </a:lnTo>
                  <a:lnTo>
                    <a:pt x="517" y="1550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897;p48">
              <a:extLst>
                <a:ext uri="{FF2B5EF4-FFF2-40B4-BE49-F238E27FC236}">
                  <a16:creationId xmlns:a16="http://schemas.microsoft.com/office/drawing/2014/main" id="{A66B1D32-3E71-7B49-8C52-0B51F2C2C284}"/>
                </a:ext>
              </a:extLst>
            </p:cNvPr>
            <p:cNvSpPr/>
            <p:nvPr/>
          </p:nvSpPr>
          <p:spPr>
            <a:xfrm>
              <a:off x="1291446" y="3783559"/>
              <a:ext cx="154820" cy="184310"/>
            </a:xfrm>
            <a:custGeom>
              <a:avLst/>
              <a:gdLst/>
              <a:ahLst/>
              <a:cxnLst/>
              <a:rect l="l" t="t" r="r" b="b"/>
              <a:pathLst>
                <a:path w="3192" h="3800" extrusionOk="0">
                  <a:moveTo>
                    <a:pt x="0" y="0"/>
                  </a:moveTo>
                  <a:lnTo>
                    <a:pt x="1338" y="200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200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898;p48">
              <a:extLst>
                <a:ext uri="{FF2B5EF4-FFF2-40B4-BE49-F238E27FC236}">
                  <a16:creationId xmlns:a16="http://schemas.microsoft.com/office/drawing/2014/main" id="{86034BEA-DBEA-074A-9C64-047F47658953}"/>
                </a:ext>
              </a:extLst>
            </p:cNvPr>
            <p:cNvSpPr/>
            <p:nvPr/>
          </p:nvSpPr>
          <p:spPr>
            <a:xfrm>
              <a:off x="1446219" y="3780600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94" y="395"/>
                  </a:moveTo>
                  <a:cubicBezTo>
                    <a:pt x="2159" y="395"/>
                    <a:pt x="2463" y="547"/>
                    <a:pt x="2676" y="821"/>
                  </a:cubicBezTo>
                  <a:cubicBezTo>
                    <a:pt x="2888" y="1095"/>
                    <a:pt x="3010" y="1490"/>
                    <a:pt x="3010" y="1976"/>
                  </a:cubicBezTo>
                  <a:cubicBezTo>
                    <a:pt x="3010" y="2432"/>
                    <a:pt x="2888" y="2827"/>
                    <a:pt x="2676" y="3101"/>
                  </a:cubicBezTo>
                  <a:cubicBezTo>
                    <a:pt x="2463" y="3374"/>
                    <a:pt x="2159" y="3526"/>
                    <a:pt x="1794" y="3526"/>
                  </a:cubicBezTo>
                  <a:cubicBezTo>
                    <a:pt x="1399" y="3526"/>
                    <a:pt x="1095" y="3374"/>
                    <a:pt x="882" y="3101"/>
                  </a:cubicBezTo>
                  <a:cubicBezTo>
                    <a:pt x="670" y="2827"/>
                    <a:pt x="548" y="2432"/>
                    <a:pt x="548" y="1976"/>
                  </a:cubicBezTo>
                  <a:cubicBezTo>
                    <a:pt x="548" y="1490"/>
                    <a:pt x="670" y="1095"/>
                    <a:pt x="882" y="821"/>
                  </a:cubicBezTo>
                  <a:cubicBezTo>
                    <a:pt x="1095" y="547"/>
                    <a:pt x="1399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1247" y="0"/>
                    <a:pt x="822" y="183"/>
                    <a:pt x="487" y="517"/>
                  </a:cubicBezTo>
                  <a:cubicBezTo>
                    <a:pt x="183" y="882"/>
                    <a:pt x="1" y="1368"/>
                    <a:pt x="1" y="1976"/>
                  </a:cubicBezTo>
                  <a:cubicBezTo>
                    <a:pt x="1" y="2584"/>
                    <a:pt x="183" y="3040"/>
                    <a:pt x="487" y="3405"/>
                  </a:cubicBezTo>
                  <a:cubicBezTo>
                    <a:pt x="822" y="3769"/>
                    <a:pt x="1247" y="3952"/>
                    <a:pt x="1794" y="3952"/>
                  </a:cubicBezTo>
                  <a:cubicBezTo>
                    <a:pt x="2311" y="3952"/>
                    <a:pt x="2736" y="3769"/>
                    <a:pt x="3071" y="3405"/>
                  </a:cubicBezTo>
                  <a:cubicBezTo>
                    <a:pt x="3375" y="3040"/>
                    <a:pt x="3527" y="2554"/>
                    <a:pt x="3527" y="1976"/>
                  </a:cubicBezTo>
                  <a:cubicBezTo>
                    <a:pt x="3527" y="1368"/>
                    <a:pt x="3375" y="882"/>
                    <a:pt x="3071" y="517"/>
                  </a:cubicBezTo>
                  <a:cubicBezTo>
                    <a:pt x="2736" y="183"/>
                    <a:pt x="2311" y="0"/>
                    <a:pt x="179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899;p48">
              <a:extLst>
                <a:ext uri="{FF2B5EF4-FFF2-40B4-BE49-F238E27FC236}">
                  <a16:creationId xmlns:a16="http://schemas.microsoft.com/office/drawing/2014/main" id="{24A499C4-FBAD-A640-9993-333FD3AD0F56}"/>
                </a:ext>
              </a:extLst>
            </p:cNvPr>
            <p:cNvSpPr/>
            <p:nvPr/>
          </p:nvSpPr>
          <p:spPr>
            <a:xfrm>
              <a:off x="1654103" y="3783559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1" y="0"/>
                  </a:moveTo>
                  <a:lnTo>
                    <a:pt x="1" y="2371"/>
                  </a:lnTo>
                  <a:cubicBezTo>
                    <a:pt x="1" y="2888"/>
                    <a:pt x="122" y="3252"/>
                    <a:pt x="365" y="3496"/>
                  </a:cubicBezTo>
                  <a:cubicBezTo>
                    <a:pt x="609" y="3769"/>
                    <a:pt x="973" y="3891"/>
                    <a:pt x="1460" y="3891"/>
                  </a:cubicBezTo>
                  <a:cubicBezTo>
                    <a:pt x="1946" y="3891"/>
                    <a:pt x="2311" y="3769"/>
                    <a:pt x="2554" y="3496"/>
                  </a:cubicBezTo>
                  <a:cubicBezTo>
                    <a:pt x="2797" y="3252"/>
                    <a:pt x="2919" y="2888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4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609" y="3009"/>
                    <a:pt x="517" y="2705"/>
                    <a:pt x="517" y="2310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900;p48">
              <a:extLst>
                <a:ext uri="{FF2B5EF4-FFF2-40B4-BE49-F238E27FC236}">
                  <a16:creationId xmlns:a16="http://schemas.microsoft.com/office/drawing/2014/main" id="{9356BD9E-6A2E-CC49-BE13-076DEC475F0D}"/>
                </a:ext>
              </a:extLst>
            </p:cNvPr>
            <p:cNvSpPr/>
            <p:nvPr/>
          </p:nvSpPr>
          <p:spPr>
            <a:xfrm>
              <a:off x="791670" y="4019428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699"/>
                    <a:pt x="1945" y="882"/>
                    <a:pt x="1945" y="1095"/>
                  </a:cubicBezTo>
                  <a:cubicBezTo>
                    <a:pt x="1945" y="1307"/>
                    <a:pt x="1854" y="1490"/>
                    <a:pt x="1733" y="1611"/>
                  </a:cubicBezTo>
                  <a:cubicBezTo>
                    <a:pt x="1611" y="1703"/>
                    <a:pt x="1429" y="1763"/>
                    <a:pt x="1186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307" y="2189"/>
                    <a:pt x="1459" y="2250"/>
                    <a:pt x="1581" y="2310"/>
                  </a:cubicBezTo>
                  <a:cubicBezTo>
                    <a:pt x="1702" y="2402"/>
                    <a:pt x="1824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4"/>
                    <a:pt x="2249" y="2371"/>
                    <a:pt x="2158" y="2250"/>
                  </a:cubicBezTo>
                  <a:cubicBezTo>
                    <a:pt x="2037" y="2128"/>
                    <a:pt x="194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3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5" y="92"/>
                    <a:pt x="1611" y="0"/>
                    <a:pt x="118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901;p48">
              <a:extLst>
                <a:ext uri="{FF2B5EF4-FFF2-40B4-BE49-F238E27FC236}">
                  <a16:creationId xmlns:a16="http://schemas.microsoft.com/office/drawing/2014/main" id="{29426A8E-B391-464A-A728-15B54F1D2636}"/>
                </a:ext>
              </a:extLst>
            </p:cNvPr>
            <p:cNvSpPr/>
            <p:nvPr/>
          </p:nvSpPr>
          <p:spPr>
            <a:xfrm>
              <a:off x="968561" y="4019428"/>
              <a:ext cx="119462" cy="184310"/>
            </a:xfrm>
            <a:custGeom>
              <a:avLst/>
              <a:gdLst/>
              <a:ahLst/>
              <a:cxnLst/>
              <a:rect l="l" t="t" r="r" b="b"/>
              <a:pathLst>
                <a:path w="246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7" y="3374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51"/>
                  </a:lnTo>
                  <a:lnTo>
                    <a:pt x="517" y="1551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902;p48">
              <a:extLst>
                <a:ext uri="{FF2B5EF4-FFF2-40B4-BE49-F238E27FC236}">
                  <a16:creationId xmlns:a16="http://schemas.microsoft.com/office/drawing/2014/main" id="{31608F81-951C-DA46-BBC3-4314618D98E9}"/>
                </a:ext>
              </a:extLst>
            </p:cNvPr>
            <p:cNvSpPr/>
            <p:nvPr/>
          </p:nvSpPr>
          <p:spPr>
            <a:xfrm>
              <a:off x="1105679" y="4019428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63" y="517"/>
                  </a:moveTo>
                  <a:lnTo>
                    <a:pt x="2463" y="2402"/>
                  </a:lnTo>
                  <a:lnTo>
                    <a:pt x="1064" y="2402"/>
                  </a:lnTo>
                  <a:lnTo>
                    <a:pt x="176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903;p48">
              <a:extLst>
                <a:ext uri="{FF2B5EF4-FFF2-40B4-BE49-F238E27FC236}">
                  <a16:creationId xmlns:a16="http://schemas.microsoft.com/office/drawing/2014/main" id="{92BCFC3F-F84A-AF49-8E6F-6E55832D49FE}"/>
                </a:ext>
              </a:extLst>
            </p:cNvPr>
            <p:cNvSpPr/>
            <p:nvPr/>
          </p:nvSpPr>
          <p:spPr>
            <a:xfrm>
              <a:off x="1301777" y="4019428"/>
              <a:ext cx="156324" cy="184310"/>
            </a:xfrm>
            <a:custGeom>
              <a:avLst/>
              <a:gdLst/>
              <a:ahLst/>
              <a:cxnLst/>
              <a:rect l="l" t="t" r="r" b="b"/>
              <a:pathLst>
                <a:path w="3223" h="3800" extrusionOk="0">
                  <a:moveTo>
                    <a:pt x="1155" y="426"/>
                  </a:moveTo>
                  <a:cubicBezTo>
                    <a:pt x="1672" y="426"/>
                    <a:pt x="2067" y="548"/>
                    <a:pt x="2310" y="791"/>
                  </a:cubicBezTo>
                  <a:cubicBezTo>
                    <a:pt x="2553" y="1003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4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3" y="3800"/>
                    <a:pt x="2341" y="3648"/>
                    <a:pt x="270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2"/>
                    <a:pt x="1793" y="0"/>
                    <a:pt x="106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904;p48">
              <a:extLst>
                <a:ext uri="{FF2B5EF4-FFF2-40B4-BE49-F238E27FC236}">
                  <a16:creationId xmlns:a16="http://schemas.microsoft.com/office/drawing/2014/main" id="{6B99B3B9-87D8-1E4F-8DCA-FE4EF41DBD69}"/>
                </a:ext>
              </a:extLst>
            </p:cNvPr>
            <p:cNvSpPr/>
            <p:nvPr/>
          </p:nvSpPr>
          <p:spPr>
            <a:xfrm>
              <a:off x="1458054" y="4019428"/>
              <a:ext cx="156275" cy="184310"/>
            </a:xfrm>
            <a:custGeom>
              <a:avLst/>
              <a:gdLst/>
              <a:ahLst/>
              <a:cxnLst/>
              <a:rect l="l" t="t" r="r" b="b"/>
              <a:pathLst>
                <a:path w="3222" h="3800" extrusionOk="0">
                  <a:moveTo>
                    <a:pt x="0" y="0"/>
                  </a:moveTo>
                  <a:lnTo>
                    <a:pt x="1337" y="2007"/>
                  </a:lnTo>
                  <a:lnTo>
                    <a:pt x="1337" y="3800"/>
                  </a:lnTo>
                  <a:lnTo>
                    <a:pt x="1885" y="3800"/>
                  </a:lnTo>
                  <a:lnTo>
                    <a:pt x="1885" y="2007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5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905;p48">
              <a:extLst>
                <a:ext uri="{FF2B5EF4-FFF2-40B4-BE49-F238E27FC236}">
                  <a16:creationId xmlns:a16="http://schemas.microsoft.com/office/drawing/2014/main" id="{891B8E87-234A-6945-B593-A16FC5F05B81}"/>
                </a:ext>
              </a:extLst>
            </p:cNvPr>
            <p:cNvSpPr/>
            <p:nvPr/>
          </p:nvSpPr>
          <p:spPr>
            <a:xfrm>
              <a:off x="1631986" y="4016469"/>
              <a:ext cx="98848" cy="187268"/>
            </a:xfrm>
            <a:custGeom>
              <a:avLst/>
              <a:gdLst/>
              <a:ahLst/>
              <a:cxnLst/>
              <a:rect l="l" t="t" r="r" b="b"/>
              <a:pathLst>
                <a:path w="2038" h="3861" extrusionOk="0">
                  <a:moveTo>
                    <a:pt x="1004" y="1"/>
                  </a:moveTo>
                  <a:cubicBezTo>
                    <a:pt x="821" y="1"/>
                    <a:pt x="639" y="1"/>
                    <a:pt x="487" y="61"/>
                  </a:cubicBezTo>
                  <a:cubicBezTo>
                    <a:pt x="305" y="122"/>
                    <a:pt x="153" y="183"/>
                    <a:pt x="1" y="274"/>
                  </a:cubicBezTo>
                  <a:lnTo>
                    <a:pt x="1" y="760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39" y="426"/>
                    <a:pt x="761" y="396"/>
                    <a:pt x="913" y="396"/>
                  </a:cubicBezTo>
                  <a:cubicBezTo>
                    <a:pt x="1095" y="396"/>
                    <a:pt x="1247" y="457"/>
                    <a:pt x="1338" y="548"/>
                  </a:cubicBezTo>
                  <a:cubicBezTo>
                    <a:pt x="1460" y="639"/>
                    <a:pt x="1520" y="760"/>
                    <a:pt x="1520" y="912"/>
                  </a:cubicBezTo>
                  <a:cubicBezTo>
                    <a:pt x="1520" y="1004"/>
                    <a:pt x="1490" y="1095"/>
                    <a:pt x="1460" y="1156"/>
                  </a:cubicBezTo>
                  <a:cubicBezTo>
                    <a:pt x="1399" y="1247"/>
                    <a:pt x="1338" y="1338"/>
                    <a:pt x="1247" y="142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69" y="2128"/>
                    <a:pt x="639" y="2280"/>
                    <a:pt x="639" y="2463"/>
                  </a:cubicBezTo>
                  <a:lnTo>
                    <a:pt x="639" y="2858"/>
                  </a:lnTo>
                  <a:lnTo>
                    <a:pt x="1125" y="2858"/>
                  </a:lnTo>
                  <a:lnTo>
                    <a:pt x="1125" y="2523"/>
                  </a:lnTo>
                  <a:cubicBezTo>
                    <a:pt x="1125" y="2432"/>
                    <a:pt x="1125" y="2371"/>
                    <a:pt x="1125" y="2311"/>
                  </a:cubicBezTo>
                  <a:cubicBezTo>
                    <a:pt x="1125" y="2280"/>
                    <a:pt x="1156" y="2219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85"/>
                  </a:cubicBezTo>
                  <a:lnTo>
                    <a:pt x="1612" y="1642"/>
                  </a:lnTo>
                  <a:cubicBezTo>
                    <a:pt x="1764" y="1520"/>
                    <a:pt x="1885" y="1368"/>
                    <a:pt x="1946" y="1247"/>
                  </a:cubicBezTo>
                  <a:cubicBezTo>
                    <a:pt x="2007" y="1156"/>
                    <a:pt x="2037" y="103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1"/>
                    <a:pt x="1308" y="1"/>
                    <a:pt x="100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5" y="3861"/>
                  </a:lnTo>
                  <a:lnTo>
                    <a:pt x="112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906;p48">
              <a:extLst>
                <a:ext uri="{FF2B5EF4-FFF2-40B4-BE49-F238E27FC236}">
                  <a16:creationId xmlns:a16="http://schemas.microsoft.com/office/drawing/2014/main" id="{86932B0D-3AFA-E440-A89A-917BE3464640}"/>
                </a:ext>
              </a:extLst>
            </p:cNvPr>
            <p:cNvSpPr/>
            <p:nvPr/>
          </p:nvSpPr>
          <p:spPr>
            <a:xfrm>
              <a:off x="1127796" y="4401241"/>
              <a:ext cx="119462" cy="134206"/>
            </a:xfrm>
            <a:custGeom>
              <a:avLst/>
              <a:gdLst/>
              <a:ahLst/>
              <a:cxnLst/>
              <a:rect l="l" t="t" r="r" b="b"/>
              <a:pathLst>
                <a:path w="2463" h="2767" extrusionOk="0">
                  <a:moveTo>
                    <a:pt x="1216" y="305"/>
                  </a:moveTo>
                  <a:cubicBezTo>
                    <a:pt x="1490" y="305"/>
                    <a:pt x="1703" y="396"/>
                    <a:pt x="1855" y="578"/>
                  </a:cubicBezTo>
                  <a:cubicBezTo>
                    <a:pt x="2007" y="791"/>
                    <a:pt x="2067" y="1034"/>
                    <a:pt x="2067" y="1369"/>
                  </a:cubicBezTo>
                  <a:cubicBezTo>
                    <a:pt x="2067" y="1703"/>
                    <a:pt x="2007" y="1977"/>
                    <a:pt x="1855" y="2189"/>
                  </a:cubicBezTo>
                  <a:cubicBezTo>
                    <a:pt x="1703" y="2372"/>
                    <a:pt x="1490" y="2463"/>
                    <a:pt x="1216" y="2463"/>
                  </a:cubicBezTo>
                  <a:cubicBezTo>
                    <a:pt x="973" y="2463"/>
                    <a:pt x="760" y="2372"/>
                    <a:pt x="608" y="2189"/>
                  </a:cubicBezTo>
                  <a:cubicBezTo>
                    <a:pt x="456" y="1977"/>
                    <a:pt x="365" y="1703"/>
                    <a:pt x="365" y="1369"/>
                  </a:cubicBezTo>
                  <a:cubicBezTo>
                    <a:pt x="365" y="1034"/>
                    <a:pt x="456" y="791"/>
                    <a:pt x="608" y="578"/>
                  </a:cubicBezTo>
                  <a:cubicBezTo>
                    <a:pt x="760" y="396"/>
                    <a:pt x="973" y="305"/>
                    <a:pt x="1216" y="305"/>
                  </a:cubicBezTo>
                  <a:close/>
                  <a:moveTo>
                    <a:pt x="1216" y="1"/>
                  </a:moveTo>
                  <a:cubicBezTo>
                    <a:pt x="851" y="1"/>
                    <a:pt x="548" y="122"/>
                    <a:pt x="335" y="366"/>
                  </a:cubicBezTo>
                  <a:cubicBezTo>
                    <a:pt x="122" y="639"/>
                    <a:pt x="0" y="974"/>
                    <a:pt x="0" y="1369"/>
                  </a:cubicBezTo>
                  <a:cubicBezTo>
                    <a:pt x="0" y="1794"/>
                    <a:pt x="122" y="2129"/>
                    <a:pt x="335" y="2372"/>
                  </a:cubicBezTo>
                  <a:cubicBezTo>
                    <a:pt x="548" y="2645"/>
                    <a:pt x="851" y="2767"/>
                    <a:pt x="1216" y="2767"/>
                  </a:cubicBezTo>
                  <a:cubicBezTo>
                    <a:pt x="1611" y="2767"/>
                    <a:pt x="1885" y="2645"/>
                    <a:pt x="2128" y="2372"/>
                  </a:cubicBezTo>
                  <a:cubicBezTo>
                    <a:pt x="2341" y="2129"/>
                    <a:pt x="2462" y="1794"/>
                    <a:pt x="2462" y="1369"/>
                  </a:cubicBezTo>
                  <a:cubicBezTo>
                    <a:pt x="2462" y="974"/>
                    <a:pt x="2341" y="639"/>
                    <a:pt x="2128" y="366"/>
                  </a:cubicBezTo>
                  <a:cubicBezTo>
                    <a:pt x="1885" y="122"/>
                    <a:pt x="1611" y="1"/>
                    <a:pt x="121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907;p48">
              <a:extLst>
                <a:ext uri="{FF2B5EF4-FFF2-40B4-BE49-F238E27FC236}">
                  <a16:creationId xmlns:a16="http://schemas.microsoft.com/office/drawing/2014/main" id="{725B1247-F6A1-7E4B-8E2E-CAAF3BF07C47}"/>
                </a:ext>
              </a:extLst>
            </p:cNvPr>
            <p:cNvSpPr/>
            <p:nvPr/>
          </p:nvSpPr>
          <p:spPr>
            <a:xfrm>
              <a:off x="1273742" y="4404200"/>
              <a:ext cx="103262" cy="128338"/>
            </a:xfrm>
            <a:custGeom>
              <a:avLst/>
              <a:gdLst/>
              <a:ahLst/>
              <a:cxnLst/>
              <a:rect l="l" t="t" r="r" b="b"/>
              <a:pathLst>
                <a:path w="2129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8"/>
                  </a:lnTo>
                  <a:lnTo>
                    <a:pt x="1642" y="2645"/>
                  </a:lnTo>
                  <a:lnTo>
                    <a:pt x="2128" y="2645"/>
                  </a:lnTo>
                  <a:lnTo>
                    <a:pt x="700" y="1216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12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908;p48">
              <a:extLst>
                <a:ext uri="{FF2B5EF4-FFF2-40B4-BE49-F238E27FC236}">
                  <a16:creationId xmlns:a16="http://schemas.microsoft.com/office/drawing/2014/main" id="{BEFAF2BF-870B-134A-921F-19254EF4CE6C}"/>
                </a:ext>
              </a:extLst>
            </p:cNvPr>
            <p:cNvSpPr/>
            <p:nvPr/>
          </p:nvSpPr>
          <p:spPr>
            <a:xfrm>
              <a:off x="480571" y="357713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1" y="1"/>
                  </a:moveTo>
                  <a:lnTo>
                    <a:pt x="1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909;p48">
              <a:extLst>
                <a:ext uri="{FF2B5EF4-FFF2-40B4-BE49-F238E27FC236}">
                  <a16:creationId xmlns:a16="http://schemas.microsoft.com/office/drawing/2014/main" id="{B6A81CFF-F180-2B4C-8B98-282C03797C5F}"/>
                </a:ext>
              </a:extLst>
            </p:cNvPr>
            <p:cNvSpPr/>
            <p:nvPr/>
          </p:nvSpPr>
          <p:spPr>
            <a:xfrm>
              <a:off x="499730" y="3596290"/>
              <a:ext cx="1587826" cy="1220759"/>
            </a:xfrm>
            <a:custGeom>
              <a:avLst/>
              <a:gdLst/>
              <a:ahLst/>
              <a:cxnLst/>
              <a:rect l="l" t="t" r="r" b="b"/>
              <a:pathLst>
                <a:path w="32737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910;p48">
              <a:extLst>
                <a:ext uri="{FF2B5EF4-FFF2-40B4-BE49-F238E27FC236}">
                  <a16:creationId xmlns:a16="http://schemas.microsoft.com/office/drawing/2014/main" id="{F706A0DB-15D4-E747-B1E1-10769183AE11}"/>
                </a:ext>
              </a:extLst>
            </p:cNvPr>
            <p:cNvSpPr/>
            <p:nvPr/>
          </p:nvSpPr>
          <p:spPr>
            <a:xfrm>
              <a:off x="498274" y="3597794"/>
              <a:ext cx="1589281" cy="128289"/>
            </a:xfrm>
            <a:custGeom>
              <a:avLst/>
              <a:gdLst/>
              <a:ahLst/>
              <a:cxnLst/>
              <a:rect l="l" t="t" r="r" b="b"/>
              <a:pathLst>
                <a:path w="327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911;p48">
              <a:extLst>
                <a:ext uri="{FF2B5EF4-FFF2-40B4-BE49-F238E27FC236}">
                  <a16:creationId xmlns:a16="http://schemas.microsoft.com/office/drawing/2014/main" id="{89E7CE49-C850-7041-96FD-45B1D210C263}"/>
                </a:ext>
              </a:extLst>
            </p:cNvPr>
            <p:cNvSpPr/>
            <p:nvPr/>
          </p:nvSpPr>
          <p:spPr>
            <a:xfrm>
              <a:off x="1976988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912;p48">
              <a:extLst>
                <a:ext uri="{FF2B5EF4-FFF2-40B4-BE49-F238E27FC236}">
                  <a16:creationId xmlns:a16="http://schemas.microsoft.com/office/drawing/2014/main" id="{DF73A400-67B5-8F45-AFF4-B3B14D69E764}"/>
                </a:ext>
              </a:extLst>
            </p:cNvPr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1398"/>
                  </a:moveTo>
                  <a:lnTo>
                    <a:pt x="142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1913;p48">
              <a:extLst>
                <a:ext uri="{FF2B5EF4-FFF2-40B4-BE49-F238E27FC236}">
                  <a16:creationId xmlns:a16="http://schemas.microsoft.com/office/drawing/2014/main" id="{0A935D21-67FA-F04B-9014-3A675C0EFF18}"/>
                </a:ext>
              </a:extLst>
            </p:cNvPr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0"/>
                  </a:moveTo>
                  <a:lnTo>
                    <a:pt x="142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914;p48">
              <a:extLst>
                <a:ext uri="{FF2B5EF4-FFF2-40B4-BE49-F238E27FC236}">
                  <a16:creationId xmlns:a16="http://schemas.microsoft.com/office/drawing/2014/main" id="{DD2C5693-3025-1142-A97F-19082DA481E1}"/>
                </a:ext>
              </a:extLst>
            </p:cNvPr>
            <p:cNvSpPr/>
            <p:nvPr/>
          </p:nvSpPr>
          <p:spPr>
            <a:xfrm>
              <a:off x="1851656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1915;p48">
              <a:extLst>
                <a:ext uri="{FF2B5EF4-FFF2-40B4-BE49-F238E27FC236}">
                  <a16:creationId xmlns:a16="http://schemas.microsoft.com/office/drawing/2014/main" id="{91BC59D4-3C49-104F-8B17-F91089E63468}"/>
                </a:ext>
              </a:extLst>
            </p:cNvPr>
            <p:cNvSpPr/>
            <p:nvPr/>
          </p:nvSpPr>
          <p:spPr>
            <a:xfrm>
              <a:off x="1869360" y="3633152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1916;p48">
              <a:extLst>
                <a:ext uri="{FF2B5EF4-FFF2-40B4-BE49-F238E27FC236}">
                  <a16:creationId xmlns:a16="http://schemas.microsoft.com/office/drawing/2014/main" id="{F59EF448-608B-234E-B457-93306B742AE9}"/>
                </a:ext>
              </a:extLst>
            </p:cNvPr>
            <p:cNvSpPr/>
            <p:nvPr/>
          </p:nvSpPr>
          <p:spPr>
            <a:xfrm>
              <a:off x="1869360" y="3646442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917;p48">
              <a:extLst>
                <a:ext uri="{FF2B5EF4-FFF2-40B4-BE49-F238E27FC236}">
                  <a16:creationId xmlns:a16="http://schemas.microsoft.com/office/drawing/2014/main" id="{8A2E8B80-1E4A-E94E-A5BA-D5778327C1DD}"/>
                </a:ext>
              </a:extLst>
            </p:cNvPr>
            <p:cNvSpPr/>
            <p:nvPr/>
          </p:nvSpPr>
          <p:spPr>
            <a:xfrm>
              <a:off x="1726373" y="3613993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1918;p48">
              <a:extLst>
                <a:ext uri="{FF2B5EF4-FFF2-40B4-BE49-F238E27FC236}">
                  <a16:creationId xmlns:a16="http://schemas.microsoft.com/office/drawing/2014/main" id="{4F47196B-F1FB-5443-B14B-FDBFE2401419}"/>
                </a:ext>
              </a:extLst>
            </p:cNvPr>
            <p:cNvSpPr/>
            <p:nvPr/>
          </p:nvSpPr>
          <p:spPr>
            <a:xfrm>
              <a:off x="1741069" y="3689173"/>
              <a:ext cx="63441" cy="49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1919;p48">
              <a:extLst>
                <a:ext uri="{FF2B5EF4-FFF2-40B4-BE49-F238E27FC236}">
                  <a16:creationId xmlns:a16="http://schemas.microsoft.com/office/drawing/2014/main" id="{7A49B2D5-E9DA-F744-8D3B-02E96E13366B}"/>
                </a:ext>
              </a:extLst>
            </p:cNvPr>
            <p:cNvSpPr/>
            <p:nvPr/>
          </p:nvSpPr>
          <p:spPr>
            <a:xfrm>
              <a:off x="865346" y="4439607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920;p48">
              <a:extLst>
                <a:ext uri="{FF2B5EF4-FFF2-40B4-BE49-F238E27FC236}">
                  <a16:creationId xmlns:a16="http://schemas.microsoft.com/office/drawing/2014/main" id="{5D68C8A8-0C5D-A948-BC88-5112F449CE59}"/>
                </a:ext>
              </a:extLst>
            </p:cNvPr>
            <p:cNvSpPr/>
            <p:nvPr/>
          </p:nvSpPr>
          <p:spPr>
            <a:xfrm>
              <a:off x="883050" y="4455807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1" y="0"/>
                  </a:moveTo>
                  <a:lnTo>
                    <a:pt x="16901" y="4317"/>
                  </a:lnTo>
                  <a:lnTo>
                    <a:pt x="1" y="431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921;p48">
              <a:extLst>
                <a:ext uri="{FF2B5EF4-FFF2-40B4-BE49-F238E27FC236}">
                  <a16:creationId xmlns:a16="http://schemas.microsoft.com/office/drawing/2014/main" id="{57ED8E09-2286-504C-B484-B0E18D62313F}"/>
                </a:ext>
              </a:extLst>
            </p:cNvPr>
            <p:cNvSpPr/>
            <p:nvPr/>
          </p:nvSpPr>
          <p:spPr>
            <a:xfrm>
              <a:off x="775421" y="3855780"/>
              <a:ext cx="169613" cy="185813"/>
            </a:xfrm>
            <a:custGeom>
              <a:avLst/>
              <a:gdLst/>
              <a:ahLst/>
              <a:cxnLst/>
              <a:rect l="l" t="t" r="r" b="b"/>
              <a:pathLst>
                <a:path w="3497" h="3831" extrusionOk="0">
                  <a:moveTo>
                    <a:pt x="1764" y="517"/>
                  </a:moveTo>
                  <a:lnTo>
                    <a:pt x="2463" y="2402"/>
                  </a:lnTo>
                  <a:lnTo>
                    <a:pt x="1065" y="2402"/>
                  </a:lnTo>
                  <a:lnTo>
                    <a:pt x="1764" y="517"/>
                  </a:lnTo>
                  <a:close/>
                  <a:moveTo>
                    <a:pt x="1460" y="0"/>
                  </a:moveTo>
                  <a:lnTo>
                    <a:pt x="1" y="3830"/>
                  </a:lnTo>
                  <a:lnTo>
                    <a:pt x="548" y="3830"/>
                  </a:lnTo>
                  <a:lnTo>
                    <a:pt x="913" y="2858"/>
                  </a:lnTo>
                  <a:lnTo>
                    <a:pt x="2615" y="2858"/>
                  </a:lnTo>
                  <a:lnTo>
                    <a:pt x="2980" y="3830"/>
                  </a:lnTo>
                  <a:lnTo>
                    <a:pt x="3496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1922;p48">
              <a:extLst>
                <a:ext uri="{FF2B5EF4-FFF2-40B4-BE49-F238E27FC236}">
                  <a16:creationId xmlns:a16="http://schemas.microsoft.com/office/drawing/2014/main" id="{4594E3D4-06C2-BB44-9FA1-2F743CE39DD1}"/>
                </a:ext>
              </a:extLst>
            </p:cNvPr>
            <p:cNvSpPr/>
            <p:nvPr/>
          </p:nvSpPr>
          <p:spPr>
            <a:xfrm>
              <a:off x="972974" y="3855780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66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07" y="2159"/>
                    <a:pt x="1916" y="2067"/>
                    <a:pt x="1794" y="2037"/>
                  </a:cubicBezTo>
                  <a:cubicBezTo>
                    <a:pt x="2007" y="1976"/>
                    <a:pt x="215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6"/>
                    <a:pt x="2129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1923;p48">
              <a:extLst>
                <a:ext uri="{FF2B5EF4-FFF2-40B4-BE49-F238E27FC236}">
                  <a16:creationId xmlns:a16="http://schemas.microsoft.com/office/drawing/2014/main" id="{E6F98098-EF6B-0846-981F-BE658FB9FE46}"/>
                </a:ext>
              </a:extLst>
            </p:cNvPr>
            <p:cNvSpPr/>
            <p:nvPr/>
          </p:nvSpPr>
          <p:spPr>
            <a:xfrm>
              <a:off x="1148410" y="3855780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8" y="1581"/>
                  </a:lnTo>
                  <a:lnTo>
                    <a:pt x="518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Google Shape;1924;p48">
              <a:extLst>
                <a:ext uri="{FF2B5EF4-FFF2-40B4-BE49-F238E27FC236}">
                  <a16:creationId xmlns:a16="http://schemas.microsoft.com/office/drawing/2014/main" id="{7583836A-4412-7549-B5A9-88B4786F7340}"/>
                </a:ext>
              </a:extLst>
            </p:cNvPr>
            <p:cNvSpPr/>
            <p:nvPr/>
          </p:nvSpPr>
          <p:spPr>
            <a:xfrm>
              <a:off x="1363667" y="3855780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9" y="2007"/>
                  </a:lnTo>
                  <a:lnTo>
                    <a:pt x="1369" y="3830"/>
                  </a:lnTo>
                  <a:lnTo>
                    <a:pt x="1885" y="3830"/>
                  </a:lnTo>
                  <a:lnTo>
                    <a:pt x="1885" y="2007"/>
                  </a:lnTo>
                  <a:lnTo>
                    <a:pt x="3223" y="0"/>
                  </a:lnTo>
                  <a:lnTo>
                    <a:pt x="2676" y="0"/>
                  </a:lnTo>
                  <a:lnTo>
                    <a:pt x="1612" y="158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Google Shape;1925;p48">
              <a:extLst>
                <a:ext uri="{FF2B5EF4-FFF2-40B4-BE49-F238E27FC236}">
                  <a16:creationId xmlns:a16="http://schemas.microsoft.com/office/drawing/2014/main" id="{9BB40BC4-34BC-4742-84E5-E2A06DEC5291}"/>
                </a:ext>
              </a:extLst>
            </p:cNvPr>
            <p:cNvSpPr/>
            <p:nvPr/>
          </p:nvSpPr>
          <p:spPr>
            <a:xfrm>
              <a:off x="1519944" y="3852821"/>
              <a:ext cx="171068" cy="191730"/>
            </a:xfrm>
            <a:custGeom>
              <a:avLst/>
              <a:gdLst/>
              <a:ahLst/>
              <a:cxnLst/>
              <a:rect l="l" t="t" r="r" b="b"/>
              <a:pathLst>
                <a:path w="3527" h="3953" extrusionOk="0">
                  <a:moveTo>
                    <a:pt x="1764" y="426"/>
                  </a:moveTo>
                  <a:cubicBezTo>
                    <a:pt x="2128" y="426"/>
                    <a:pt x="2432" y="548"/>
                    <a:pt x="2645" y="852"/>
                  </a:cubicBezTo>
                  <a:cubicBezTo>
                    <a:pt x="2858" y="1125"/>
                    <a:pt x="2979" y="1490"/>
                    <a:pt x="2979" y="1976"/>
                  </a:cubicBezTo>
                  <a:cubicBezTo>
                    <a:pt x="2979" y="2463"/>
                    <a:pt x="2858" y="2827"/>
                    <a:pt x="2645" y="3131"/>
                  </a:cubicBezTo>
                  <a:cubicBezTo>
                    <a:pt x="2432" y="3405"/>
                    <a:pt x="2128" y="3527"/>
                    <a:pt x="1764" y="3527"/>
                  </a:cubicBezTo>
                  <a:cubicBezTo>
                    <a:pt x="1399" y="3527"/>
                    <a:pt x="1095" y="3405"/>
                    <a:pt x="882" y="3131"/>
                  </a:cubicBezTo>
                  <a:cubicBezTo>
                    <a:pt x="639" y="2827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48"/>
                    <a:pt x="1399" y="426"/>
                    <a:pt x="1764" y="426"/>
                  </a:cubicBezTo>
                  <a:close/>
                  <a:moveTo>
                    <a:pt x="1764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3" y="913"/>
                    <a:pt x="1" y="1369"/>
                    <a:pt x="1" y="1976"/>
                  </a:cubicBezTo>
                  <a:cubicBezTo>
                    <a:pt x="1" y="2584"/>
                    <a:pt x="153" y="3071"/>
                    <a:pt x="487" y="3435"/>
                  </a:cubicBezTo>
                  <a:cubicBezTo>
                    <a:pt x="791" y="3770"/>
                    <a:pt x="1216" y="3952"/>
                    <a:pt x="1764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5" y="3071"/>
                    <a:pt x="3527" y="2584"/>
                    <a:pt x="3527" y="1976"/>
                  </a:cubicBezTo>
                  <a:cubicBezTo>
                    <a:pt x="3527" y="1369"/>
                    <a:pt x="3375" y="913"/>
                    <a:pt x="3040" y="548"/>
                  </a:cubicBezTo>
                  <a:cubicBezTo>
                    <a:pt x="2736" y="183"/>
                    <a:pt x="2311" y="1"/>
                    <a:pt x="17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1926;p48">
              <a:extLst>
                <a:ext uri="{FF2B5EF4-FFF2-40B4-BE49-F238E27FC236}">
                  <a16:creationId xmlns:a16="http://schemas.microsoft.com/office/drawing/2014/main" id="{DD705853-635A-1A46-9B85-B0A0D6A3F66A}"/>
                </a:ext>
              </a:extLst>
            </p:cNvPr>
            <p:cNvSpPr/>
            <p:nvPr/>
          </p:nvSpPr>
          <p:spPr>
            <a:xfrm>
              <a:off x="1727828" y="3855780"/>
              <a:ext cx="140124" cy="188772"/>
            </a:xfrm>
            <a:custGeom>
              <a:avLst/>
              <a:gdLst/>
              <a:ahLst/>
              <a:cxnLst/>
              <a:rect l="l" t="t" r="r" b="b"/>
              <a:pathLst>
                <a:path w="2889" h="3892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70"/>
                    <a:pt x="973" y="3891"/>
                    <a:pt x="1459" y="3891"/>
                  </a:cubicBezTo>
                  <a:cubicBezTo>
                    <a:pt x="1915" y="3891"/>
                    <a:pt x="2280" y="3770"/>
                    <a:pt x="2523" y="3526"/>
                  </a:cubicBezTo>
                  <a:cubicBezTo>
                    <a:pt x="2766" y="3253"/>
                    <a:pt x="2888" y="2888"/>
                    <a:pt x="2888" y="2402"/>
                  </a:cubicBezTo>
                  <a:lnTo>
                    <a:pt x="2888" y="0"/>
                  </a:lnTo>
                  <a:lnTo>
                    <a:pt x="2371" y="0"/>
                  </a:lnTo>
                  <a:lnTo>
                    <a:pt x="2371" y="2311"/>
                  </a:lnTo>
                  <a:cubicBezTo>
                    <a:pt x="2371" y="2736"/>
                    <a:pt x="2311" y="3040"/>
                    <a:pt x="2159" y="3222"/>
                  </a:cubicBezTo>
                  <a:cubicBezTo>
                    <a:pt x="2007" y="3374"/>
                    <a:pt x="1763" y="3466"/>
                    <a:pt x="1459" y="3466"/>
                  </a:cubicBezTo>
                  <a:cubicBezTo>
                    <a:pt x="1125" y="3466"/>
                    <a:pt x="882" y="3374"/>
                    <a:pt x="730" y="3222"/>
                  </a:cubicBezTo>
                  <a:cubicBezTo>
                    <a:pt x="578" y="3040"/>
                    <a:pt x="517" y="2736"/>
                    <a:pt x="517" y="231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1927;p48">
              <a:extLst>
                <a:ext uri="{FF2B5EF4-FFF2-40B4-BE49-F238E27FC236}">
                  <a16:creationId xmlns:a16="http://schemas.microsoft.com/office/drawing/2014/main" id="{67F61350-043E-BE45-9842-019F5451E3F7}"/>
                </a:ext>
              </a:extLst>
            </p:cNvPr>
            <p:cNvSpPr/>
            <p:nvPr/>
          </p:nvSpPr>
          <p:spPr>
            <a:xfrm>
              <a:off x="865346" y="4091648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399" y="426"/>
                    <a:pt x="1612" y="487"/>
                    <a:pt x="1734" y="609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34" y="1612"/>
                  </a:cubicBezTo>
                  <a:cubicBezTo>
                    <a:pt x="1612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518" y="3831"/>
                  </a:lnTo>
                  <a:lnTo>
                    <a:pt x="518" y="2220"/>
                  </a:lnTo>
                  <a:lnTo>
                    <a:pt x="1065" y="2220"/>
                  </a:lnTo>
                  <a:cubicBezTo>
                    <a:pt x="1278" y="2220"/>
                    <a:pt x="1430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1"/>
                  </a:lnTo>
                  <a:lnTo>
                    <a:pt x="2980" y="3831"/>
                  </a:lnTo>
                  <a:lnTo>
                    <a:pt x="2433" y="2767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37" y="2159"/>
                    <a:pt x="1916" y="2068"/>
                    <a:pt x="1794" y="2037"/>
                  </a:cubicBezTo>
                  <a:cubicBezTo>
                    <a:pt x="2007" y="1976"/>
                    <a:pt x="218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7"/>
                    <a:pt x="2129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1928;p48">
              <a:extLst>
                <a:ext uri="{FF2B5EF4-FFF2-40B4-BE49-F238E27FC236}">
                  <a16:creationId xmlns:a16="http://schemas.microsoft.com/office/drawing/2014/main" id="{7D39431B-92F8-A647-93C2-6B9DF58B66D9}"/>
                </a:ext>
              </a:extLst>
            </p:cNvPr>
            <p:cNvSpPr/>
            <p:nvPr/>
          </p:nvSpPr>
          <p:spPr>
            <a:xfrm>
              <a:off x="1040830" y="4091648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2462" y="3831"/>
                  </a:lnTo>
                  <a:lnTo>
                    <a:pt x="2462" y="3375"/>
                  </a:lnTo>
                  <a:lnTo>
                    <a:pt x="517" y="3375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32" y="45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1929;p48">
              <a:extLst>
                <a:ext uri="{FF2B5EF4-FFF2-40B4-BE49-F238E27FC236}">
                  <a16:creationId xmlns:a16="http://schemas.microsoft.com/office/drawing/2014/main" id="{7EC1EE7A-F14B-384C-B3BC-C117765D31B9}"/>
                </a:ext>
              </a:extLst>
            </p:cNvPr>
            <p:cNvSpPr/>
            <p:nvPr/>
          </p:nvSpPr>
          <p:spPr>
            <a:xfrm>
              <a:off x="1179403" y="4091648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8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518"/>
                  </a:lnTo>
                  <a:close/>
                  <a:moveTo>
                    <a:pt x="1429" y="1"/>
                  </a:moveTo>
                  <a:lnTo>
                    <a:pt x="0" y="3831"/>
                  </a:lnTo>
                  <a:lnTo>
                    <a:pt x="517" y="3831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9" y="3831"/>
                  </a:lnTo>
                  <a:lnTo>
                    <a:pt x="3465" y="3831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1930;p48">
              <a:extLst>
                <a:ext uri="{FF2B5EF4-FFF2-40B4-BE49-F238E27FC236}">
                  <a16:creationId xmlns:a16="http://schemas.microsoft.com/office/drawing/2014/main" id="{5BD087B8-31F5-0046-B750-56B72997E949}"/>
                </a:ext>
              </a:extLst>
            </p:cNvPr>
            <p:cNvSpPr/>
            <p:nvPr/>
          </p:nvSpPr>
          <p:spPr>
            <a:xfrm>
              <a:off x="1375453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6" y="426"/>
                  </a:moveTo>
                  <a:cubicBezTo>
                    <a:pt x="1673" y="426"/>
                    <a:pt x="2037" y="548"/>
                    <a:pt x="2281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1" y="3040"/>
                  </a:cubicBezTo>
                  <a:cubicBezTo>
                    <a:pt x="2037" y="3284"/>
                    <a:pt x="1673" y="3405"/>
                    <a:pt x="1126" y="3405"/>
                  </a:cubicBezTo>
                  <a:lnTo>
                    <a:pt x="518" y="3405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1065" y="3831"/>
                  </a:lnTo>
                  <a:cubicBezTo>
                    <a:pt x="1794" y="3831"/>
                    <a:pt x="2341" y="3679"/>
                    <a:pt x="2676" y="3375"/>
                  </a:cubicBezTo>
                  <a:cubicBezTo>
                    <a:pt x="3010" y="3040"/>
                    <a:pt x="3192" y="2584"/>
                    <a:pt x="3192" y="1916"/>
                  </a:cubicBezTo>
                  <a:cubicBezTo>
                    <a:pt x="3192" y="1247"/>
                    <a:pt x="3010" y="791"/>
                    <a:pt x="2676" y="487"/>
                  </a:cubicBezTo>
                  <a:cubicBezTo>
                    <a:pt x="2341" y="15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1931;p48">
              <a:extLst>
                <a:ext uri="{FF2B5EF4-FFF2-40B4-BE49-F238E27FC236}">
                  <a16:creationId xmlns:a16="http://schemas.microsoft.com/office/drawing/2014/main" id="{E305CD58-725B-1941-92AA-961A235CD384}"/>
                </a:ext>
              </a:extLst>
            </p:cNvPr>
            <p:cNvSpPr/>
            <p:nvPr/>
          </p:nvSpPr>
          <p:spPr>
            <a:xfrm>
              <a:off x="1531730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1"/>
                  </a:lnTo>
                  <a:lnTo>
                    <a:pt x="1855" y="3831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1932;p48">
              <a:extLst>
                <a:ext uri="{FF2B5EF4-FFF2-40B4-BE49-F238E27FC236}">
                  <a16:creationId xmlns:a16="http://schemas.microsoft.com/office/drawing/2014/main" id="{07B255FC-00FF-844F-96BF-7527CE425628}"/>
                </a:ext>
              </a:extLst>
            </p:cNvPr>
            <p:cNvSpPr/>
            <p:nvPr/>
          </p:nvSpPr>
          <p:spPr>
            <a:xfrm>
              <a:off x="1704256" y="4088690"/>
              <a:ext cx="98800" cy="188772"/>
            </a:xfrm>
            <a:custGeom>
              <a:avLst/>
              <a:gdLst/>
              <a:ahLst/>
              <a:cxnLst/>
              <a:rect l="l" t="t" r="r" b="b"/>
              <a:pathLst>
                <a:path w="2037" h="3892" extrusionOk="0">
                  <a:moveTo>
                    <a:pt x="1003" y="1"/>
                  </a:moveTo>
                  <a:cubicBezTo>
                    <a:pt x="821" y="1"/>
                    <a:pt x="669" y="31"/>
                    <a:pt x="486" y="62"/>
                  </a:cubicBezTo>
                  <a:cubicBezTo>
                    <a:pt x="334" y="123"/>
                    <a:pt x="182" y="183"/>
                    <a:pt x="0" y="305"/>
                  </a:cubicBezTo>
                  <a:lnTo>
                    <a:pt x="0" y="761"/>
                  </a:lnTo>
                  <a:cubicBezTo>
                    <a:pt x="182" y="670"/>
                    <a:pt x="334" y="579"/>
                    <a:pt x="486" y="518"/>
                  </a:cubicBezTo>
                  <a:cubicBezTo>
                    <a:pt x="638" y="457"/>
                    <a:pt x="790" y="427"/>
                    <a:pt x="912" y="427"/>
                  </a:cubicBezTo>
                  <a:cubicBezTo>
                    <a:pt x="1094" y="427"/>
                    <a:pt x="1246" y="457"/>
                    <a:pt x="1368" y="548"/>
                  </a:cubicBezTo>
                  <a:cubicBezTo>
                    <a:pt x="1459" y="670"/>
                    <a:pt x="1520" y="791"/>
                    <a:pt x="1520" y="943"/>
                  </a:cubicBezTo>
                  <a:cubicBezTo>
                    <a:pt x="1520" y="1004"/>
                    <a:pt x="1489" y="1095"/>
                    <a:pt x="1459" y="1186"/>
                  </a:cubicBezTo>
                  <a:cubicBezTo>
                    <a:pt x="1429" y="1247"/>
                    <a:pt x="1338" y="1338"/>
                    <a:pt x="1246" y="1430"/>
                  </a:cubicBezTo>
                  <a:lnTo>
                    <a:pt x="1034" y="1642"/>
                  </a:lnTo>
                  <a:cubicBezTo>
                    <a:pt x="882" y="1794"/>
                    <a:pt x="760" y="1946"/>
                    <a:pt x="730" y="2037"/>
                  </a:cubicBezTo>
                  <a:cubicBezTo>
                    <a:pt x="669" y="2159"/>
                    <a:pt x="638" y="2281"/>
                    <a:pt x="638" y="2463"/>
                  </a:cubicBezTo>
                  <a:lnTo>
                    <a:pt x="638" y="2858"/>
                  </a:lnTo>
                  <a:lnTo>
                    <a:pt x="1125" y="2858"/>
                  </a:lnTo>
                  <a:lnTo>
                    <a:pt x="1125" y="2554"/>
                  </a:lnTo>
                  <a:cubicBezTo>
                    <a:pt x="1125" y="2463"/>
                    <a:pt x="1125" y="2372"/>
                    <a:pt x="1155" y="2341"/>
                  </a:cubicBezTo>
                  <a:cubicBezTo>
                    <a:pt x="1155" y="2281"/>
                    <a:pt x="1155" y="2250"/>
                    <a:pt x="1155" y="2220"/>
                  </a:cubicBezTo>
                  <a:cubicBezTo>
                    <a:pt x="1186" y="2159"/>
                    <a:pt x="1216" y="2129"/>
                    <a:pt x="1246" y="2068"/>
                  </a:cubicBezTo>
                  <a:cubicBezTo>
                    <a:pt x="1277" y="2037"/>
                    <a:pt x="1338" y="1977"/>
                    <a:pt x="1398" y="1886"/>
                  </a:cubicBezTo>
                  <a:lnTo>
                    <a:pt x="1641" y="1673"/>
                  </a:lnTo>
                  <a:cubicBezTo>
                    <a:pt x="1793" y="1521"/>
                    <a:pt x="1885" y="1399"/>
                    <a:pt x="1945" y="1278"/>
                  </a:cubicBezTo>
                  <a:cubicBezTo>
                    <a:pt x="2006" y="1156"/>
                    <a:pt x="2037" y="1034"/>
                    <a:pt x="2037" y="913"/>
                  </a:cubicBezTo>
                  <a:cubicBezTo>
                    <a:pt x="2037" y="639"/>
                    <a:pt x="1945" y="427"/>
                    <a:pt x="1763" y="244"/>
                  </a:cubicBezTo>
                  <a:cubicBezTo>
                    <a:pt x="1581" y="92"/>
                    <a:pt x="1307" y="1"/>
                    <a:pt x="1003" y="1"/>
                  </a:cubicBezTo>
                  <a:close/>
                  <a:moveTo>
                    <a:pt x="638" y="3223"/>
                  </a:moveTo>
                  <a:lnTo>
                    <a:pt x="638" y="3892"/>
                  </a:lnTo>
                  <a:lnTo>
                    <a:pt x="1155" y="3892"/>
                  </a:lnTo>
                  <a:lnTo>
                    <a:pt x="115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1933;p48">
              <a:extLst>
                <a:ext uri="{FF2B5EF4-FFF2-40B4-BE49-F238E27FC236}">
                  <a16:creationId xmlns:a16="http://schemas.microsoft.com/office/drawing/2014/main" id="{7E33521A-98CA-7D48-A275-4210FA10AC13}"/>
                </a:ext>
              </a:extLst>
            </p:cNvPr>
            <p:cNvSpPr/>
            <p:nvPr/>
          </p:nvSpPr>
          <p:spPr>
            <a:xfrm>
              <a:off x="1200017" y="4474965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490" y="274"/>
                    <a:pt x="1703" y="365"/>
                    <a:pt x="1855" y="578"/>
                  </a:cubicBezTo>
                  <a:cubicBezTo>
                    <a:pt x="2007" y="761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490" y="2463"/>
                    <a:pt x="1247" y="2463"/>
                  </a:cubicBezTo>
                  <a:cubicBezTo>
                    <a:pt x="973" y="2463"/>
                    <a:pt x="76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1"/>
                    <a:pt x="609" y="578"/>
                  </a:cubicBezTo>
                  <a:cubicBezTo>
                    <a:pt x="761" y="365"/>
                    <a:pt x="973" y="274"/>
                    <a:pt x="1247" y="274"/>
                  </a:cubicBezTo>
                  <a:close/>
                  <a:moveTo>
                    <a:pt x="1247" y="1"/>
                  </a:moveTo>
                  <a:cubicBezTo>
                    <a:pt x="882" y="1"/>
                    <a:pt x="578" y="122"/>
                    <a:pt x="335" y="365"/>
                  </a:cubicBezTo>
                  <a:cubicBezTo>
                    <a:pt x="122" y="609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5"/>
                    <a:pt x="882" y="2736"/>
                    <a:pt x="1247" y="2736"/>
                  </a:cubicBezTo>
                  <a:cubicBezTo>
                    <a:pt x="1612" y="2736"/>
                    <a:pt x="1916" y="2615"/>
                    <a:pt x="2128" y="2371"/>
                  </a:cubicBezTo>
                  <a:cubicBezTo>
                    <a:pt x="2372" y="2128"/>
                    <a:pt x="2463" y="1794"/>
                    <a:pt x="2463" y="1368"/>
                  </a:cubicBezTo>
                  <a:cubicBezTo>
                    <a:pt x="2463" y="943"/>
                    <a:pt x="2372" y="609"/>
                    <a:pt x="2128" y="365"/>
                  </a:cubicBezTo>
                  <a:cubicBezTo>
                    <a:pt x="1916" y="122"/>
                    <a:pt x="1612" y="1"/>
                    <a:pt x="1247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1934;p48">
              <a:extLst>
                <a:ext uri="{FF2B5EF4-FFF2-40B4-BE49-F238E27FC236}">
                  <a16:creationId xmlns:a16="http://schemas.microsoft.com/office/drawing/2014/main" id="{F8816458-6495-BC46-BE81-AE4EB02BB778}"/>
                </a:ext>
              </a:extLst>
            </p:cNvPr>
            <p:cNvSpPr/>
            <p:nvPr/>
          </p:nvSpPr>
          <p:spPr>
            <a:xfrm>
              <a:off x="1347467" y="4476469"/>
              <a:ext cx="101758" cy="128289"/>
            </a:xfrm>
            <a:custGeom>
              <a:avLst/>
              <a:gdLst/>
              <a:ahLst/>
              <a:cxnLst/>
              <a:rect l="l" t="t" r="r" b="b"/>
              <a:pathLst>
                <a:path w="2098" h="2645" extrusionOk="0">
                  <a:moveTo>
                    <a:pt x="0" y="0"/>
                  </a:moveTo>
                  <a:lnTo>
                    <a:pt x="0" y="2644"/>
                  </a:lnTo>
                  <a:lnTo>
                    <a:pt x="365" y="2644"/>
                  </a:lnTo>
                  <a:lnTo>
                    <a:pt x="365" y="1368"/>
                  </a:lnTo>
                  <a:lnTo>
                    <a:pt x="1611" y="2644"/>
                  </a:lnTo>
                  <a:lnTo>
                    <a:pt x="2098" y="2644"/>
                  </a:lnTo>
                  <a:lnTo>
                    <a:pt x="699" y="1246"/>
                  </a:lnTo>
                  <a:lnTo>
                    <a:pt x="2006" y="0"/>
                  </a:lnTo>
                  <a:lnTo>
                    <a:pt x="1551" y="0"/>
                  </a:lnTo>
                  <a:lnTo>
                    <a:pt x="365" y="112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1935;p48">
              <a:extLst>
                <a:ext uri="{FF2B5EF4-FFF2-40B4-BE49-F238E27FC236}">
                  <a16:creationId xmlns:a16="http://schemas.microsoft.com/office/drawing/2014/main" id="{B2B4F092-5A81-6F42-B461-D07A0074A1CE}"/>
                </a:ext>
              </a:extLst>
            </p:cNvPr>
            <p:cNvSpPr/>
            <p:nvPr/>
          </p:nvSpPr>
          <p:spPr>
            <a:xfrm>
              <a:off x="554296" y="3650856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1936;p48">
              <a:extLst>
                <a:ext uri="{FF2B5EF4-FFF2-40B4-BE49-F238E27FC236}">
                  <a16:creationId xmlns:a16="http://schemas.microsoft.com/office/drawing/2014/main" id="{F51E63B8-C69B-804D-9B5B-15E47ADB411C}"/>
                </a:ext>
              </a:extLst>
            </p:cNvPr>
            <p:cNvSpPr/>
            <p:nvPr/>
          </p:nvSpPr>
          <p:spPr>
            <a:xfrm>
              <a:off x="570496" y="3670014"/>
              <a:ext cx="1589330" cy="1220759"/>
            </a:xfrm>
            <a:custGeom>
              <a:avLst/>
              <a:gdLst/>
              <a:ahLst/>
              <a:cxnLst/>
              <a:rect l="l" t="t" r="r" b="b"/>
              <a:pathLst>
                <a:path w="32768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67" y="25168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937;p48">
              <a:extLst>
                <a:ext uri="{FF2B5EF4-FFF2-40B4-BE49-F238E27FC236}">
                  <a16:creationId xmlns:a16="http://schemas.microsoft.com/office/drawing/2014/main" id="{A695E4B0-9BBA-8B4D-A735-19B467429241}"/>
                </a:ext>
              </a:extLst>
            </p:cNvPr>
            <p:cNvSpPr/>
            <p:nvPr/>
          </p:nvSpPr>
          <p:spPr>
            <a:xfrm>
              <a:off x="571999" y="3670014"/>
              <a:ext cx="1589281" cy="128338"/>
            </a:xfrm>
            <a:custGeom>
              <a:avLst/>
              <a:gdLst/>
              <a:ahLst/>
              <a:cxnLst/>
              <a:rect l="l" t="t" r="r" b="b"/>
              <a:pathLst>
                <a:path w="3276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938;p48">
              <a:extLst>
                <a:ext uri="{FF2B5EF4-FFF2-40B4-BE49-F238E27FC236}">
                  <a16:creationId xmlns:a16="http://schemas.microsoft.com/office/drawing/2014/main" id="{5FA80324-840F-D541-AFDE-108DB18417F6}"/>
                </a:ext>
              </a:extLst>
            </p:cNvPr>
            <p:cNvSpPr/>
            <p:nvPr/>
          </p:nvSpPr>
          <p:spPr>
            <a:xfrm>
              <a:off x="2049210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939;p48">
              <a:extLst>
                <a:ext uri="{FF2B5EF4-FFF2-40B4-BE49-F238E27FC236}">
                  <a16:creationId xmlns:a16="http://schemas.microsoft.com/office/drawing/2014/main" id="{FDF05C4B-5124-0E47-87A0-DC3A4F71FAB4}"/>
                </a:ext>
              </a:extLst>
            </p:cNvPr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399"/>
                  </a:moveTo>
                  <a:lnTo>
                    <a:pt x="139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940;p48">
              <a:extLst>
                <a:ext uri="{FF2B5EF4-FFF2-40B4-BE49-F238E27FC236}">
                  <a16:creationId xmlns:a16="http://schemas.microsoft.com/office/drawing/2014/main" id="{77C9DCA9-957E-F143-96B3-7C784379E4CF}"/>
                </a:ext>
              </a:extLst>
            </p:cNvPr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"/>
                  </a:moveTo>
                  <a:lnTo>
                    <a:pt x="1398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941;p48">
              <a:extLst>
                <a:ext uri="{FF2B5EF4-FFF2-40B4-BE49-F238E27FC236}">
                  <a16:creationId xmlns:a16="http://schemas.microsoft.com/office/drawing/2014/main" id="{5B6FB520-8B55-E247-8596-AECCC23B7412}"/>
                </a:ext>
              </a:extLst>
            </p:cNvPr>
            <p:cNvSpPr/>
            <p:nvPr/>
          </p:nvSpPr>
          <p:spPr>
            <a:xfrm>
              <a:off x="1923926" y="3687718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942;p48">
              <a:extLst>
                <a:ext uri="{FF2B5EF4-FFF2-40B4-BE49-F238E27FC236}">
                  <a16:creationId xmlns:a16="http://schemas.microsoft.com/office/drawing/2014/main" id="{F536BC1D-598C-144E-8CE9-80EE2AE30132}"/>
                </a:ext>
              </a:extLst>
            </p:cNvPr>
            <p:cNvSpPr/>
            <p:nvPr/>
          </p:nvSpPr>
          <p:spPr>
            <a:xfrm>
              <a:off x="1943085" y="3706876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943;p48">
              <a:extLst>
                <a:ext uri="{FF2B5EF4-FFF2-40B4-BE49-F238E27FC236}">
                  <a16:creationId xmlns:a16="http://schemas.microsoft.com/office/drawing/2014/main" id="{3CD9E9FA-4281-A544-A26E-F22C1815CBF2}"/>
                </a:ext>
              </a:extLst>
            </p:cNvPr>
            <p:cNvSpPr/>
            <p:nvPr/>
          </p:nvSpPr>
          <p:spPr>
            <a:xfrm>
              <a:off x="1943085" y="3720166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944;p48">
              <a:extLst>
                <a:ext uri="{FF2B5EF4-FFF2-40B4-BE49-F238E27FC236}">
                  <a16:creationId xmlns:a16="http://schemas.microsoft.com/office/drawing/2014/main" id="{35166051-A2E7-1242-A535-344AEA657747}"/>
                </a:ext>
              </a:extLst>
            </p:cNvPr>
            <p:cNvSpPr/>
            <p:nvPr/>
          </p:nvSpPr>
          <p:spPr>
            <a:xfrm>
              <a:off x="1798594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945;p48">
              <a:extLst>
                <a:ext uri="{FF2B5EF4-FFF2-40B4-BE49-F238E27FC236}">
                  <a16:creationId xmlns:a16="http://schemas.microsoft.com/office/drawing/2014/main" id="{92D3195E-92AF-ED40-9EDA-0D8408A12258}"/>
                </a:ext>
              </a:extLst>
            </p:cNvPr>
            <p:cNvSpPr/>
            <p:nvPr/>
          </p:nvSpPr>
          <p:spPr>
            <a:xfrm>
              <a:off x="1814794" y="376289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42ECE30-B2A3-C942-9F4C-A38BEFEB4BED}"/>
              </a:ext>
            </a:extLst>
          </p:cNvPr>
          <p:cNvSpPr txBox="1"/>
          <p:nvPr/>
        </p:nvSpPr>
        <p:spPr>
          <a:xfrm>
            <a:off x="9390636" y="3614993"/>
            <a:ext cx="2756787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EG" sz="1867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rPr>
              <a:t>The program makes sure the user </a:t>
            </a:r>
            <a:r>
              <a:rPr lang="en-US" sz="1867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rPr>
              <a:t>h</a:t>
            </a:r>
            <a:r>
              <a:rPr lang="en-EG" sz="1867" kern="0" dirty="0">
                <a:solidFill>
                  <a:srgbClr val="000000"/>
                </a:solidFill>
                <a:latin typeface="Helvetica" pitchFamily="2" charset="0"/>
                <a:cs typeface="Arial"/>
                <a:sym typeface="Arial"/>
              </a:rPr>
              <a:t>as entered one of the specified characters</a:t>
            </a:r>
            <a:endParaRPr lang="en-EG" sz="1867" b="1" kern="0" dirty="0">
              <a:solidFill>
                <a:srgbClr val="000000"/>
              </a:solidFill>
              <a:latin typeface="Helvetica" pitchFamily="2" charset="0"/>
              <a:cs typeface="Arial"/>
              <a:sym typeface="Arial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4175AAD-221F-3148-8C30-EF2D6F95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6" y="276177"/>
            <a:ext cx="2025151" cy="632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80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52"/>
          <p:cNvSpPr txBox="1">
            <a:spLocks noGrp="1"/>
          </p:cNvSpPr>
          <p:nvPr>
            <p:ph type="title"/>
          </p:nvPr>
        </p:nvSpPr>
        <p:spPr>
          <a:xfrm>
            <a:off x="719989" y="447328"/>
            <a:ext cx="10265600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4000" dirty="0">
                <a:latin typeface="Helvetica" pitchFamily="2" charset="0"/>
                <a:cs typeface="Dubai" panose="020B0503030403030204" pitchFamily="34" charset="-78"/>
              </a:rPr>
              <a:t>Summation &amp; Average</a:t>
            </a:r>
            <a:endParaRPr sz="4000" dirty="0"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2080" name="Google Shape;2080;p52"/>
          <p:cNvSpPr txBox="1">
            <a:spLocks noGrp="1"/>
          </p:cNvSpPr>
          <p:nvPr>
            <p:ph type="subTitle" idx="3"/>
          </p:nvPr>
        </p:nvSpPr>
        <p:spPr>
          <a:xfrm>
            <a:off x="-517326" y="1695736"/>
            <a:ext cx="5025483" cy="48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000" dirty="0" err="1">
                <a:solidFill>
                  <a:schemeClr val="bg1"/>
                </a:solidFill>
                <a:latin typeface="Helvetica" pitchFamily="2" charset="0"/>
                <a:cs typeface="Dubai" panose="020B0503030403030204" pitchFamily="34" charset="-78"/>
              </a:rPr>
              <a:t>SUMMATION.asm</a:t>
            </a:r>
            <a:br>
              <a:rPr lang="en" sz="2000" dirty="0">
                <a:solidFill>
                  <a:schemeClr val="bg1"/>
                </a:solidFill>
                <a:latin typeface="Helvetica" pitchFamily="2" charset="0"/>
                <a:cs typeface="Dubai" panose="020B0503030403030204" pitchFamily="34" charset="-78"/>
              </a:rPr>
            </a:br>
            <a:endParaRPr sz="2000" dirty="0">
              <a:solidFill>
                <a:schemeClr val="bg1"/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7" name="Google Shape;2080;p52">
            <a:extLst>
              <a:ext uri="{FF2B5EF4-FFF2-40B4-BE49-F238E27FC236}">
                <a16:creationId xmlns:a16="http://schemas.microsoft.com/office/drawing/2014/main" id="{B216EA89-E9F0-3340-BFF4-25B2FA1BC686}"/>
              </a:ext>
            </a:extLst>
          </p:cNvPr>
          <p:cNvSpPr txBox="1">
            <a:spLocks/>
          </p:cNvSpPr>
          <p:nvPr/>
        </p:nvSpPr>
        <p:spPr>
          <a:xfrm>
            <a:off x="6418313" y="3052843"/>
            <a:ext cx="5025483" cy="6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marL="457178" indent="-457178" algn="l" defTabSz="121914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Denoted by ‘</a:t>
            </a: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v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’</a:t>
            </a:r>
          </a:p>
          <a:p>
            <a:pPr marL="457178" indent="-457178" algn="l" defTabSz="121914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Based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 </a:t>
            </a: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on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 the </a:t>
            </a: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summation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 operation</a:t>
            </a:r>
          </a:p>
          <a:p>
            <a:pPr marL="457178" indent="-457178" algn="l" defTabSz="121914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The output is the result of </a:t>
            </a: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dividing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 </a:t>
            </a: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sum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 of the 6 digits in the array </a:t>
            </a: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by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 </a:t>
            </a: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6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.</a:t>
            </a:r>
            <a:b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</a:br>
            <a:endParaRPr lang="en-US" sz="1800" kern="0" dirty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5" name="Google Shape;2080;p52">
            <a:extLst>
              <a:ext uri="{FF2B5EF4-FFF2-40B4-BE49-F238E27FC236}">
                <a16:creationId xmlns:a16="http://schemas.microsoft.com/office/drawing/2014/main" id="{63BD5E54-0EC4-6845-A63C-381BDCD5EAFB}"/>
              </a:ext>
            </a:extLst>
          </p:cNvPr>
          <p:cNvSpPr txBox="1">
            <a:spLocks/>
          </p:cNvSpPr>
          <p:nvPr/>
        </p:nvSpPr>
        <p:spPr>
          <a:xfrm>
            <a:off x="5069924" y="1695736"/>
            <a:ext cx="5025483" cy="4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marL="0" indent="0" defTabSz="1219140">
              <a:buClr>
                <a:srgbClr val="000000"/>
              </a:buClr>
            </a:pPr>
            <a:r>
              <a:rPr lang="en-US" sz="2000" kern="0" dirty="0" err="1">
                <a:solidFill>
                  <a:srgbClr val="FFFFFF"/>
                </a:solidFill>
                <a:latin typeface="Helvetica" pitchFamily="2" charset="0"/>
                <a:cs typeface="Dubai" panose="020B0503030403030204" pitchFamily="34" charset="-78"/>
              </a:rPr>
              <a:t>AVERAGE.asm</a:t>
            </a:r>
            <a:br>
              <a:rPr lang="en-US" sz="2000" kern="0" dirty="0">
                <a:solidFill>
                  <a:srgbClr val="FFFFFF"/>
                </a:solidFill>
                <a:latin typeface="Helvetica" pitchFamily="2" charset="0"/>
                <a:cs typeface="Dubai" panose="020B0503030403030204" pitchFamily="34" charset="-78"/>
              </a:rPr>
            </a:br>
            <a:endParaRPr lang="en-US" sz="2000" kern="0" dirty="0">
              <a:solidFill>
                <a:srgbClr val="FFFFFF"/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sp>
        <p:nvSpPr>
          <p:cNvPr id="16" name="Google Shape;2080;p52">
            <a:extLst>
              <a:ext uri="{FF2B5EF4-FFF2-40B4-BE49-F238E27FC236}">
                <a16:creationId xmlns:a16="http://schemas.microsoft.com/office/drawing/2014/main" id="{AAA5F0F3-94A1-1243-88D9-D9522A2BBF42}"/>
              </a:ext>
            </a:extLst>
          </p:cNvPr>
          <p:cNvSpPr txBox="1">
            <a:spLocks/>
          </p:cNvSpPr>
          <p:nvPr/>
        </p:nvSpPr>
        <p:spPr>
          <a:xfrm>
            <a:off x="690248" y="2677284"/>
            <a:ext cx="5025483" cy="65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marL="457178" indent="-457178" algn="l" defTabSz="121914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Denoted by ‘</a:t>
            </a: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s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’</a:t>
            </a:r>
          </a:p>
          <a:p>
            <a:pPr marL="457178" indent="-457178" algn="l" defTabSz="121914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The output is the </a:t>
            </a:r>
            <a: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sum</a:t>
            </a:r>
            <a:r>
              <a:rPr lang="en-US" sz="1800" b="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  <a:t> of the 6 digits in the array.</a:t>
            </a:r>
            <a:br>
              <a:rPr lang="en-US" sz="1800"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</a:rPr>
            </a:br>
            <a:endParaRPr lang="en-US" sz="1800" kern="0" dirty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D637A5-0FD8-2F41-B440-DCA3F269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0534" y="2001413"/>
            <a:ext cx="5015377" cy="4017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C3A7D0E3-D268-E34F-81E8-BE9175B8F5E6}"/>
              </a:ext>
            </a:extLst>
          </p:cNvPr>
          <p:cNvSpPr/>
          <p:nvPr/>
        </p:nvSpPr>
        <p:spPr>
          <a:xfrm>
            <a:off x="2747831" y="4041376"/>
            <a:ext cx="912324" cy="118947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40">
              <a:buClr>
                <a:srgbClr val="000000"/>
              </a:buClr>
            </a:pPr>
            <a:endParaRPr lang="en-EG" b="1" kern="0">
              <a:ln w="22225">
                <a:solidFill>
                  <a:srgbClr val="FFFFFF"/>
                </a:solidFill>
                <a:prstDash val="solid"/>
              </a:ln>
              <a:solidFill>
                <a:srgbClr val="FFFFFF">
                  <a:lumMod val="40000"/>
                  <a:lumOff val="60000"/>
                </a:srgbClr>
              </a:solidFill>
              <a:latin typeface="Helvetica" pitchFamily="2" charset="0"/>
              <a:cs typeface="Dubai" panose="020B0503030403030204" pitchFamily="34" charset="-78"/>
              <a:sym typeface="Arial"/>
            </a:endParaRP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A8203404-3AA5-4B45-A473-A9DF83A9C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36" y="1982103"/>
            <a:ext cx="2085755" cy="4017448"/>
          </a:xfrm>
          <a:prstGeom prst="rect">
            <a:avLst/>
          </a:prstGeom>
        </p:spPr>
      </p:pic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64533C03-97B3-7B4A-91C1-CE10C426D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537" y="1972945"/>
            <a:ext cx="5089835" cy="4078451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96AFBE84-2951-F840-9ED9-964C345272F7}"/>
              </a:ext>
            </a:extLst>
          </p:cNvPr>
          <p:cNvSpPr/>
          <p:nvPr/>
        </p:nvSpPr>
        <p:spPr>
          <a:xfrm>
            <a:off x="5852789" y="3458738"/>
            <a:ext cx="912283" cy="16912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40">
              <a:buClr>
                <a:srgbClr val="000000"/>
              </a:buClr>
            </a:pPr>
            <a:endParaRPr lang="en-EG" kern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  <a:sym typeface="Arial"/>
            </a:endParaRPr>
          </a:p>
        </p:txBody>
      </p:sp>
      <p:pic>
        <p:nvPicPr>
          <p:cNvPr id="21" name="Picture 2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379B425-6FC9-5246-8817-AF761D41A8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5435"/>
          <a:stretch/>
        </p:blipFill>
        <p:spPr>
          <a:xfrm>
            <a:off x="9055348" y="2358527"/>
            <a:ext cx="2091141" cy="32999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6" grpId="0" build="allAtOnce"/>
      <p:bldP spid="12" grpId="0" animBg="1"/>
      <p:bldP spid="12" grpId="1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9"/>
          <p:cNvSpPr txBox="1">
            <a:spLocks noGrp="1"/>
          </p:cNvSpPr>
          <p:nvPr>
            <p:ph type="ctrTitle"/>
          </p:nvPr>
        </p:nvSpPr>
        <p:spPr>
          <a:xfrm>
            <a:off x="1186352" y="1864468"/>
            <a:ext cx="8685224" cy="251626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800" b="0" dirty="0">
                <a:latin typeface="Helvetica" pitchFamily="2" charset="0"/>
                <a:cs typeface="Dubai" panose="020B0503030403030204" pitchFamily="34" charset="-78"/>
              </a:rPr>
              <a:t>- The algorithm used is </a:t>
            </a:r>
            <a:r>
              <a:rPr lang="en-US" sz="1800" dirty="0">
                <a:latin typeface="Helvetica" pitchFamily="2" charset="0"/>
                <a:cs typeface="Dubai" panose="020B0503030403030204" pitchFamily="34" charset="-78"/>
              </a:rPr>
              <a:t>Selection Sort</a:t>
            </a:r>
            <a:r>
              <a:rPr lang="en-US" sz="1800" b="0" dirty="0">
                <a:latin typeface="Helvetica" pitchFamily="2" charset="0"/>
                <a:cs typeface="Dubai" panose="020B0503030403030204" pitchFamily="34" charset="-78"/>
              </a:rPr>
              <a:t>. There are 2 sub-arrays: one is sorted and the other is unsorted. The algorithm loops, and the minimum number from the unsorted array is found then placed in the sorted array.</a:t>
            </a:r>
            <a:br>
              <a:rPr lang="en-US" sz="1800" b="0" dirty="0">
                <a:latin typeface="Helvetica" pitchFamily="2" charset="0"/>
                <a:cs typeface="Dubai" panose="020B0503030403030204" pitchFamily="34" charset="-78"/>
              </a:rPr>
            </a:br>
            <a:endParaRPr lang="en-US" sz="1800" dirty="0">
              <a:latin typeface="Helvetica" pitchFamily="2" charset="0"/>
              <a:cs typeface="Dubai" panose="020B0503030403030204" pitchFamily="34" charset="-78"/>
            </a:endParaRPr>
          </a:p>
        </p:txBody>
      </p:sp>
      <p:grpSp>
        <p:nvGrpSpPr>
          <p:cNvPr id="1424" name="Google Shape;1424;p39"/>
          <p:cNvGrpSpPr/>
          <p:nvPr/>
        </p:nvGrpSpPr>
        <p:grpSpPr>
          <a:xfrm rot="3750900">
            <a:off x="1958247" y="4531481"/>
            <a:ext cx="859204" cy="1415623"/>
            <a:chOff x="1279175" y="2762450"/>
            <a:chExt cx="644426" cy="1061755"/>
          </a:xfrm>
        </p:grpSpPr>
        <p:sp>
          <p:nvSpPr>
            <p:cNvPr id="1425" name="Google Shape;1425;p39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</p:grpSp>
      <p:grpSp>
        <p:nvGrpSpPr>
          <p:cNvPr id="1427" name="Google Shape;1427;p39"/>
          <p:cNvGrpSpPr/>
          <p:nvPr/>
        </p:nvGrpSpPr>
        <p:grpSpPr>
          <a:xfrm>
            <a:off x="5120887" y="3730288"/>
            <a:ext cx="6303487" cy="2925461"/>
            <a:chOff x="334625" y="3431187"/>
            <a:chExt cx="1916580" cy="1552469"/>
          </a:xfrm>
        </p:grpSpPr>
        <p:sp>
          <p:nvSpPr>
            <p:cNvPr id="1428" name="Google Shape;1428;p39"/>
            <p:cNvSpPr/>
            <p:nvPr/>
          </p:nvSpPr>
          <p:spPr>
            <a:xfrm>
              <a:off x="334625" y="3431187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353784" y="3450345"/>
              <a:ext cx="1587826" cy="1222214"/>
            </a:xfrm>
            <a:custGeom>
              <a:avLst/>
              <a:gdLst/>
              <a:ahLst/>
              <a:cxnLst/>
              <a:rect l="l" t="t" r="r" b="b"/>
              <a:pathLst>
                <a:path w="32737" h="25199" extrusionOk="0">
                  <a:moveTo>
                    <a:pt x="1" y="1"/>
                  </a:moveTo>
                  <a:lnTo>
                    <a:pt x="1" y="25199"/>
                  </a:lnTo>
                  <a:lnTo>
                    <a:pt x="32737" y="25199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353784" y="3450345"/>
              <a:ext cx="1587826" cy="128338"/>
            </a:xfrm>
            <a:custGeom>
              <a:avLst/>
              <a:gdLst/>
              <a:ahLst/>
              <a:cxnLst/>
              <a:rect l="l" t="t" r="r" b="b"/>
              <a:pathLst>
                <a:path w="3273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2737" y="2645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1829539" y="3468049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1844284" y="3481339"/>
              <a:ext cx="67855" cy="6785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" y="1398"/>
                  </a:moveTo>
                  <a:lnTo>
                    <a:pt x="139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1844284" y="3481339"/>
              <a:ext cx="67855" cy="6785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" y="0"/>
                  </a:moveTo>
                  <a:lnTo>
                    <a:pt x="139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1705711" y="3468049"/>
              <a:ext cx="94386" cy="94386"/>
            </a:xfrm>
            <a:custGeom>
              <a:avLst/>
              <a:gdLst/>
              <a:ahLst/>
              <a:cxnLst/>
              <a:rect l="l" t="t" r="r" b="b"/>
              <a:pathLst>
                <a:path w="194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1724869" y="3487207"/>
              <a:ext cx="56069" cy="56069"/>
            </a:xfrm>
            <a:custGeom>
              <a:avLst/>
              <a:gdLst/>
              <a:ahLst/>
              <a:cxnLst/>
              <a:rect l="l" t="t" r="r" b="b"/>
              <a:pathLst>
                <a:path w="1156" h="1156" fill="none" extrusionOk="0">
                  <a:moveTo>
                    <a:pt x="1" y="1"/>
                  </a:moveTo>
                  <a:lnTo>
                    <a:pt x="1156" y="1"/>
                  </a:lnTo>
                  <a:lnTo>
                    <a:pt x="1156" y="1156"/>
                  </a:lnTo>
                  <a:lnTo>
                    <a:pt x="1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1580379" y="3468049"/>
              <a:ext cx="94434" cy="94386"/>
            </a:xfrm>
            <a:custGeom>
              <a:avLst/>
              <a:gdLst/>
              <a:ahLst/>
              <a:cxnLst/>
              <a:rect l="l" t="t" r="r" b="b"/>
              <a:pathLst>
                <a:path w="1947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1595124" y="3544732"/>
              <a:ext cx="64945" cy="49"/>
            </a:xfrm>
            <a:custGeom>
              <a:avLst/>
              <a:gdLst/>
              <a:ahLst/>
              <a:cxnLst/>
              <a:rect l="l" t="t" r="r" b="b"/>
              <a:pathLst>
                <a:path w="1339" h="1" fill="none" extrusionOk="0">
                  <a:moveTo>
                    <a:pt x="1" y="0"/>
                  </a:moveTo>
                  <a:lnTo>
                    <a:pt x="1338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719400" y="4293614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1"/>
                  </a:moveTo>
                  <a:lnTo>
                    <a:pt x="17630" y="1"/>
                  </a:lnTo>
                  <a:lnTo>
                    <a:pt x="17630" y="4986"/>
                  </a:lnTo>
                  <a:lnTo>
                    <a:pt x="1" y="4986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738559" y="4311317"/>
              <a:ext cx="819741" cy="207930"/>
            </a:xfrm>
            <a:custGeom>
              <a:avLst/>
              <a:gdLst/>
              <a:ahLst/>
              <a:cxnLst/>
              <a:rect l="l" t="t" r="r" b="b"/>
              <a:pathLst>
                <a:path w="16901" h="4287" fill="none" extrusionOk="0">
                  <a:moveTo>
                    <a:pt x="16901" y="1"/>
                  </a:moveTo>
                  <a:lnTo>
                    <a:pt x="16901" y="4287"/>
                  </a:lnTo>
                  <a:lnTo>
                    <a:pt x="1" y="4287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630979" y="3709835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3" y="2432"/>
                  </a:lnTo>
                  <a:lnTo>
                    <a:pt x="1733" y="517"/>
                  </a:lnTo>
                  <a:close/>
                  <a:moveTo>
                    <a:pt x="1429" y="0"/>
                  </a:moveTo>
                  <a:lnTo>
                    <a:pt x="0" y="3830"/>
                  </a:lnTo>
                  <a:lnTo>
                    <a:pt x="517" y="3830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8" y="3830"/>
                  </a:lnTo>
                  <a:lnTo>
                    <a:pt x="3465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827028" y="3709835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7" y="1794"/>
                  </a:lnTo>
                  <a:lnTo>
                    <a:pt x="517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7" y="3830"/>
                  </a:lnTo>
                  <a:lnTo>
                    <a:pt x="517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2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97"/>
                  </a:lnTo>
                  <a:cubicBezTo>
                    <a:pt x="2341" y="2584"/>
                    <a:pt x="2220" y="2402"/>
                    <a:pt x="2128" y="2280"/>
                  </a:cubicBezTo>
                  <a:cubicBezTo>
                    <a:pt x="2007" y="2158"/>
                    <a:pt x="1916" y="2067"/>
                    <a:pt x="1794" y="2037"/>
                  </a:cubicBezTo>
                  <a:cubicBezTo>
                    <a:pt x="2007" y="1976"/>
                    <a:pt x="2159" y="1854"/>
                    <a:pt x="2280" y="1702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6"/>
                    <a:pt x="2128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1002464" y="3709835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405"/>
                  </a:lnTo>
                  <a:lnTo>
                    <a:pt x="517" y="3405"/>
                  </a:lnTo>
                  <a:lnTo>
                    <a:pt x="517" y="2006"/>
                  </a:lnTo>
                  <a:lnTo>
                    <a:pt x="2341" y="2006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1217721" y="3709835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8" y="2006"/>
                  </a:lnTo>
                  <a:lnTo>
                    <a:pt x="1368" y="3830"/>
                  </a:lnTo>
                  <a:lnTo>
                    <a:pt x="1885" y="3830"/>
                  </a:lnTo>
                  <a:lnTo>
                    <a:pt x="1885" y="2006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1373998" y="3706876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63" y="426"/>
                  </a:moveTo>
                  <a:cubicBezTo>
                    <a:pt x="2128" y="426"/>
                    <a:pt x="2432" y="578"/>
                    <a:pt x="2645" y="852"/>
                  </a:cubicBezTo>
                  <a:cubicBezTo>
                    <a:pt x="2888" y="1125"/>
                    <a:pt x="2979" y="1490"/>
                    <a:pt x="2979" y="1976"/>
                  </a:cubicBezTo>
                  <a:cubicBezTo>
                    <a:pt x="2979" y="2463"/>
                    <a:pt x="2888" y="2858"/>
                    <a:pt x="2645" y="3131"/>
                  </a:cubicBezTo>
                  <a:cubicBezTo>
                    <a:pt x="2432" y="3405"/>
                    <a:pt x="2128" y="3526"/>
                    <a:pt x="1763" y="3526"/>
                  </a:cubicBezTo>
                  <a:cubicBezTo>
                    <a:pt x="1399" y="3526"/>
                    <a:pt x="1095" y="3405"/>
                    <a:pt x="882" y="3131"/>
                  </a:cubicBezTo>
                  <a:cubicBezTo>
                    <a:pt x="639" y="2858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78"/>
                    <a:pt x="1399" y="426"/>
                    <a:pt x="1763" y="426"/>
                  </a:cubicBezTo>
                  <a:close/>
                  <a:moveTo>
                    <a:pt x="1763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2" y="912"/>
                    <a:pt x="0" y="1368"/>
                    <a:pt x="0" y="1976"/>
                  </a:cubicBezTo>
                  <a:cubicBezTo>
                    <a:pt x="0" y="2584"/>
                    <a:pt x="152" y="3070"/>
                    <a:pt x="487" y="3435"/>
                  </a:cubicBezTo>
                  <a:cubicBezTo>
                    <a:pt x="791" y="3770"/>
                    <a:pt x="1216" y="3952"/>
                    <a:pt x="1763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4" y="3070"/>
                    <a:pt x="3526" y="2584"/>
                    <a:pt x="3526" y="1976"/>
                  </a:cubicBezTo>
                  <a:cubicBezTo>
                    <a:pt x="3526" y="1368"/>
                    <a:pt x="3374" y="912"/>
                    <a:pt x="3040" y="548"/>
                  </a:cubicBezTo>
                  <a:cubicBezTo>
                    <a:pt x="2736" y="183"/>
                    <a:pt x="2311" y="1"/>
                    <a:pt x="1763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1581882" y="3709835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69"/>
                    <a:pt x="973" y="3891"/>
                    <a:pt x="1459" y="3891"/>
                  </a:cubicBezTo>
                  <a:cubicBezTo>
                    <a:pt x="1915" y="3891"/>
                    <a:pt x="2280" y="3769"/>
                    <a:pt x="2523" y="3526"/>
                  </a:cubicBezTo>
                  <a:cubicBezTo>
                    <a:pt x="2797" y="3253"/>
                    <a:pt x="2918" y="2888"/>
                    <a:pt x="2918" y="2402"/>
                  </a:cubicBezTo>
                  <a:lnTo>
                    <a:pt x="2918" y="0"/>
                  </a:lnTo>
                  <a:lnTo>
                    <a:pt x="2402" y="0"/>
                  </a:lnTo>
                  <a:lnTo>
                    <a:pt x="2402" y="2341"/>
                  </a:lnTo>
                  <a:cubicBezTo>
                    <a:pt x="2402" y="2736"/>
                    <a:pt x="2310" y="3040"/>
                    <a:pt x="2158" y="3222"/>
                  </a:cubicBezTo>
                  <a:cubicBezTo>
                    <a:pt x="2006" y="3405"/>
                    <a:pt x="1794" y="3465"/>
                    <a:pt x="1459" y="3465"/>
                  </a:cubicBezTo>
                  <a:cubicBezTo>
                    <a:pt x="1125" y="3465"/>
                    <a:pt x="882" y="3405"/>
                    <a:pt x="730" y="3222"/>
                  </a:cubicBezTo>
                  <a:cubicBezTo>
                    <a:pt x="578" y="3040"/>
                    <a:pt x="517" y="2736"/>
                    <a:pt x="517" y="234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719400" y="3945704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429" y="426"/>
                    <a:pt x="1612" y="487"/>
                    <a:pt x="1733" y="609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33" y="1612"/>
                  </a:cubicBezTo>
                  <a:cubicBezTo>
                    <a:pt x="1612" y="1733"/>
                    <a:pt x="142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80" y="3830"/>
                  </a:lnTo>
                  <a:lnTo>
                    <a:pt x="2432" y="2797"/>
                  </a:lnTo>
                  <a:cubicBezTo>
                    <a:pt x="2341" y="2584"/>
                    <a:pt x="2250" y="2402"/>
                    <a:pt x="2128" y="2280"/>
                  </a:cubicBezTo>
                  <a:cubicBezTo>
                    <a:pt x="2037" y="2159"/>
                    <a:pt x="1916" y="2068"/>
                    <a:pt x="1825" y="2037"/>
                  </a:cubicBezTo>
                  <a:cubicBezTo>
                    <a:pt x="2037" y="1976"/>
                    <a:pt x="2189" y="1855"/>
                    <a:pt x="2280" y="1703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7"/>
                    <a:pt x="2128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896339" y="3945704"/>
              <a:ext cx="117958" cy="185813"/>
            </a:xfrm>
            <a:custGeom>
              <a:avLst/>
              <a:gdLst/>
              <a:ahLst/>
              <a:cxnLst/>
              <a:rect l="l" t="t" r="r" b="b"/>
              <a:pathLst>
                <a:path w="2432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2432" y="3830"/>
                  </a:lnTo>
                  <a:lnTo>
                    <a:pt x="2432" y="3405"/>
                  </a:lnTo>
                  <a:lnTo>
                    <a:pt x="517" y="3405"/>
                  </a:lnTo>
                  <a:lnTo>
                    <a:pt x="517" y="2007"/>
                  </a:lnTo>
                  <a:lnTo>
                    <a:pt x="2310" y="2007"/>
                  </a:lnTo>
                  <a:lnTo>
                    <a:pt x="2310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02" y="457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1033458" y="3945704"/>
              <a:ext cx="169565" cy="185813"/>
            </a:xfrm>
            <a:custGeom>
              <a:avLst/>
              <a:gdLst/>
              <a:ahLst/>
              <a:cxnLst/>
              <a:rect l="l" t="t" r="r" b="b"/>
              <a:pathLst>
                <a:path w="349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4" y="2432"/>
                  </a:lnTo>
                  <a:lnTo>
                    <a:pt x="1733" y="517"/>
                  </a:lnTo>
                  <a:close/>
                  <a:moveTo>
                    <a:pt x="1459" y="1"/>
                  </a:moveTo>
                  <a:lnTo>
                    <a:pt x="0" y="3830"/>
                  </a:lnTo>
                  <a:lnTo>
                    <a:pt x="547" y="3830"/>
                  </a:lnTo>
                  <a:lnTo>
                    <a:pt x="882" y="2858"/>
                  </a:lnTo>
                  <a:lnTo>
                    <a:pt x="2614" y="2858"/>
                  </a:lnTo>
                  <a:lnTo>
                    <a:pt x="2948" y="3830"/>
                  </a:lnTo>
                  <a:lnTo>
                    <a:pt x="3496" y="383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1229507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5" y="426"/>
                  </a:moveTo>
                  <a:cubicBezTo>
                    <a:pt x="1672" y="426"/>
                    <a:pt x="2037" y="548"/>
                    <a:pt x="2280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0" y="3040"/>
                  </a:cubicBezTo>
                  <a:cubicBezTo>
                    <a:pt x="2037" y="3283"/>
                    <a:pt x="1672" y="3405"/>
                    <a:pt x="1125" y="3405"/>
                  </a:cubicBezTo>
                  <a:lnTo>
                    <a:pt x="517" y="3405"/>
                  </a:lnTo>
                  <a:lnTo>
                    <a:pt x="517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1065" y="3830"/>
                  </a:lnTo>
                  <a:cubicBezTo>
                    <a:pt x="1794" y="3830"/>
                    <a:pt x="2341" y="3678"/>
                    <a:pt x="2676" y="3375"/>
                  </a:cubicBezTo>
                  <a:cubicBezTo>
                    <a:pt x="3040" y="3040"/>
                    <a:pt x="3192" y="2584"/>
                    <a:pt x="3192" y="1916"/>
                  </a:cubicBezTo>
                  <a:cubicBezTo>
                    <a:pt x="3192" y="1277"/>
                    <a:pt x="3040" y="791"/>
                    <a:pt x="2676" y="487"/>
                  </a:cubicBezTo>
                  <a:cubicBezTo>
                    <a:pt x="2341" y="18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1385784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0"/>
                  </a:lnTo>
                  <a:lnTo>
                    <a:pt x="1855" y="3830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1558261" y="3942745"/>
              <a:ext cx="98848" cy="188772"/>
            </a:xfrm>
            <a:custGeom>
              <a:avLst/>
              <a:gdLst/>
              <a:ahLst/>
              <a:cxnLst/>
              <a:rect l="l" t="t" r="r" b="b"/>
              <a:pathLst>
                <a:path w="2038" h="3892" extrusionOk="0">
                  <a:moveTo>
                    <a:pt x="1004" y="1"/>
                  </a:moveTo>
                  <a:cubicBezTo>
                    <a:pt x="822" y="1"/>
                    <a:pt x="670" y="31"/>
                    <a:pt x="487" y="92"/>
                  </a:cubicBezTo>
                  <a:cubicBezTo>
                    <a:pt x="335" y="122"/>
                    <a:pt x="183" y="183"/>
                    <a:pt x="1" y="305"/>
                  </a:cubicBezTo>
                  <a:lnTo>
                    <a:pt x="1" y="761"/>
                  </a:lnTo>
                  <a:cubicBezTo>
                    <a:pt x="183" y="670"/>
                    <a:pt x="335" y="578"/>
                    <a:pt x="487" y="518"/>
                  </a:cubicBezTo>
                  <a:cubicBezTo>
                    <a:pt x="639" y="457"/>
                    <a:pt x="791" y="426"/>
                    <a:pt x="913" y="426"/>
                  </a:cubicBezTo>
                  <a:cubicBezTo>
                    <a:pt x="1095" y="426"/>
                    <a:pt x="1247" y="457"/>
                    <a:pt x="1369" y="578"/>
                  </a:cubicBezTo>
                  <a:cubicBezTo>
                    <a:pt x="1460" y="670"/>
                    <a:pt x="1521" y="791"/>
                    <a:pt x="1521" y="943"/>
                  </a:cubicBezTo>
                  <a:cubicBezTo>
                    <a:pt x="1521" y="1004"/>
                    <a:pt x="1521" y="1095"/>
                    <a:pt x="1460" y="1186"/>
                  </a:cubicBezTo>
                  <a:cubicBezTo>
                    <a:pt x="1430" y="1247"/>
                    <a:pt x="1338" y="1338"/>
                    <a:pt x="1247" y="1429"/>
                  </a:cubicBezTo>
                  <a:lnTo>
                    <a:pt x="1034" y="1673"/>
                  </a:lnTo>
                  <a:cubicBezTo>
                    <a:pt x="882" y="1794"/>
                    <a:pt x="761" y="1946"/>
                    <a:pt x="730" y="2037"/>
                  </a:cubicBezTo>
                  <a:cubicBezTo>
                    <a:pt x="670" y="2159"/>
                    <a:pt x="639" y="2311"/>
                    <a:pt x="639" y="2463"/>
                  </a:cubicBezTo>
                  <a:lnTo>
                    <a:pt x="639" y="2858"/>
                  </a:lnTo>
                  <a:lnTo>
                    <a:pt x="1126" y="2858"/>
                  </a:lnTo>
                  <a:lnTo>
                    <a:pt x="1126" y="2554"/>
                  </a:lnTo>
                  <a:cubicBezTo>
                    <a:pt x="1126" y="2463"/>
                    <a:pt x="1156" y="2402"/>
                    <a:pt x="1156" y="2341"/>
                  </a:cubicBezTo>
                  <a:cubicBezTo>
                    <a:pt x="1156" y="2280"/>
                    <a:pt x="1156" y="2250"/>
                    <a:pt x="1156" y="2220"/>
                  </a:cubicBezTo>
                  <a:cubicBezTo>
                    <a:pt x="1186" y="2159"/>
                    <a:pt x="1217" y="2129"/>
                    <a:pt x="1247" y="2068"/>
                  </a:cubicBezTo>
                  <a:cubicBezTo>
                    <a:pt x="1278" y="2037"/>
                    <a:pt x="1338" y="1977"/>
                    <a:pt x="1399" y="1885"/>
                  </a:cubicBezTo>
                  <a:lnTo>
                    <a:pt x="1642" y="1673"/>
                  </a:lnTo>
                  <a:cubicBezTo>
                    <a:pt x="1794" y="1521"/>
                    <a:pt x="1885" y="1399"/>
                    <a:pt x="1946" y="1277"/>
                  </a:cubicBezTo>
                  <a:cubicBezTo>
                    <a:pt x="2007" y="1156"/>
                    <a:pt x="2037" y="1034"/>
                    <a:pt x="2037" y="913"/>
                  </a:cubicBezTo>
                  <a:cubicBezTo>
                    <a:pt x="2037" y="639"/>
                    <a:pt x="1946" y="426"/>
                    <a:pt x="1764" y="244"/>
                  </a:cubicBezTo>
                  <a:cubicBezTo>
                    <a:pt x="1582" y="92"/>
                    <a:pt x="1308" y="1"/>
                    <a:pt x="1004" y="1"/>
                  </a:cubicBezTo>
                  <a:close/>
                  <a:moveTo>
                    <a:pt x="639" y="3223"/>
                  </a:moveTo>
                  <a:lnTo>
                    <a:pt x="639" y="3891"/>
                  </a:lnTo>
                  <a:lnTo>
                    <a:pt x="1156" y="3891"/>
                  </a:lnTo>
                  <a:lnTo>
                    <a:pt x="115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1054071" y="4329021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520" y="274"/>
                    <a:pt x="1703" y="365"/>
                    <a:pt x="1855" y="578"/>
                  </a:cubicBezTo>
                  <a:cubicBezTo>
                    <a:pt x="2007" y="760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520" y="2463"/>
                    <a:pt x="1247" y="2463"/>
                  </a:cubicBezTo>
                  <a:cubicBezTo>
                    <a:pt x="973" y="2463"/>
                    <a:pt x="79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0"/>
                    <a:pt x="609" y="578"/>
                  </a:cubicBezTo>
                  <a:cubicBezTo>
                    <a:pt x="791" y="365"/>
                    <a:pt x="973" y="274"/>
                    <a:pt x="1247" y="274"/>
                  </a:cubicBezTo>
                  <a:close/>
                  <a:moveTo>
                    <a:pt x="1247" y="0"/>
                  </a:moveTo>
                  <a:cubicBezTo>
                    <a:pt x="882" y="0"/>
                    <a:pt x="578" y="122"/>
                    <a:pt x="335" y="365"/>
                  </a:cubicBezTo>
                  <a:cubicBezTo>
                    <a:pt x="122" y="608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4"/>
                    <a:pt x="882" y="2736"/>
                    <a:pt x="1247" y="2736"/>
                  </a:cubicBezTo>
                  <a:cubicBezTo>
                    <a:pt x="1612" y="2736"/>
                    <a:pt x="1916" y="2614"/>
                    <a:pt x="2128" y="2371"/>
                  </a:cubicBezTo>
                  <a:cubicBezTo>
                    <a:pt x="2371" y="2128"/>
                    <a:pt x="2463" y="1794"/>
                    <a:pt x="2463" y="1368"/>
                  </a:cubicBezTo>
                  <a:cubicBezTo>
                    <a:pt x="2463" y="943"/>
                    <a:pt x="2371" y="608"/>
                    <a:pt x="2128" y="365"/>
                  </a:cubicBezTo>
                  <a:cubicBezTo>
                    <a:pt x="1916" y="122"/>
                    <a:pt x="1612" y="0"/>
                    <a:pt x="1247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1201521" y="4330476"/>
              <a:ext cx="101758" cy="129793"/>
            </a:xfrm>
            <a:custGeom>
              <a:avLst/>
              <a:gdLst/>
              <a:ahLst/>
              <a:cxnLst/>
              <a:rect l="l" t="t" r="r" b="b"/>
              <a:pathLst>
                <a:path w="2098" h="2676" extrusionOk="0">
                  <a:moveTo>
                    <a:pt x="0" y="1"/>
                  </a:moveTo>
                  <a:lnTo>
                    <a:pt x="0" y="2676"/>
                  </a:lnTo>
                  <a:lnTo>
                    <a:pt x="365" y="2676"/>
                  </a:lnTo>
                  <a:lnTo>
                    <a:pt x="365" y="1399"/>
                  </a:lnTo>
                  <a:lnTo>
                    <a:pt x="1642" y="2676"/>
                  </a:lnTo>
                  <a:lnTo>
                    <a:pt x="2097" y="2676"/>
                  </a:lnTo>
                  <a:lnTo>
                    <a:pt x="699" y="1247"/>
                  </a:lnTo>
                  <a:lnTo>
                    <a:pt x="2006" y="1"/>
                  </a:lnTo>
                  <a:lnTo>
                    <a:pt x="1550" y="1"/>
                  </a:lnTo>
                  <a:lnTo>
                    <a:pt x="365" y="1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408350" y="350491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0"/>
                  </a:moveTo>
                  <a:lnTo>
                    <a:pt x="0" y="25989"/>
                  </a:lnTo>
                  <a:lnTo>
                    <a:pt x="33496" y="25989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424550" y="3524069"/>
              <a:ext cx="1589330" cy="1222214"/>
            </a:xfrm>
            <a:custGeom>
              <a:avLst/>
              <a:gdLst/>
              <a:ahLst/>
              <a:cxnLst/>
              <a:rect l="l" t="t" r="r" b="b"/>
              <a:pathLst>
                <a:path w="32768" h="25199" extrusionOk="0">
                  <a:moveTo>
                    <a:pt x="1" y="0"/>
                  </a:moveTo>
                  <a:lnTo>
                    <a:pt x="1" y="25198"/>
                  </a:lnTo>
                  <a:lnTo>
                    <a:pt x="32767" y="25198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427508" y="3524069"/>
              <a:ext cx="1587826" cy="128289"/>
            </a:xfrm>
            <a:custGeom>
              <a:avLst/>
              <a:gdLst/>
              <a:ahLst/>
              <a:cxnLst/>
              <a:rect l="l" t="t" r="r" b="b"/>
              <a:pathLst>
                <a:path w="3273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1903264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399"/>
                  </a:moveTo>
                  <a:lnTo>
                    <a:pt x="142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"/>
                  </a:moveTo>
                  <a:lnTo>
                    <a:pt x="1429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1777932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1795635" y="3560932"/>
              <a:ext cx="57572" cy="56069"/>
            </a:xfrm>
            <a:custGeom>
              <a:avLst/>
              <a:gdLst/>
              <a:ahLst/>
              <a:cxnLst/>
              <a:rect l="l" t="t" r="r" b="b"/>
              <a:pathLst>
                <a:path w="1187" h="1156" fill="none" extrusionOk="0">
                  <a:moveTo>
                    <a:pt x="1" y="0"/>
                  </a:moveTo>
                  <a:lnTo>
                    <a:pt x="1186" y="0"/>
                  </a:lnTo>
                  <a:lnTo>
                    <a:pt x="1186" y="1155"/>
                  </a:lnTo>
                  <a:lnTo>
                    <a:pt x="1" y="115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1795635" y="3575676"/>
              <a:ext cx="57572" cy="49"/>
            </a:xfrm>
            <a:custGeom>
              <a:avLst/>
              <a:gdLst/>
              <a:ahLst/>
              <a:cxnLst/>
              <a:rect l="l" t="t" r="r" b="b"/>
              <a:pathLst>
                <a:path w="1187" h="1" fill="none" extrusionOk="0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1652648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1668848" y="361840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793125" y="4365883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810828" y="4382083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0" y="1"/>
                  </a:moveTo>
                  <a:lnTo>
                    <a:pt x="16900" y="4317"/>
                  </a:lnTo>
                  <a:lnTo>
                    <a:pt x="0" y="4317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7" name="Google Shape;1467;p39"/>
            <p:cNvSpPr/>
            <p:nvPr/>
          </p:nvSpPr>
          <p:spPr>
            <a:xfrm>
              <a:off x="703200" y="3783559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33" y="517"/>
                  </a:moveTo>
                  <a:lnTo>
                    <a:pt x="2432" y="2401"/>
                  </a:lnTo>
                  <a:lnTo>
                    <a:pt x="1034" y="2401"/>
                  </a:lnTo>
                  <a:lnTo>
                    <a:pt x="173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899298" y="3783559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55" y="426"/>
                  </a:moveTo>
                  <a:cubicBezTo>
                    <a:pt x="1429" y="426"/>
                    <a:pt x="1611" y="486"/>
                    <a:pt x="1733" y="578"/>
                  </a:cubicBezTo>
                  <a:cubicBezTo>
                    <a:pt x="1854" y="699"/>
                    <a:pt x="1915" y="882"/>
                    <a:pt x="1915" y="1094"/>
                  </a:cubicBezTo>
                  <a:cubicBezTo>
                    <a:pt x="1915" y="1307"/>
                    <a:pt x="1854" y="1489"/>
                    <a:pt x="1733" y="1611"/>
                  </a:cubicBezTo>
                  <a:cubicBezTo>
                    <a:pt x="1611" y="1702"/>
                    <a:pt x="1429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277" y="2189"/>
                    <a:pt x="1459" y="2249"/>
                    <a:pt x="1550" y="2310"/>
                  </a:cubicBezTo>
                  <a:cubicBezTo>
                    <a:pt x="1672" y="2401"/>
                    <a:pt x="1793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3"/>
                    <a:pt x="2249" y="2371"/>
                    <a:pt x="2128" y="2249"/>
                  </a:cubicBezTo>
                  <a:cubicBezTo>
                    <a:pt x="2037" y="2128"/>
                    <a:pt x="1915" y="2067"/>
                    <a:pt x="1824" y="2006"/>
                  </a:cubicBezTo>
                  <a:cubicBezTo>
                    <a:pt x="2037" y="1945"/>
                    <a:pt x="2189" y="1854"/>
                    <a:pt x="2310" y="1702"/>
                  </a:cubicBezTo>
                  <a:cubicBezTo>
                    <a:pt x="2401" y="1520"/>
                    <a:pt x="2462" y="1338"/>
                    <a:pt x="2462" y="1094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1076189" y="3783559"/>
              <a:ext cx="118007" cy="184310"/>
            </a:xfrm>
            <a:custGeom>
              <a:avLst/>
              <a:gdLst/>
              <a:ahLst/>
              <a:cxnLst/>
              <a:rect l="l" t="t" r="r" b="b"/>
              <a:pathLst>
                <a:path w="243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517" y="3374"/>
                  </a:lnTo>
                  <a:lnTo>
                    <a:pt x="517" y="2006"/>
                  </a:lnTo>
                  <a:lnTo>
                    <a:pt x="2311" y="2006"/>
                  </a:lnTo>
                  <a:lnTo>
                    <a:pt x="2311" y="1550"/>
                  </a:lnTo>
                  <a:lnTo>
                    <a:pt x="517" y="1550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1291446" y="3783559"/>
              <a:ext cx="154820" cy="184310"/>
            </a:xfrm>
            <a:custGeom>
              <a:avLst/>
              <a:gdLst/>
              <a:ahLst/>
              <a:cxnLst/>
              <a:rect l="l" t="t" r="r" b="b"/>
              <a:pathLst>
                <a:path w="3192" h="3800" extrusionOk="0">
                  <a:moveTo>
                    <a:pt x="0" y="0"/>
                  </a:moveTo>
                  <a:lnTo>
                    <a:pt x="1338" y="200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200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1446219" y="3780600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94" y="395"/>
                  </a:moveTo>
                  <a:cubicBezTo>
                    <a:pt x="2159" y="395"/>
                    <a:pt x="2463" y="547"/>
                    <a:pt x="2676" y="821"/>
                  </a:cubicBezTo>
                  <a:cubicBezTo>
                    <a:pt x="2888" y="1095"/>
                    <a:pt x="3010" y="1490"/>
                    <a:pt x="3010" y="1976"/>
                  </a:cubicBezTo>
                  <a:cubicBezTo>
                    <a:pt x="3010" y="2432"/>
                    <a:pt x="2888" y="2827"/>
                    <a:pt x="2676" y="3101"/>
                  </a:cubicBezTo>
                  <a:cubicBezTo>
                    <a:pt x="2463" y="3374"/>
                    <a:pt x="2159" y="3526"/>
                    <a:pt x="1794" y="3526"/>
                  </a:cubicBezTo>
                  <a:cubicBezTo>
                    <a:pt x="1399" y="3526"/>
                    <a:pt x="1095" y="3374"/>
                    <a:pt x="882" y="3101"/>
                  </a:cubicBezTo>
                  <a:cubicBezTo>
                    <a:pt x="670" y="2827"/>
                    <a:pt x="548" y="2432"/>
                    <a:pt x="548" y="1976"/>
                  </a:cubicBezTo>
                  <a:cubicBezTo>
                    <a:pt x="548" y="1490"/>
                    <a:pt x="670" y="1095"/>
                    <a:pt x="882" y="821"/>
                  </a:cubicBezTo>
                  <a:cubicBezTo>
                    <a:pt x="1095" y="547"/>
                    <a:pt x="1399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1247" y="0"/>
                    <a:pt x="822" y="183"/>
                    <a:pt x="487" y="517"/>
                  </a:cubicBezTo>
                  <a:cubicBezTo>
                    <a:pt x="183" y="882"/>
                    <a:pt x="1" y="1368"/>
                    <a:pt x="1" y="1976"/>
                  </a:cubicBezTo>
                  <a:cubicBezTo>
                    <a:pt x="1" y="2584"/>
                    <a:pt x="183" y="3040"/>
                    <a:pt x="487" y="3405"/>
                  </a:cubicBezTo>
                  <a:cubicBezTo>
                    <a:pt x="822" y="3769"/>
                    <a:pt x="1247" y="3952"/>
                    <a:pt x="1794" y="3952"/>
                  </a:cubicBezTo>
                  <a:cubicBezTo>
                    <a:pt x="2311" y="3952"/>
                    <a:pt x="2736" y="3769"/>
                    <a:pt x="3071" y="3405"/>
                  </a:cubicBezTo>
                  <a:cubicBezTo>
                    <a:pt x="3375" y="3040"/>
                    <a:pt x="3527" y="2554"/>
                    <a:pt x="3527" y="1976"/>
                  </a:cubicBezTo>
                  <a:cubicBezTo>
                    <a:pt x="3527" y="1368"/>
                    <a:pt x="3375" y="882"/>
                    <a:pt x="3071" y="517"/>
                  </a:cubicBezTo>
                  <a:cubicBezTo>
                    <a:pt x="2736" y="183"/>
                    <a:pt x="2311" y="0"/>
                    <a:pt x="179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1654103" y="3783559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1" y="0"/>
                  </a:moveTo>
                  <a:lnTo>
                    <a:pt x="1" y="2371"/>
                  </a:lnTo>
                  <a:cubicBezTo>
                    <a:pt x="1" y="2888"/>
                    <a:pt x="122" y="3252"/>
                    <a:pt x="365" y="3496"/>
                  </a:cubicBezTo>
                  <a:cubicBezTo>
                    <a:pt x="609" y="3769"/>
                    <a:pt x="973" y="3891"/>
                    <a:pt x="1460" y="3891"/>
                  </a:cubicBezTo>
                  <a:cubicBezTo>
                    <a:pt x="1946" y="3891"/>
                    <a:pt x="2311" y="3769"/>
                    <a:pt x="2554" y="3496"/>
                  </a:cubicBezTo>
                  <a:cubicBezTo>
                    <a:pt x="2797" y="3252"/>
                    <a:pt x="2919" y="2888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4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609" y="3009"/>
                    <a:pt x="517" y="2705"/>
                    <a:pt x="517" y="2310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791670" y="4019428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699"/>
                    <a:pt x="1945" y="882"/>
                    <a:pt x="1945" y="1095"/>
                  </a:cubicBezTo>
                  <a:cubicBezTo>
                    <a:pt x="1945" y="1307"/>
                    <a:pt x="1854" y="1490"/>
                    <a:pt x="1733" y="1611"/>
                  </a:cubicBezTo>
                  <a:cubicBezTo>
                    <a:pt x="1611" y="1703"/>
                    <a:pt x="1429" y="1763"/>
                    <a:pt x="1186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307" y="2189"/>
                    <a:pt x="1459" y="2250"/>
                    <a:pt x="1581" y="2310"/>
                  </a:cubicBezTo>
                  <a:cubicBezTo>
                    <a:pt x="1702" y="2402"/>
                    <a:pt x="1824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4"/>
                    <a:pt x="2249" y="2371"/>
                    <a:pt x="2158" y="2250"/>
                  </a:cubicBezTo>
                  <a:cubicBezTo>
                    <a:pt x="2037" y="2128"/>
                    <a:pt x="194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3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5" y="92"/>
                    <a:pt x="1611" y="0"/>
                    <a:pt x="118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968561" y="4019428"/>
              <a:ext cx="119462" cy="184310"/>
            </a:xfrm>
            <a:custGeom>
              <a:avLst/>
              <a:gdLst/>
              <a:ahLst/>
              <a:cxnLst/>
              <a:rect l="l" t="t" r="r" b="b"/>
              <a:pathLst>
                <a:path w="246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7" y="3374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51"/>
                  </a:lnTo>
                  <a:lnTo>
                    <a:pt x="517" y="1551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1105679" y="4019428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63" y="517"/>
                  </a:moveTo>
                  <a:lnTo>
                    <a:pt x="2463" y="2402"/>
                  </a:lnTo>
                  <a:lnTo>
                    <a:pt x="1064" y="2402"/>
                  </a:lnTo>
                  <a:lnTo>
                    <a:pt x="176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1301777" y="4019428"/>
              <a:ext cx="156324" cy="184310"/>
            </a:xfrm>
            <a:custGeom>
              <a:avLst/>
              <a:gdLst/>
              <a:ahLst/>
              <a:cxnLst/>
              <a:rect l="l" t="t" r="r" b="b"/>
              <a:pathLst>
                <a:path w="3223" h="3800" extrusionOk="0">
                  <a:moveTo>
                    <a:pt x="1155" y="426"/>
                  </a:moveTo>
                  <a:cubicBezTo>
                    <a:pt x="1672" y="426"/>
                    <a:pt x="2067" y="548"/>
                    <a:pt x="2310" y="791"/>
                  </a:cubicBezTo>
                  <a:cubicBezTo>
                    <a:pt x="2553" y="1003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4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3" y="3800"/>
                    <a:pt x="2341" y="3648"/>
                    <a:pt x="270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2"/>
                    <a:pt x="1793" y="0"/>
                    <a:pt x="106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1458054" y="4019428"/>
              <a:ext cx="156275" cy="184310"/>
            </a:xfrm>
            <a:custGeom>
              <a:avLst/>
              <a:gdLst/>
              <a:ahLst/>
              <a:cxnLst/>
              <a:rect l="l" t="t" r="r" b="b"/>
              <a:pathLst>
                <a:path w="3222" h="3800" extrusionOk="0">
                  <a:moveTo>
                    <a:pt x="0" y="0"/>
                  </a:moveTo>
                  <a:lnTo>
                    <a:pt x="1337" y="2007"/>
                  </a:lnTo>
                  <a:lnTo>
                    <a:pt x="1337" y="3800"/>
                  </a:lnTo>
                  <a:lnTo>
                    <a:pt x="1885" y="3800"/>
                  </a:lnTo>
                  <a:lnTo>
                    <a:pt x="1885" y="2007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5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1631986" y="4016469"/>
              <a:ext cx="98848" cy="187268"/>
            </a:xfrm>
            <a:custGeom>
              <a:avLst/>
              <a:gdLst/>
              <a:ahLst/>
              <a:cxnLst/>
              <a:rect l="l" t="t" r="r" b="b"/>
              <a:pathLst>
                <a:path w="2038" h="3861" extrusionOk="0">
                  <a:moveTo>
                    <a:pt x="1004" y="1"/>
                  </a:moveTo>
                  <a:cubicBezTo>
                    <a:pt x="821" y="1"/>
                    <a:pt x="639" y="1"/>
                    <a:pt x="487" y="61"/>
                  </a:cubicBezTo>
                  <a:cubicBezTo>
                    <a:pt x="305" y="122"/>
                    <a:pt x="153" y="183"/>
                    <a:pt x="1" y="274"/>
                  </a:cubicBezTo>
                  <a:lnTo>
                    <a:pt x="1" y="760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39" y="426"/>
                    <a:pt x="761" y="396"/>
                    <a:pt x="913" y="396"/>
                  </a:cubicBezTo>
                  <a:cubicBezTo>
                    <a:pt x="1095" y="396"/>
                    <a:pt x="1247" y="457"/>
                    <a:pt x="1338" y="548"/>
                  </a:cubicBezTo>
                  <a:cubicBezTo>
                    <a:pt x="1460" y="639"/>
                    <a:pt x="1520" y="760"/>
                    <a:pt x="1520" y="912"/>
                  </a:cubicBezTo>
                  <a:cubicBezTo>
                    <a:pt x="1520" y="1004"/>
                    <a:pt x="1490" y="1095"/>
                    <a:pt x="1460" y="1156"/>
                  </a:cubicBezTo>
                  <a:cubicBezTo>
                    <a:pt x="1399" y="1247"/>
                    <a:pt x="1338" y="1338"/>
                    <a:pt x="1247" y="142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69" y="2128"/>
                    <a:pt x="639" y="2280"/>
                    <a:pt x="639" y="2463"/>
                  </a:cubicBezTo>
                  <a:lnTo>
                    <a:pt x="639" y="2858"/>
                  </a:lnTo>
                  <a:lnTo>
                    <a:pt x="1125" y="2858"/>
                  </a:lnTo>
                  <a:lnTo>
                    <a:pt x="1125" y="2523"/>
                  </a:lnTo>
                  <a:cubicBezTo>
                    <a:pt x="1125" y="2432"/>
                    <a:pt x="1125" y="2371"/>
                    <a:pt x="1125" y="2311"/>
                  </a:cubicBezTo>
                  <a:cubicBezTo>
                    <a:pt x="1125" y="2280"/>
                    <a:pt x="1156" y="2219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85"/>
                  </a:cubicBezTo>
                  <a:lnTo>
                    <a:pt x="1612" y="1642"/>
                  </a:lnTo>
                  <a:cubicBezTo>
                    <a:pt x="1764" y="1520"/>
                    <a:pt x="1885" y="1368"/>
                    <a:pt x="1946" y="1247"/>
                  </a:cubicBezTo>
                  <a:cubicBezTo>
                    <a:pt x="2007" y="1156"/>
                    <a:pt x="2037" y="103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1"/>
                    <a:pt x="1308" y="1"/>
                    <a:pt x="100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5" y="3861"/>
                  </a:lnTo>
                  <a:lnTo>
                    <a:pt x="112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1127796" y="4401241"/>
              <a:ext cx="119462" cy="134206"/>
            </a:xfrm>
            <a:custGeom>
              <a:avLst/>
              <a:gdLst/>
              <a:ahLst/>
              <a:cxnLst/>
              <a:rect l="l" t="t" r="r" b="b"/>
              <a:pathLst>
                <a:path w="2463" h="2767" extrusionOk="0">
                  <a:moveTo>
                    <a:pt x="1216" y="305"/>
                  </a:moveTo>
                  <a:cubicBezTo>
                    <a:pt x="1490" y="305"/>
                    <a:pt x="1703" y="396"/>
                    <a:pt x="1855" y="578"/>
                  </a:cubicBezTo>
                  <a:cubicBezTo>
                    <a:pt x="2007" y="791"/>
                    <a:pt x="2067" y="1034"/>
                    <a:pt x="2067" y="1369"/>
                  </a:cubicBezTo>
                  <a:cubicBezTo>
                    <a:pt x="2067" y="1703"/>
                    <a:pt x="2007" y="1977"/>
                    <a:pt x="1855" y="2189"/>
                  </a:cubicBezTo>
                  <a:cubicBezTo>
                    <a:pt x="1703" y="2372"/>
                    <a:pt x="1490" y="2463"/>
                    <a:pt x="1216" y="2463"/>
                  </a:cubicBezTo>
                  <a:cubicBezTo>
                    <a:pt x="973" y="2463"/>
                    <a:pt x="760" y="2372"/>
                    <a:pt x="608" y="2189"/>
                  </a:cubicBezTo>
                  <a:cubicBezTo>
                    <a:pt x="456" y="1977"/>
                    <a:pt x="365" y="1703"/>
                    <a:pt x="365" y="1369"/>
                  </a:cubicBezTo>
                  <a:cubicBezTo>
                    <a:pt x="365" y="1034"/>
                    <a:pt x="456" y="791"/>
                    <a:pt x="608" y="578"/>
                  </a:cubicBezTo>
                  <a:cubicBezTo>
                    <a:pt x="760" y="396"/>
                    <a:pt x="973" y="305"/>
                    <a:pt x="1216" y="305"/>
                  </a:cubicBezTo>
                  <a:close/>
                  <a:moveTo>
                    <a:pt x="1216" y="1"/>
                  </a:moveTo>
                  <a:cubicBezTo>
                    <a:pt x="851" y="1"/>
                    <a:pt x="548" y="122"/>
                    <a:pt x="335" y="366"/>
                  </a:cubicBezTo>
                  <a:cubicBezTo>
                    <a:pt x="122" y="639"/>
                    <a:pt x="0" y="974"/>
                    <a:pt x="0" y="1369"/>
                  </a:cubicBezTo>
                  <a:cubicBezTo>
                    <a:pt x="0" y="1794"/>
                    <a:pt x="122" y="2129"/>
                    <a:pt x="335" y="2372"/>
                  </a:cubicBezTo>
                  <a:cubicBezTo>
                    <a:pt x="548" y="2645"/>
                    <a:pt x="851" y="2767"/>
                    <a:pt x="1216" y="2767"/>
                  </a:cubicBezTo>
                  <a:cubicBezTo>
                    <a:pt x="1611" y="2767"/>
                    <a:pt x="1885" y="2645"/>
                    <a:pt x="2128" y="2372"/>
                  </a:cubicBezTo>
                  <a:cubicBezTo>
                    <a:pt x="2341" y="2129"/>
                    <a:pt x="2462" y="1794"/>
                    <a:pt x="2462" y="1369"/>
                  </a:cubicBezTo>
                  <a:cubicBezTo>
                    <a:pt x="2462" y="974"/>
                    <a:pt x="2341" y="639"/>
                    <a:pt x="2128" y="366"/>
                  </a:cubicBezTo>
                  <a:cubicBezTo>
                    <a:pt x="1885" y="122"/>
                    <a:pt x="1611" y="1"/>
                    <a:pt x="121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1273742" y="4404200"/>
              <a:ext cx="103262" cy="128338"/>
            </a:xfrm>
            <a:custGeom>
              <a:avLst/>
              <a:gdLst/>
              <a:ahLst/>
              <a:cxnLst/>
              <a:rect l="l" t="t" r="r" b="b"/>
              <a:pathLst>
                <a:path w="2129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8"/>
                  </a:lnTo>
                  <a:lnTo>
                    <a:pt x="1642" y="2645"/>
                  </a:lnTo>
                  <a:lnTo>
                    <a:pt x="2128" y="2645"/>
                  </a:lnTo>
                  <a:lnTo>
                    <a:pt x="700" y="1216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12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480571" y="357713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1" y="1"/>
                  </a:moveTo>
                  <a:lnTo>
                    <a:pt x="1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499730" y="3596290"/>
              <a:ext cx="1587826" cy="1220759"/>
            </a:xfrm>
            <a:custGeom>
              <a:avLst/>
              <a:gdLst/>
              <a:ahLst/>
              <a:cxnLst/>
              <a:rect l="l" t="t" r="r" b="b"/>
              <a:pathLst>
                <a:path w="32737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498274" y="3597794"/>
              <a:ext cx="1589281" cy="128289"/>
            </a:xfrm>
            <a:custGeom>
              <a:avLst/>
              <a:gdLst/>
              <a:ahLst/>
              <a:cxnLst/>
              <a:rect l="l" t="t" r="r" b="b"/>
              <a:pathLst>
                <a:path w="327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1976988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1398"/>
                  </a:moveTo>
                  <a:lnTo>
                    <a:pt x="142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0"/>
                  </a:moveTo>
                  <a:lnTo>
                    <a:pt x="142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1851656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1869360" y="3633152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1869360" y="3646442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1726373" y="3613993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1741069" y="3689173"/>
              <a:ext cx="63441" cy="49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865346" y="4439607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883050" y="4455807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1" y="0"/>
                  </a:moveTo>
                  <a:lnTo>
                    <a:pt x="16901" y="4317"/>
                  </a:lnTo>
                  <a:lnTo>
                    <a:pt x="1" y="431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775421" y="3855780"/>
              <a:ext cx="169613" cy="185813"/>
            </a:xfrm>
            <a:custGeom>
              <a:avLst/>
              <a:gdLst/>
              <a:ahLst/>
              <a:cxnLst/>
              <a:rect l="l" t="t" r="r" b="b"/>
              <a:pathLst>
                <a:path w="3497" h="3831" extrusionOk="0">
                  <a:moveTo>
                    <a:pt x="1764" y="517"/>
                  </a:moveTo>
                  <a:lnTo>
                    <a:pt x="2463" y="2402"/>
                  </a:lnTo>
                  <a:lnTo>
                    <a:pt x="1065" y="2402"/>
                  </a:lnTo>
                  <a:lnTo>
                    <a:pt x="1764" y="517"/>
                  </a:lnTo>
                  <a:close/>
                  <a:moveTo>
                    <a:pt x="1460" y="0"/>
                  </a:moveTo>
                  <a:lnTo>
                    <a:pt x="1" y="3830"/>
                  </a:lnTo>
                  <a:lnTo>
                    <a:pt x="548" y="3830"/>
                  </a:lnTo>
                  <a:lnTo>
                    <a:pt x="913" y="2858"/>
                  </a:lnTo>
                  <a:lnTo>
                    <a:pt x="2615" y="2858"/>
                  </a:lnTo>
                  <a:lnTo>
                    <a:pt x="2980" y="3830"/>
                  </a:lnTo>
                  <a:lnTo>
                    <a:pt x="3496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972974" y="3855780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66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07" y="2159"/>
                    <a:pt x="1916" y="2067"/>
                    <a:pt x="1794" y="2037"/>
                  </a:cubicBezTo>
                  <a:cubicBezTo>
                    <a:pt x="2007" y="1976"/>
                    <a:pt x="215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6"/>
                    <a:pt x="2129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1148410" y="3855780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8" y="1581"/>
                  </a:lnTo>
                  <a:lnTo>
                    <a:pt x="518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1363667" y="3855780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9" y="2007"/>
                  </a:lnTo>
                  <a:lnTo>
                    <a:pt x="1369" y="3830"/>
                  </a:lnTo>
                  <a:lnTo>
                    <a:pt x="1885" y="3830"/>
                  </a:lnTo>
                  <a:lnTo>
                    <a:pt x="1885" y="2007"/>
                  </a:lnTo>
                  <a:lnTo>
                    <a:pt x="3223" y="0"/>
                  </a:lnTo>
                  <a:lnTo>
                    <a:pt x="2676" y="0"/>
                  </a:lnTo>
                  <a:lnTo>
                    <a:pt x="1612" y="158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1519944" y="3852821"/>
              <a:ext cx="171068" cy="191730"/>
            </a:xfrm>
            <a:custGeom>
              <a:avLst/>
              <a:gdLst/>
              <a:ahLst/>
              <a:cxnLst/>
              <a:rect l="l" t="t" r="r" b="b"/>
              <a:pathLst>
                <a:path w="3527" h="3953" extrusionOk="0">
                  <a:moveTo>
                    <a:pt x="1764" y="426"/>
                  </a:moveTo>
                  <a:cubicBezTo>
                    <a:pt x="2128" y="426"/>
                    <a:pt x="2432" y="548"/>
                    <a:pt x="2645" y="852"/>
                  </a:cubicBezTo>
                  <a:cubicBezTo>
                    <a:pt x="2858" y="1125"/>
                    <a:pt x="2979" y="1490"/>
                    <a:pt x="2979" y="1976"/>
                  </a:cubicBezTo>
                  <a:cubicBezTo>
                    <a:pt x="2979" y="2463"/>
                    <a:pt x="2858" y="2827"/>
                    <a:pt x="2645" y="3131"/>
                  </a:cubicBezTo>
                  <a:cubicBezTo>
                    <a:pt x="2432" y="3405"/>
                    <a:pt x="2128" y="3527"/>
                    <a:pt x="1764" y="3527"/>
                  </a:cubicBezTo>
                  <a:cubicBezTo>
                    <a:pt x="1399" y="3527"/>
                    <a:pt x="1095" y="3405"/>
                    <a:pt x="882" y="3131"/>
                  </a:cubicBezTo>
                  <a:cubicBezTo>
                    <a:pt x="639" y="2827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48"/>
                    <a:pt x="1399" y="426"/>
                    <a:pt x="1764" y="426"/>
                  </a:cubicBezTo>
                  <a:close/>
                  <a:moveTo>
                    <a:pt x="1764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3" y="913"/>
                    <a:pt x="1" y="1369"/>
                    <a:pt x="1" y="1976"/>
                  </a:cubicBezTo>
                  <a:cubicBezTo>
                    <a:pt x="1" y="2584"/>
                    <a:pt x="153" y="3071"/>
                    <a:pt x="487" y="3435"/>
                  </a:cubicBezTo>
                  <a:cubicBezTo>
                    <a:pt x="791" y="3770"/>
                    <a:pt x="1216" y="3952"/>
                    <a:pt x="1764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5" y="3071"/>
                    <a:pt x="3527" y="2584"/>
                    <a:pt x="3527" y="1976"/>
                  </a:cubicBezTo>
                  <a:cubicBezTo>
                    <a:pt x="3527" y="1369"/>
                    <a:pt x="3375" y="913"/>
                    <a:pt x="3040" y="548"/>
                  </a:cubicBezTo>
                  <a:cubicBezTo>
                    <a:pt x="2736" y="183"/>
                    <a:pt x="2311" y="1"/>
                    <a:pt x="17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1727828" y="3855780"/>
              <a:ext cx="140124" cy="188772"/>
            </a:xfrm>
            <a:custGeom>
              <a:avLst/>
              <a:gdLst/>
              <a:ahLst/>
              <a:cxnLst/>
              <a:rect l="l" t="t" r="r" b="b"/>
              <a:pathLst>
                <a:path w="2889" h="3892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70"/>
                    <a:pt x="973" y="3891"/>
                    <a:pt x="1459" y="3891"/>
                  </a:cubicBezTo>
                  <a:cubicBezTo>
                    <a:pt x="1915" y="3891"/>
                    <a:pt x="2280" y="3770"/>
                    <a:pt x="2523" y="3526"/>
                  </a:cubicBezTo>
                  <a:cubicBezTo>
                    <a:pt x="2766" y="3253"/>
                    <a:pt x="2888" y="2888"/>
                    <a:pt x="2888" y="2402"/>
                  </a:cubicBezTo>
                  <a:lnTo>
                    <a:pt x="2888" y="0"/>
                  </a:lnTo>
                  <a:lnTo>
                    <a:pt x="2371" y="0"/>
                  </a:lnTo>
                  <a:lnTo>
                    <a:pt x="2371" y="2311"/>
                  </a:lnTo>
                  <a:cubicBezTo>
                    <a:pt x="2371" y="2736"/>
                    <a:pt x="2311" y="3040"/>
                    <a:pt x="2159" y="3222"/>
                  </a:cubicBezTo>
                  <a:cubicBezTo>
                    <a:pt x="2007" y="3374"/>
                    <a:pt x="1763" y="3466"/>
                    <a:pt x="1459" y="3466"/>
                  </a:cubicBezTo>
                  <a:cubicBezTo>
                    <a:pt x="1125" y="3466"/>
                    <a:pt x="882" y="3374"/>
                    <a:pt x="730" y="3222"/>
                  </a:cubicBezTo>
                  <a:cubicBezTo>
                    <a:pt x="578" y="3040"/>
                    <a:pt x="517" y="2736"/>
                    <a:pt x="517" y="231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865346" y="4091648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399" y="426"/>
                    <a:pt x="1612" y="487"/>
                    <a:pt x="1734" y="609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34" y="1612"/>
                  </a:cubicBezTo>
                  <a:cubicBezTo>
                    <a:pt x="1612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518" y="3831"/>
                  </a:lnTo>
                  <a:lnTo>
                    <a:pt x="518" y="2220"/>
                  </a:lnTo>
                  <a:lnTo>
                    <a:pt x="1065" y="2220"/>
                  </a:lnTo>
                  <a:cubicBezTo>
                    <a:pt x="1278" y="2220"/>
                    <a:pt x="1430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1"/>
                  </a:lnTo>
                  <a:lnTo>
                    <a:pt x="2980" y="3831"/>
                  </a:lnTo>
                  <a:lnTo>
                    <a:pt x="2433" y="2767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37" y="2159"/>
                    <a:pt x="1916" y="2068"/>
                    <a:pt x="1794" y="2037"/>
                  </a:cubicBezTo>
                  <a:cubicBezTo>
                    <a:pt x="2007" y="1976"/>
                    <a:pt x="218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7"/>
                    <a:pt x="2129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1040830" y="4091648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2462" y="3831"/>
                  </a:lnTo>
                  <a:lnTo>
                    <a:pt x="2462" y="3375"/>
                  </a:lnTo>
                  <a:lnTo>
                    <a:pt x="517" y="3375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32" y="45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1179403" y="4091648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8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518"/>
                  </a:lnTo>
                  <a:close/>
                  <a:moveTo>
                    <a:pt x="1429" y="1"/>
                  </a:moveTo>
                  <a:lnTo>
                    <a:pt x="0" y="3831"/>
                  </a:lnTo>
                  <a:lnTo>
                    <a:pt x="517" y="3831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9" y="3831"/>
                  </a:lnTo>
                  <a:lnTo>
                    <a:pt x="3465" y="3831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1375453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6" y="426"/>
                  </a:moveTo>
                  <a:cubicBezTo>
                    <a:pt x="1673" y="426"/>
                    <a:pt x="2037" y="548"/>
                    <a:pt x="2281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1" y="3040"/>
                  </a:cubicBezTo>
                  <a:cubicBezTo>
                    <a:pt x="2037" y="3284"/>
                    <a:pt x="1673" y="3405"/>
                    <a:pt x="1126" y="3405"/>
                  </a:cubicBezTo>
                  <a:lnTo>
                    <a:pt x="518" y="3405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1065" y="3831"/>
                  </a:lnTo>
                  <a:cubicBezTo>
                    <a:pt x="1794" y="3831"/>
                    <a:pt x="2341" y="3679"/>
                    <a:pt x="2676" y="3375"/>
                  </a:cubicBezTo>
                  <a:cubicBezTo>
                    <a:pt x="3010" y="3040"/>
                    <a:pt x="3192" y="2584"/>
                    <a:pt x="3192" y="1916"/>
                  </a:cubicBezTo>
                  <a:cubicBezTo>
                    <a:pt x="3192" y="1247"/>
                    <a:pt x="3010" y="791"/>
                    <a:pt x="2676" y="487"/>
                  </a:cubicBezTo>
                  <a:cubicBezTo>
                    <a:pt x="2341" y="15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1531730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1"/>
                  </a:lnTo>
                  <a:lnTo>
                    <a:pt x="1855" y="3831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704256" y="4088690"/>
              <a:ext cx="98800" cy="188772"/>
            </a:xfrm>
            <a:custGeom>
              <a:avLst/>
              <a:gdLst/>
              <a:ahLst/>
              <a:cxnLst/>
              <a:rect l="l" t="t" r="r" b="b"/>
              <a:pathLst>
                <a:path w="2037" h="3892" extrusionOk="0">
                  <a:moveTo>
                    <a:pt x="1003" y="1"/>
                  </a:moveTo>
                  <a:cubicBezTo>
                    <a:pt x="821" y="1"/>
                    <a:pt x="669" y="31"/>
                    <a:pt x="486" y="62"/>
                  </a:cubicBezTo>
                  <a:cubicBezTo>
                    <a:pt x="334" y="123"/>
                    <a:pt x="182" y="183"/>
                    <a:pt x="0" y="305"/>
                  </a:cubicBezTo>
                  <a:lnTo>
                    <a:pt x="0" y="761"/>
                  </a:lnTo>
                  <a:cubicBezTo>
                    <a:pt x="182" y="670"/>
                    <a:pt x="334" y="579"/>
                    <a:pt x="486" y="518"/>
                  </a:cubicBezTo>
                  <a:cubicBezTo>
                    <a:pt x="638" y="457"/>
                    <a:pt x="790" y="427"/>
                    <a:pt x="912" y="427"/>
                  </a:cubicBezTo>
                  <a:cubicBezTo>
                    <a:pt x="1094" y="427"/>
                    <a:pt x="1246" y="457"/>
                    <a:pt x="1368" y="548"/>
                  </a:cubicBezTo>
                  <a:cubicBezTo>
                    <a:pt x="1459" y="670"/>
                    <a:pt x="1520" y="791"/>
                    <a:pt x="1520" y="943"/>
                  </a:cubicBezTo>
                  <a:cubicBezTo>
                    <a:pt x="1520" y="1004"/>
                    <a:pt x="1489" y="1095"/>
                    <a:pt x="1459" y="1186"/>
                  </a:cubicBezTo>
                  <a:cubicBezTo>
                    <a:pt x="1429" y="1247"/>
                    <a:pt x="1338" y="1338"/>
                    <a:pt x="1246" y="1430"/>
                  </a:cubicBezTo>
                  <a:lnTo>
                    <a:pt x="1034" y="1642"/>
                  </a:lnTo>
                  <a:cubicBezTo>
                    <a:pt x="882" y="1794"/>
                    <a:pt x="760" y="1946"/>
                    <a:pt x="730" y="2037"/>
                  </a:cubicBezTo>
                  <a:cubicBezTo>
                    <a:pt x="669" y="2159"/>
                    <a:pt x="638" y="2281"/>
                    <a:pt x="638" y="2463"/>
                  </a:cubicBezTo>
                  <a:lnTo>
                    <a:pt x="638" y="2858"/>
                  </a:lnTo>
                  <a:lnTo>
                    <a:pt x="1125" y="2858"/>
                  </a:lnTo>
                  <a:lnTo>
                    <a:pt x="1125" y="2554"/>
                  </a:lnTo>
                  <a:cubicBezTo>
                    <a:pt x="1125" y="2463"/>
                    <a:pt x="1125" y="2372"/>
                    <a:pt x="1155" y="2341"/>
                  </a:cubicBezTo>
                  <a:cubicBezTo>
                    <a:pt x="1155" y="2281"/>
                    <a:pt x="1155" y="2250"/>
                    <a:pt x="1155" y="2220"/>
                  </a:cubicBezTo>
                  <a:cubicBezTo>
                    <a:pt x="1186" y="2159"/>
                    <a:pt x="1216" y="2129"/>
                    <a:pt x="1246" y="2068"/>
                  </a:cubicBezTo>
                  <a:cubicBezTo>
                    <a:pt x="1277" y="2037"/>
                    <a:pt x="1338" y="1977"/>
                    <a:pt x="1398" y="1886"/>
                  </a:cubicBezTo>
                  <a:lnTo>
                    <a:pt x="1641" y="1673"/>
                  </a:lnTo>
                  <a:cubicBezTo>
                    <a:pt x="1793" y="1521"/>
                    <a:pt x="1885" y="1399"/>
                    <a:pt x="1945" y="1278"/>
                  </a:cubicBezTo>
                  <a:cubicBezTo>
                    <a:pt x="2006" y="1156"/>
                    <a:pt x="2037" y="1034"/>
                    <a:pt x="2037" y="913"/>
                  </a:cubicBezTo>
                  <a:cubicBezTo>
                    <a:pt x="2037" y="639"/>
                    <a:pt x="1945" y="427"/>
                    <a:pt x="1763" y="244"/>
                  </a:cubicBezTo>
                  <a:cubicBezTo>
                    <a:pt x="1581" y="92"/>
                    <a:pt x="1307" y="1"/>
                    <a:pt x="1003" y="1"/>
                  </a:cubicBezTo>
                  <a:close/>
                  <a:moveTo>
                    <a:pt x="638" y="3223"/>
                  </a:moveTo>
                  <a:lnTo>
                    <a:pt x="638" y="3892"/>
                  </a:lnTo>
                  <a:lnTo>
                    <a:pt x="1155" y="3892"/>
                  </a:lnTo>
                  <a:lnTo>
                    <a:pt x="115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200017" y="4474965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490" y="274"/>
                    <a:pt x="1703" y="365"/>
                    <a:pt x="1855" y="578"/>
                  </a:cubicBezTo>
                  <a:cubicBezTo>
                    <a:pt x="2007" y="761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490" y="2463"/>
                    <a:pt x="1247" y="2463"/>
                  </a:cubicBezTo>
                  <a:cubicBezTo>
                    <a:pt x="973" y="2463"/>
                    <a:pt x="76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1"/>
                    <a:pt x="609" y="578"/>
                  </a:cubicBezTo>
                  <a:cubicBezTo>
                    <a:pt x="761" y="365"/>
                    <a:pt x="973" y="274"/>
                    <a:pt x="1247" y="274"/>
                  </a:cubicBezTo>
                  <a:close/>
                  <a:moveTo>
                    <a:pt x="1247" y="1"/>
                  </a:moveTo>
                  <a:cubicBezTo>
                    <a:pt x="882" y="1"/>
                    <a:pt x="578" y="122"/>
                    <a:pt x="335" y="365"/>
                  </a:cubicBezTo>
                  <a:cubicBezTo>
                    <a:pt x="122" y="609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5"/>
                    <a:pt x="882" y="2736"/>
                    <a:pt x="1247" y="2736"/>
                  </a:cubicBezTo>
                  <a:cubicBezTo>
                    <a:pt x="1612" y="2736"/>
                    <a:pt x="1916" y="2615"/>
                    <a:pt x="2128" y="2371"/>
                  </a:cubicBezTo>
                  <a:cubicBezTo>
                    <a:pt x="2372" y="2128"/>
                    <a:pt x="2463" y="1794"/>
                    <a:pt x="2463" y="1368"/>
                  </a:cubicBezTo>
                  <a:cubicBezTo>
                    <a:pt x="2463" y="943"/>
                    <a:pt x="2372" y="609"/>
                    <a:pt x="2128" y="365"/>
                  </a:cubicBezTo>
                  <a:cubicBezTo>
                    <a:pt x="1916" y="122"/>
                    <a:pt x="1612" y="1"/>
                    <a:pt x="1247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347467" y="4476469"/>
              <a:ext cx="101758" cy="128289"/>
            </a:xfrm>
            <a:custGeom>
              <a:avLst/>
              <a:gdLst/>
              <a:ahLst/>
              <a:cxnLst/>
              <a:rect l="l" t="t" r="r" b="b"/>
              <a:pathLst>
                <a:path w="2098" h="2645" extrusionOk="0">
                  <a:moveTo>
                    <a:pt x="0" y="0"/>
                  </a:moveTo>
                  <a:lnTo>
                    <a:pt x="0" y="2644"/>
                  </a:lnTo>
                  <a:lnTo>
                    <a:pt x="365" y="2644"/>
                  </a:lnTo>
                  <a:lnTo>
                    <a:pt x="365" y="1368"/>
                  </a:lnTo>
                  <a:lnTo>
                    <a:pt x="1611" y="2644"/>
                  </a:lnTo>
                  <a:lnTo>
                    <a:pt x="2098" y="2644"/>
                  </a:lnTo>
                  <a:lnTo>
                    <a:pt x="699" y="1246"/>
                  </a:lnTo>
                  <a:lnTo>
                    <a:pt x="2006" y="0"/>
                  </a:lnTo>
                  <a:lnTo>
                    <a:pt x="1551" y="0"/>
                  </a:lnTo>
                  <a:lnTo>
                    <a:pt x="365" y="112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54296" y="3650856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70496" y="3670014"/>
              <a:ext cx="1589330" cy="1220759"/>
            </a:xfrm>
            <a:custGeom>
              <a:avLst/>
              <a:gdLst/>
              <a:ahLst/>
              <a:cxnLst/>
              <a:rect l="l" t="t" r="r" b="b"/>
              <a:pathLst>
                <a:path w="32768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67" y="25168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71999" y="3670014"/>
              <a:ext cx="1589281" cy="128338"/>
            </a:xfrm>
            <a:custGeom>
              <a:avLst/>
              <a:gdLst/>
              <a:ahLst/>
              <a:cxnLst/>
              <a:rect l="l" t="t" r="r" b="b"/>
              <a:pathLst>
                <a:path w="3276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2049210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399"/>
                  </a:moveTo>
                  <a:lnTo>
                    <a:pt x="139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"/>
                  </a:moveTo>
                  <a:lnTo>
                    <a:pt x="1398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1923926" y="3687718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1943085" y="3706876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1943085" y="3720166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1798594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1814794" y="376289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939071" y="4511827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1"/>
                  </a:moveTo>
                  <a:lnTo>
                    <a:pt x="17630" y="1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956774" y="4528027"/>
              <a:ext cx="819741" cy="207930"/>
            </a:xfrm>
            <a:custGeom>
              <a:avLst/>
              <a:gdLst/>
              <a:ahLst/>
              <a:cxnLst/>
              <a:rect l="l" t="t" r="r" b="b"/>
              <a:pathLst>
                <a:path w="16901" h="4287" fill="none" extrusionOk="0">
                  <a:moveTo>
                    <a:pt x="16900" y="1"/>
                  </a:moveTo>
                  <a:lnTo>
                    <a:pt x="16900" y="4287"/>
                  </a:lnTo>
                  <a:lnTo>
                    <a:pt x="0" y="4287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849146" y="3929504"/>
              <a:ext cx="169613" cy="184310"/>
            </a:xfrm>
            <a:custGeom>
              <a:avLst/>
              <a:gdLst/>
              <a:ahLst/>
              <a:cxnLst/>
              <a:rect l="l" t="t" r="r" b="b"/>
              <a:pathLst>
                <a:path w="3497" h="3800" extrusionOk="0">
                  <a:moveTo>
                    <a:pt x="1733" y="487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487"/>
                  </a:lnTo>
                  <a:close/>
                  <a:moveTo>
                    <a:pt x="1460" y="0"/>
                  </a:moveTo>
                  <a:lnTo>
                    <a:pt x="1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5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1045244" y="3929504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55" y="426"/>
                  </a:moveTo>
                  <a:cubicBezTo>
                    <a:pt x="1398" y="426"/>
                    <a:pt x="1611" y="487"/>
                    <a:pt x="1733" y="578"/>
                  </a:cubicBezTo>
                  <a:cubicBezTo>
                    <a:pt x="1854" y="699"/>
                    <a:pt x="1915" y="882"/>
                    <a:pt x="1915" y="1095"/>
                  </a:cubicBezTo>
                  <a:cubicBezTo>
                    <a:pt x="1915" y="1307"/>
                    <a:pt x="1854" y="1490"/>
                    <a:pt x="1733" y="1611"/>
                  </a:cubicBezTo>
                  <a:cubicBezTo>
                    <a:pt x="1611" y="1702"/>
                    <a:pt x="1398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64" y="2189"/>
                  </a:lnTo>
                  <a:cubicBezTo>
                    <a:pt x="1277" y="2189"/>
                    <a:pt x="1429" y="2250"/>
                    <a:pt x="1550" y="2310"/>
                  </a:cubicBezTo>
                  <a:cubicBezTo>
                    <a:pt x="1672" y="2402"/>
                    <a:pt x="1794" y="2584"/>
                    <a:pt x="1915" y="2827"/>
                  </a:cubicBezTo>
                  <a:lnTo>
                    <a:pt x="2401" y="3800"/>
                  </a:lnTo>
                  <a:lnTo>
                    <a:pt x="2979" y="3800"/>
                  </a:lnTo>
                  <a:lnTo>
                    <a:pt x="2432" y="2766"/>
                  </a:lnTo>
                  <a:cubicBezTo>
                    <a:pt x="2341" y="2553"/>
                    <a:pt x="2250" y="2371"/>
                    <a:pt x="2128" y="2250"/>
                  </a:cubicBezTo>
                  <a:cubicBezTo>
                    <a:pt x="2037" y="2128"/>
                    <a:pt x="1915" y="2067"/>
                    <a:pt x="1794" y="2006"/>
                  </a:cubicBezTo>
                  <a:cubicBezTo>
                    <a:pt x="2006" y="1946"/>
                    <a:pt x="2189" y="1854"/>
                    <a:pt x="2280" y="1702"/>
                  </a:cubicBezTo>
                  <a:cubicBezTo>
                    <a:pt x="2401" y="1520"/>
                    <a:pt x="2462" y="1338"/>
                    <a:pt x="2462" y="1095"/>
                  </a:cubicBezTo>
                  <a:cubicBezTo>
                    <a:pt x="2462" y="730"/>
                    <a:pt x="2341" y="456"/>
                    <a:pt x="212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1222135" y="3929504"/>
              <a:ext cx="118007" cy="184310"/>
            </a:xfrm>
            <a:custGeom>
              <a:avLst/>
              <a:gdLst/>
              <a:ahLst/>
              <a:cxnLst/>
              <a:rect l="l" t="t" r="r" b="b"/>
              <a:pathLst>
                <a:path w="243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487" y="3374"/>
                  </a:lnTo>
                  <a:lnTo>
                    <a:pt x="487" y="1976"/>
                  </a:lnTo>
                  <a:lnTo>
                    <a:pt x="2311" y="1976"/>
                  </a:lnTo>
                  <a:lnTo>
                    <a:pt x="2311" y="1550"/>
                  </a:lnTo>
                  <a:lnTo>
                    <a:pt x="487" y="1550"/>
                  </a:lnTo>
                  <a:lnTo>
                    <a:pt x="48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1437391" y="3929504"/>
              <a:ext cx="154868" cy="184310"/>
            </a:xfrm>
            <a:custGeom>
              <a:avLst/>
              <a:gdLst/>
              <a:ahLst/>
              <a:cxnLst/>
              <a:rect l="l" t="t" r="r" b="b"/>
              <a:pathLst>
                <a:path w="3193" h="3800" extrusionOk="0">
                  <a:moveTo>
                    <a:pt x="0" y="0"/>
                  </a:moveTo>
                  <a:lnTo>
                    <a:pt x="1338" y="1976"/>
                  </a:lnTo>
                  <a:lnTo>
                    <a:pt x="1338" y="3800"/>
                  </a:lnTo>
                  <a:lnTo>
                    <a:pt x="1855" y="3800"/>
                  </a:lnTo>
                  <a:lnTo>
                    <a:pt x="1855" y="197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1592213" y="3926545"/>
              <a:ext cx="171020" cy="191682"/>
            </a:xfrm>
            <a:custGeom>
              <a:avLst/>
              <a:gdLst/>
              <a:ahLst/>
              <a:cxnLst/>
              <a:rect l="l" t="t" r="r" b="b"/>
              <a:pathLst>
                <a:path w="3526" h="3952" extrusionOk="0">
                  <a:moveTo>
                    <a:pt x="1763" y="396"/>
                  </a:moveTo>
                  <a:cubicBezTo>
                    <a:pt x="2158" y="396"/>
                    <a:pt x="2432" y="548"/>
                    <a:pt x="2675" y="821"/>
                  </a:cubicBezTo>
                  <a:cubicBezTo>
                    <a:pt x="2888" y="1095"/>
                    <a:pt x="2979" y="1490"/>
                    <a:pt x="2979" y="1976"/>
                  </a:cubicBezTo>
                  <a:cubicBezTo>
                    <a:pt x="2979" y="2432"/>
                    <a:pt x="2888" y="2827"/>
                    <a:pt x="2675" y="3101"/>
                  </a:cubicBezTo>
                  <a:cubicBezTo>
                    <a:pt x="2432" y="3374"/>
                    <a:pt x="2158" y="3526"/>
                    <a:pt x="1763" y="3526"/>
                  </a:cubicBezTo>
                  <a:cubicBezTo>
                    <a:pt x="1398" y="3526"/>
                    <a:pt x="1094" y="3374"/>
                    <a:pt x="882" y="3101"/>
                  </a:cubicBezTo>
                  <a:cubicBezTo>
                    <a:pt x="669" y="2827"/>
                    <a:pt x="547" y="2432"/>
                    <a:pt x="547" y="1976"/>
                  </a:cubicBezTo>
                  <a:cubicBezTo>
                    <a:pt x="547" y="1490"/>
                    <a:pt x="669" y="1095"/>
                    <a:pt x="882" y="821"/>
                  </a:cubicBezTo>
                  <a:cubicBezTo>
                    <a:pt x="1094" y="548"/>
                    <a:pt x="1398" y="396"/>
                    <a:pt x="1763" y="396"/>
                  </a:cubicBezTo>
                  <a:close/>
                  <a:moveTo>
                    <a:pt x="1763" y="0"/>
                  </a:moveTo>
                  <a:cubicBezTo>
                    <a:pt x="1246" y="0"/>
                    <a:pt x="821" y="152"/>
                    <a:pt x="486" y="517"/>
                  </a:cubicBezTo>
                  <a:cubicBezTo>
                    <a:pt x="182" y="882"/>
                    <a:pt x="0" y="1368"/>
                    <a:pt x="0" y="1976"/>
                  </a:cubicBezTo>
                  <a:cubicBezTo>
                    <a:pt x="0" y="2554"/>
                    <a:pt x="182" y="3040"/>
                    <a:pt x="486" y="3405"/>
                  </a:cubicBezTo>
                  <a:cubicBezTo>
                    <a:pt x="821" y="3770"/>
                    <a:pt x="1246" y="3952"/>
                    <a:pt x="1763" y="3952"/>
                  </a:cubicBezTo>
                  <a:cubicBezTo>
                    <a:pt x="2310" y="3952"/>
                    <a:pt x="2736" y="3770"/>
                    <a:pt x="3070" y="3405"/>
                  </a:cubicBezTo>
                  <a:cubicBezTo>
                    <a:pt x="3374" y="3040"/>
                    <a:pt x="3526" y="2554"/>
                    <a:pt x="3526" y="1976"/>
                  </a:cubicBezTo>
                  <a:cubicBezTo>
                    <a:pt x="3526" y="1368"/>
                    <a:pt x="3374" y="882"/>
                    <a:pt x="3070" y="517"/>
                  </a:cubicBezTo>
                  <a:cubicBezTo>
                    <a:pt x="2736" y="152"/>
                    <a:pt x="2310" y="0"/>
                    <a:pt x="1763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1800049" y="3929504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1" y="0"/>
                  </a:moveTo>
                  <a:lnTo>
                    <a:pt x="1" y="2371"/>
                  </a:lnTo>
                  <a:cubicBezTo>
                    <a:pt x="1" y="2857"/>
                    <a:pt x="122" y="3253"/>
                    <a:pt x="366" y="3496"/>
                  </a:cubicBezTo>
                  <a:cubicBezTo>
                    <a:pt x="609" y="3739"/>
                    <a:pt x="973" y="3891"/>
                    <a:pt x="1460" y="3891"/>
                  </a:cubicBezTo>
                  <a:cubicBezTo>
                    <a:pt x="1946" y="3891"/>
                    <a:pt x="2311" y="3739"/>
                    <a:pt x="2554" y="3496"/>
                  </a:cubicBezTo>
                  <a:cubicBezTo>
                    <a:pt x="2797" y="3253"/>
                    <a:pt x="2919" y="2857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1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578" y="3009"/>
                    <a:pt x="518" y="2705"/>
                    <a:pt x="518" y="2310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937616" y="4165372"/>
              <a:ext cx="144537" cy="184358"/>
            </a:xfrm>
            <a:custGeom>
              <a:avLst/>
              <a:gdLst/>
              <a:ahLst/>
              <a:cxnLst/>
              <a:rect l="l" t="t" r="r" b="b"/>
              <a:pathLst>
                <a:path w="2980" h="3801" extrusionOk="0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700"/>
                    <a:pt x="1915" y="882"/>
                    <a:pt x="1915" y="1095"/>
                  </a:cubicBezTo>
                  <a:cubicBezTo>
                    <a:pt x="1915" y="1308"/>
                    <a:pt x="1854" y="1490"/>
                    <a:pt x="1733" y="1612"/>
                  </a:cubicBezTo>
                  <a:cubicBezTo>
                    <a:pt x="1611" y="1703"/>
                    <a:pt x="1429" y="1764"/>
                    <a:pt x="1186" y="1764"/>
                  </a:cubicBezTo>
                  <a:lnTo>
                    <a:pt x="517" y="1764"/>
                  </a:lnTo>
                  <a:lnTo>
                    <a:pt x="517" y="426"/>
                  </a:lnTo>
                  <a:close/>
                  <a:moveTo>
                    <a:pt x="0" y="1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5" y="2189"/>
                  </a:lnTo>
                  <a:cubicBezTo>
                    <a:pt x="1307" y="2189"/>
                    <a:pt x="1459" y="2250"/>
                    <a:pt x="1581" y="2311"/>
                  </a:cubicBezTo>
                  <a:cubicBezTo>
                    <a:pt x="1702" y="2402"/>
                    <a:pt x="1824" y="2584"/>
                    <a:pt x="1946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7"/>
                  </a:lnTo>
                  <a:cubicBezTo>
                    <a:pt x="2341" y="2554"/>
                    <a:pt x="2250" y="2371"/>
                    <a:pt x="2128" y="2250"/>
                  </a:cubicBezTo>
                  <a:cubicBezTo>
                    <a:pt x="2037" y="2128"/>
                    <a:pt x="191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0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6" y="92"/>
                    <a:pt x="1611" y="1"/>
                    <a:pt x="118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1114506" y="4165372"/>
              <a:ext cx="119462" cy="184358"/>
            </a:xfrm>
            <a:custGeom>
              <a:avLst/>
              <a:gdLst/>
              <a:ahLst/>
              <a:cxnLst/>
              <a:rect l="l" t="t" r="r" b="b"/>
              <a:pathLst>
                <a:path w="2463" h="3801" extrusionOk="0">
                  <a:moveTo>
                    <a:pt x="1" y="1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1976"/>
                  </a:lnTo>
                  <a:lnTo>
                    <a:pt x="2341" y="1976"/>
                  </a:lnTo>
                  <a:lnTo>
                    <a:pt x="2341" y="1551"/>
                  </a:lnTo>
                  <a:lnTo>
                    <a:pt x="518" y="1551"/>
                  </a:lnTo>
                  <a:lnTo>
                    <a:pt x="518" y="426"/>
                  </a:lnTo>
                  <a:lnTo>
                    <a:pt x="2402" y="426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1251625" y="4165372"/>
              <a:ext cx="169613" cy="184358"/>
            </a:xfrm>
            <a:custGeom>
              <a:avLst/>
              <a:gdLst/>
              <a:ahLst/>
              <a:cxnLst/>
              <a:rect l="l" t="t" r="r" b="b"/>
              <a:pathLst>
                <a:path w="3497" h="3801" extrusionOk="0">
                  <a:moveTo>
                    <a:pt x="1733" y="487"/>
                  </a:moveTo>
                  <a:lnTo>
                    <a:pt x="2463" y="2402"/>
                  </a:lnTo>
                  <a:lnTo>
                    <a:pt x="1034" y="2402"/>
                  </a:lnTo>
                  <a:lnTo>
                    <a:pt x="1733" y="487"/>
                  </a:lnTo>
                  <a:close/>
                  <a:moveTo>
                    <a:pt x="1460" y="1"/>
                  </a:moveTo>
                  <a:lnTo>
                    <a:pt x="1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5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1447723" y="4165372"/>
              <a:ext cx="156324" cy="184358"/>
            </a:xfrm>
            <a:custGeom>
              <a:avLst/>
              <a:gdLst/>
              <a:ahLst/>
              <a:cxnLst/>
              <a:rect l="l" t="t" r="r" b="b"/>
              <a:pathLst>
                <a:path w="3223" h="3801" extrusionOk="0">
                  <a:moveTo>
                    <a:pt x="1155" y="426"/>
                  </a:moveTo>
                  <a:cubicBezTo>
                    <a:pt x="1672" y="426"/>
                    <a:pt x="2067" y="548"/>
                    <a:pt x="2310" y="760"/>
                  </a:cubicBezTo>
                  <a:cubicBezTo>
                    <a:pt x="2553" y="1004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1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1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4" y="3800"/>
                    <a:pt x="2341" y="3648"/>
                    <a:pt x="267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3"/>
                    <a:pt x="1794" y="1"/>
                    <a:pt x="10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1604000" y="4165372"/>
              <a:ext cx="156324" cy="184358"/>
            </a:xfrm>
            <a:custGeom>
              <a:avLst/>
              <a:gdLst/>
              <a:ahLst/>
              <a:cxnLst/>
              <a:rect l="l" t="t" r="r" b="b"/>
              <a:pathLst>
                <a:path w="3223" h="3801" extrusionOk="0">
                  <a:moveTo>
                    <a:pt x="0" y="1"/>
                  </a:moveTo>
                  <a:lnTo>
                    <a:pt x="1338" y="197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1976"/>
                  </a:lnTo>
                  <a:lnTo>
                    <a:pt x="3222" y="1"/>
                  </a:lnTo>
                  <a:lnTo>
                    <a:pt x="2675" y="1"/>
                  </a:lnTo>
                  <a:lnTo>
                    <a:pt x="1611" y="1551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1777932" y="4162414"/>
              <a:ext cx="98848" cy="187317"/>
            </a:xfrm>
            <a:custGeom>
              <a:avLst/>
              <a:gdLst/>
              <a:ahLst/>
              <a:cxnLst/>
              <a:rect l="l" t="t" r="r" b="b"/>
              <a:pathLst>
                <a:path w="2038" h="3862" extrusionOk="0">
                  <a:moveTo>
                    <a:pt x="974" y="1"/>
                  </a:moveTo>
                  <a:cubicBezTo>
                    <a:pt x="822" y="1"/>
                    <a:pt x="639" y="1"/>
                    <a:pt x="487" y="62"/>
                  </a:cubicBezTo>
                  <a:cubicBezTo>
                    <a:pt x="305" y="92"/>
                    <a:pt x="153" y="183"/>
                    <a:pt x="1" y="274"/>
                  </a:cubicBezTo>
                  <a:lnTo>
                    <a:pt x="1" y="761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09" y="426"/>
                    <a:pt x="761" y="396"/>
                    <a:pt x="913" y="396"/>
                  </a:cubicBezTo>
                  <a:cubicBezTo>
                    <a:pt x="1095" y="396"/>
                    <a:pt x="1217" y="457"/>
                    <a:pt x="1338" y="548"/>
                  </a:cubicBezTo>
                  <a:cubicBezTo>
                    <a:pt x="1460" y="639"/>
                    <a:pt x="1521" y="761"/>
                    <a:pt x="1521" y="913"/>
                  </a:cubicBezTo>
                  <a:cubicBezTo>
                    <a:pt x="1521" y="1004"/>
                    <a:pt x="1490" y="1065"/>
                    <a:pt x="1429" y="1156"/>
                  </a:cubicBezTo>
                  <a:cubicBezTo>
                    <a:pt x="1399" y="1247"/>
                    <a:pt x="1338" y="1308"/>
                    <a:pt x="1247" y="139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70" y="2128"/>
                    <a:pt x="639" y="2280"/>
                    <a:pt x="639" y="2463"/>
                  </a:cubicBezTo>
                  <a:lnTo>
                    <a:pt x="639" y="2828"/>
                  </a:lnTo>
                  <a:lnTo>
                    <a:pt x="1126" y="2828"/>
                  </a:lnTo>
                  <a:lnTo>
                    <a:pt x="1126" y="2524"/>
                  </a:lnTo>
                  <a:cubicBezTo>
                    <a:pt x="1126" y="2432"/>
                    <a:pt x="1126" y="2372"/>
                    <a:pt x="1126" y="2311"/>
                  </a:cubicBezTo>
                  <a:cubicBezTo>
                    <a:pt x="1126" y="2280"/>
                    <a:pt x="1126" y="2220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55"/>
                  </a:cubicBezTo>
                  <a:lnTo>
                    <a:pt x="1612" y="1642"/>
                  </a:lnTo>
                  <a:cubicBezTo>
                    <a:pt x="1764" y="1490"/>
                    <a:pt x="1885" y="1369"/>
                    <a:pt x="1946" y="1247"/>
                  </a:cubicBezTo>
                  <a:cubicBezTo>
                    <a:pt x="2007" y="1125"/>
                    <a:pt x="2037" y="100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2"/>
                    <a:pt x="1308" y="1"/>
                    <a:pt x="97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6" y="3861"/>
                  </a:lnTo>
                  <a:lnTo>
                    <a:pt x="112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1273742" y="4547234"/>
              <a:ext cx="119462" cy="134206"/>
            </a:xfrm>
            <a:custGeom>
              <a:avLst/>
              <a:gdLst/>
              <a:ahLst/>
              <a:cxnLst/>
              <a:rect l="l" t="t" r="r" b="b"/>
              <a:pathLst>
                <a:path w="2463" h="2767" extrusionOk="0">
                  <a:moveTo>
                    <a:pt x="1216" y="304"/>
                  </a:moveTo>
                  <a:cubicBezTo>
                    <a:pt x="1490" y="304"/>
                    <a:pt x="1703" y="395"/>
                    <a:pt x="1855" y="578"/>
                  </a:cubicBezTo>
                  <a:cubicBezTo>
                    <a:pt x="2007" y="790"/>
                    <a:pt x="2067" y="1033"/>
                    <a:pt x="2067" y="1368"/>
                  </a:cubicBezTo>
                  <a:cubicBezTo>
                    <a:pt x="2067" y="1702"/>
                    <a:pt x="2007" y="1976"/>
                    <a:pt x="1855" y="2158"/>
                  </a:cubicBezTo>
                  <a:cubicBezTo>
                    <a:pt x="1703" y="2371"/>
                    <a:pt x="1490" y="2462"/>
                    <a:pt x="1216" y="2462"/>
                  </a:cubicBezTo>
                  <a:cubicBezTo>
                    <a:pt x="973" y="2462"/>
                    <a:pt x="760" y="2371"/>
                    <a:pt x="608" y="2158"/>
                  </a:cubicBezTo>
                  <a:cubicBezTo>
                    <a:pt x="456" y="1976"/>
                    <a:pt x="365" y="1702"/>
                    <a:pt x="365" y="1368"/>
                  </a:cubicBezTo>
                  <a:cubicBezTo>
                    <a:pt x="365" y="1033"/>
                    <a:pt x="456" y="790"/>
                    <a:pt x="608" y="578"/>
                  </a:cubicBezTo>
                  <a:cubicBezTo>
                    <a:pt x="760" y="395"/>
                    <a:pt x="973" y="304"/>
                    <a:pt x="1216" y="304"/>
                  </a:cubicBezTo>
                  <a:close/>
                  <a:moveTo>
                    <a:pt x="1216" y="0"/>
                  </a:moveTo>
                  <a:cubicBezTo>
                    <a:pt x="852" y="0"/>
                    <a:pt x="548" y="122"/>
                    <a:pt x="335" y="365"/>
                  </a:cubicBezTo>
                  <a:cubicBezTo>
                    <a:pt x="92" y="638"/>
                    <a:pt x="1" y="973"/>
                    <a:pt x="1" y="1368"/>
                  </a:cubicBezTo>
                  <a:cubicBezTo>
                    <a:pt x="1" y="1793"/>
                    <a:pt x="92" y="2128"/>
                    <a:pt x="335" y="2371"/>
                  </a:cubicBezTo>
                  <a:cubicBezTo>
                    <a:pt x="548" y="2644"/>
                    <a:pt x="852" y="2766"/>
                    <a:pt x="1216" y="2766"/>
                  </a:cubicBezTo>
                  <a:cubicBezTo>
                    <a:pt x="1612" y="2766"/>
                    <a:pt x="1885" y="2644"/>
                    <a:pt x="2128" y="2371"/>
                  </a:cubicBezTo>
                  <a:cubicBezTo>
                    <a:pt x="2341" y="2128"/>
                    <a:pt x="2463" y="1793"/>
                    <a:pt x="2463" y="1368"/>
                  </a:cubicBezTo>
                  <a:cubicBezTo>
                    <a:pt x="2463" y="973"/>
                    <a:pt x="2341" y="638"/>
                    <a:pt x="2128" y="365"/>
                  </a:cubicBezTo>
                  <a:cubicBezTo>
                    <a:pt x="1885" y="122"/>
                    <a:pt x="1612" y="0"/>
                    <a:pt x="121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1419688" y="4550144"/>
              <a:ext cx="101807" cy="128338"/>
            </a:xfrm>
            <a:custGeom>
              <a:avLst/>
              <a:gdLst/>
              <a:ahLst/>
              <a:cxnLst/>
              <a:rect l="l" t="t" r="r" b="b"/>
              <a:pathLst>
                <a:path w="2099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9"/>
                  </a:lnTo>
                  <a:lnTo>
                    <a:pt x="1642" y="2645"/>
                  </a:lnTo>
                  <a:lnTo>
                    <a:pt x="2098" y="2645"/>
                  </a:lnTo>
                  <a:lnTo>
                    <a:pt x="700" y="1217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09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625062" y="3723076"/>
              <a:ext cx="1626143" cy="1260580"/>
            </a:xfrm>
            <a:custGeom>
              <a:avLst/>
              <a:gdLst/>
              <a:ahLst/>
              <a:cxnLst/>
              <a:rect l="l" t="t" r="r" b="b"/>
              <a:pathLst>
                <a:path w="33527" h="25990" extrusionOk="0">
                  <a:moveTo>
                    <a:pt x="0" y="1"/>
                  </a:moveTo>
                  <a:lnTo>
                    <a:pt x="0" y="25989"/>
                  </a:lnTo>
                  <a:lnTo>
                    <a:pt x="33527" y="25989"/>
                  </a:lnTo>
                  <a:lnTo>
                    <a:pt x="335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645675" y="3743738"/>
              <a:ext cx="1587875" cy="1220711"/>
            </a:xfrm>
            <a:custGeom>
              <a:avLst/>
              <a:gdLst/>
              <a:ahLst/>
              <a:cxnLst/>
              <a:rect l="l" t="t" r="r" b="b"/>
              <a:pathLst>
                <a:path w="32738" h="25168" extrusionOk="0">
                  <a:moveTo>
                    <a:pt x="1" y="0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 dirty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644220" y="3743738"/>
              <a:ext cx="1587826" cy="128289"/>
            </a:xfrm>
            <a:custGeom>
              <a:avLst/>
              <a:gdLst/>
              <a:ahLst/>
              <a:cxnLst/>
              <a:rect l="l" t="t" r="r" b="b"/>
              <a:pathLst>
                <a:path w="3273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122934" y="3759938"/>
              <a:ext cx="92931" cy="92931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2134721" y="3771724"/>
              <a:ext cx="69359" cy="69359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" y="1430"/>
                  </a:moveTo>
                  <a:lnTo>
                    <a:pt x="142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2134721" y="3771724"/>
              <a:ext cx="69359" cy="69359"/>
            </a:xfrm>
            <a:custGeom>
              <a:avLst/>
              <a:gdLst/>
              <a:ahLst/>
              <a:cxnLst/>
              <a:rect l="l" t="t" r="r" b="b"/>
              <a:pathLst>
                <a:path w="1430" h="1430" fill="none" extrusionOk="0">
                  <a:moveTo>
                    <a:pt x="1" y="1"/>
                  </a:moveTo>
                  <a:lnTo>
                    <a:pt x="1429" y="143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997602" y="3759938"/>
              <a:ext cx="92931" cy="92931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2015306" y="3777642"/>
              <a:ext cx="57572" cy="57524"/>
            </a:xfrm>
            <a:custGeom>
              <a:avLst/>
              <a:gdLst/>
              <a:ahLst/>
              <a:cxnLst/>
              <a:rect l="l" t="t" r="r" b="b"/>
              <a:pathLst>
                <a:path w="1187" h="1186" fill="none" extrusionOk="0">
                  <a:moveTo>
                    <a:pt x="1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1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2015306" y="3792386"/>
              <a:ext cx="57572" cy="49"/>
            </a:xfrm>
            <a:custGeom>
              <a:avLst/>
              <a:gdLst/>
              <a:ahLst/>
              <a:cxnLst/>
              <a:rect l="l" t="t" r="r" b="b"/>
              <a:pathLst>
                <a:path w="1187" h="1" fill="none" extrusionOk="0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1872319" y="3759938"/>
              <a:ext cx="92931" cy="92931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1888519" y="383511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40">
                <a:buClr>
                  <a:srgbClr val="000000"/>
                </a:buClr>
              </a:pPr>
              <a:endParaRPr kern="0">
                <a:solidFill>
                  <a:srgbClr val="000000"/>
                </a:solidFill>
                <a:latin typeface="Helvetica" pitchFamily="2" charset="0"/>
                <a:cs typeface="Dubai" panose="020B0503030403030204" pitchFamily="34" charset="-78"/>
                <a:sym typeface="Arial"/>
              </a:endParaRPr>
            </a:p>
          </p:txBody>
        </p:sp>
      </p:grpSp>
      <p:sp>
        <p:nvSpPr>
          <p:cNvPr id="1548" name="Google Shape;1548;p39"/>
          <p:cNvSpPr/>
          <p:nvPr/>
        </p:nvSpPr>
        <p:spPr>
          <a:xfrm>
            <a:off x="0" y="3998768"/>
            <a:ext cx="3398312" cy="302835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4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  <a:sym typeface="Arial"/>
            </a:endParaRPr>
          </a:p>
        </p:txBody>
      </p:sp>
      <p:sp>
        <p:nvSpPr>
          <p:cNvPr id="1549" name="Google Shape;1549;p39"/>
          <p:cNvSpPr/>
          <p:nvPr/>
        </p:nvSpPr>
        <p:spPr>
          <a:xfrm>
            <a:off x="12376668" y="2153004"/>
            <a:ext cx="38979" cy="29249"/>
          </a:xfrm>
          <a:custGeom>
            <a:avLst/>
            <a:gdLst/>
            <a:ahLst/>
            <a:cxnLst/>
            <a:rect l="l" t="t" r="r" b="b"/>
            <a:pathLst>
              <a:path w="609" h="457" extrusionOk="0">
                <a:moveTo>
                  <a:pt x="305" y="1"/>
                </a:moveTo>
                <a:cubicBezTo>
                  <a:pt x="1" y="1"/>
                  <a:pt x="1" y="457"/>
                  <a:pt x="305" y="457"/>
                </a:cubicBezTo>
                <a:cubicBezTo>
                  <a:pt x="608" y="457"/>
                  <a:pt x="608" y="1"/>
                  <a:pt x="3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40"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  <a:sym typeface="Arial"/>
            </a:endParaRPr>
          </a:p>
        </p:txBody>
      </p:sp>
      <p:sp>
        <p:nvSpPr>
          <p:cNvPr id="1550" name="Google Shape;1550;p39"/>
          <p:cNvSpPr/>
          <p:nvPr/>
        </p:nvSpPr>
        <p:spPr>
          <a:xfrm>
            <a:off x="9263317" y="4997500"/>
            <a:ext cx="1587488" cy="3910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 defTabSz="1219140">
              <a:buClr>
                <a:srgbClr val="000000"/>
              </a:buClr>
            </a:pPr>
            <a:endParaRPr b="1" kern="0" dirty="0">
              <a:solidFill>
                <a:srgbClr val="000000"/>
              </a:solidFill>
              <a:latin typeface="Helvetica" pitchFamily="2" charset="0"/>
              <a:cs typeface="Dubai" panose="020B0503030403030204" pitchFamily="34" charset="-78"/>
              <a:sym typeface="Arial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3180C47-EEC4-A448-B76E-F703AF8601F9}"/>
              </a:ext>
            </a:extLst>
          </p:cNvPr>
          <p:cNvSpPr txBox="1"/>
          <p:nvPr/>
        </p:nvSpPr>
        <p:spPr>
          <a:xfrm>
            <a:off x="1168876" y="473021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40">
              <a:buClr>
                <a:srgbClr val="000000"/>
              </a:buClr>
            </a:pPr>
            <a:r>
              <a:rPr lang="en-EG" sz="2000" b="1" kern="0" dirty="0">
                <a:solidFill>
                  <a:srgbClr val="9729F3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Sorting.asm</a:t>
            </a:r>
          </a:p>
        </p:txBody>
      </p:sp>
      <p:pic>
        <p:nvPicPr>
          <p:cNvPr id="135" name="Picture 13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A2DB797-6C70-0040-B2FF-0E703F737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546" y="4660110"/>
            <a:ext cx="5275521" cy="17680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586463-3609-8D4A-99DD-5A2338CBE185}"/>
              </a:ext>
            </a:extLst>
          </p:cNvPr>
          <p:cNvSpPr/>
          <p:nvPr/>
        </p:nvSpPr>
        <p:spPr>
          <a:xfrm>
            <a:off x="1260276" y="1009090"/>
            <a:ext cx="8617425" cy="883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40">
              <a:lnSpc>
                <a:spcPct val="150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FFFFFF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- The numbers are copied into a </a:t>
            </a:r>
            <a:r>
              <a:rPr lang="en-US" b="1" kern="0" dirty="0">
                <a:solidFill>
                  <a:srgbClr val="EACE5C">
                    <a:lumMod val="60000"/>
                    <a:lumOff val="40000"/>
                  </a:srgbClr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new array </a:t>
            </a:r>
            <a:r>
              <a:rPr lang="en-US" kern="0" dirty="0">
                <a:solidFill>
                  <a:srgbClr val="FFFFFF"/>
                </a:solidFill>
                <a:latin typeface="Helvetica" pitchFamily="2" charset="0"/>
                <a:ea typeface="Inconsolata" pitchFamily="49" charset="77"/>
                <a:cs typeface="Dubai" panose="020B0503030403030204" pitchFamily="34" charset="-78"/>
                <a:sym typeface="Arial"/>
              </a:rPr>
              <a:t>on which the sorting will be performed so that we don’t make changes to the original input.</a:t>
            </a:r>
            <a:endParaRPr lang="en-EG" kern="0" dirty="0">
              <a:solidFill>
                <a:srgbClr val="FFFFFF"/>
              </a:solidFill>
              <a:latin typeface="Helvetica" pitchFamily="2" charset="0"/>
              <a:ea typeface="Inconsolata" pitchFamily="49" charset="77"/>
              <a:cs typeface="Dubai" panose="020B0503030403030204" pitchFamily="34" charset="-78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" grpId="0"/>
      <p:bldP spid="4" grpId="0"/>
    </p:bld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yber Monday Retro Style Campaign by Slidesgo">
  <a:themeElements>
    <a:clrScheme name="Simple Light">
      <a:dk1>
        <a:srgbClr val="000000"/>
      </a:dk1>
      <a:lt1>
        <a:srgbClr val="FFFFFF"/>
      </a:lt1>
      <a:dk2>
        <a:srgbClr val="4375C9"/>
      </a:dk2>
      <a:lt2>
        <a:srgbClr val="9729F3"/>
      </a:lt2>
      <a:accent1>
        <a:srgbClr val="EACE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668</Words>
  <Application>Microsoft Macintosh PowerPoint</Application>
  <PresentationFormat>Widescreen</PresentationFormat>
  <Paragraphs>86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Nanum Gothic Coding</vt:lpstr>
      <vt:lpstr>Arial</vt:lpstr>
      <vt:lpstr>Calibri</vt:lpstr>
      <vt:lpstr>Catamaran</vt:lpstr>
      <vt:lpstr>Dubai</vt:lpstr>
      <vt:lpstr>Fira Code</vt:lpstr>
      <vt:lpstr>Helvetica</vt:lpstr>
      <vt:lpstr>Inconsolata</vt:lpstr>
      <vt:lpstr>Montserrat</vt:lpstr>
      <vt:lpstr>Nunito</vt:lpstr>
      <vt:lpstr>Open Sans</vt:lpstr>
      <vt:lpstr>Public Sans</vt:lpstr>
      <vt:lpstr>Roboto Condensed Light</vt:lpstr>
      <vt:lpstr>Verdana</vt:lpstr>
      <vt:lpstr>Programming Language Workshop for Beginners by Slidesgo</vt:lpstr>
      <vt:lpstr>1_Cyber Monday Retro Style Campaign by Slidesgo</vt:lpstr>
      <vt:lpstr>Microprocessors ‘PROJECT’ {</vt:lpstr>
      <vt:lpstr>Members</vt:lpstr>
      <vt:lpstr>PowerPoint Presentation</vt:lpstr>
      <vt:lpstr>PowerPoint Presentation</vt:lpstr>
      <vt:lpstr>PowerPoint Presentation</vt:lpstr>
      <vt:lpstr>THE OPERATIONS</vt:lpstr>
      <vt:lpstr>OUR COMPANY</vt:lpstr>
      <vt:lpstr>Summation &amp; Average</vt:lpstr>
      <vt:lpstr>- The algorithm used is Selection Sort. There are 2 sub-arrays: one is sorted and the other is unsorted. The algorithm loops, and the minimum number from the unsorted array is found then placed in the sorted array. </vt:lpstr>
      <vt:lpstr>Ascending &amp; Descending Sorting</vt:lpstr>
      <vt:lpstr>PowerPoint Presentation</vt:lpstr>
      <vt:lpstr>Standard_Deviation.asm</vt:lpstr>
      <vt:lpstr>PowerPoint Presentation</vt:lpstr>
      <vt:lpstr>PowerPoint Presentation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‘PROJECT’ {</dc:title>
  <dc:creator>Clara180550@feng.bu.edu.eg</dc:creator>
  <cp:lastModifiedBy>Clara180550@feng.bu.edu.eg</cp:lastModifiedBy>
  <cp:revision>1</cp:revision>
  <dcterms:created xsi:type="dcterms:W3CDTF">2022-01-08T00:37:33Z</dcterms:created>
  <dcterms:modified xsi:type="dcterms:W3CDTF">2022-01-08T00:37:49Z</dcterms:modified>
</cp:coreProperties>
</file>