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298" r:id="rId3"/>
    <p:sldId id="375" r:id="rId4"/>
    <p:sldId id="382" r:id="rId5"/>
    <p:sldId id="383" r:id="rId6"/>
    <p:sldId id="384" r:id="rId7"/>
    <p:sldId id="378" r:id="rId8"/>
    <p:sldId id="386" r:id="rId9"/>
    <p:sldId id="385" r:id="rId10"/>
    <p:sldId id="38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9F385-B4ED-F04C-B67B-2F2747A1873D}" v="105" dt="2025-06-18T07:12:52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93" d="100"/>
          <a:sy n="193" d="100"/>
        </p:scale>
        <p:origin x="7224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yLinh Pham" userId="5cda59a9-a380-4b9d-9ad6-1af9d2aa6ffe" providerId="ADAL" clId="{BE89F385-B4ED-F04C-B67B-2F2747A1873D}"/>
    <pc:docChg chg="undo redo custSel addSld delSld modSld">
      <pc:chgData name="ThuyLinh Pham" userId="5cda59a9-a380-4b9d-9ad6-1af9d2aa6ffe" providerId="ADAL" clId="{BE89F385-B4ED-F04C-B67B-2F2747A1873D}" dt="2025-06-18T07:13:11.534" v="614" actId="1076"/>
      <pc:docMkLst>
        <pc:docMk/>
      </pc:docMkLst>
      <pc:sldChg chg="modTransition">
        <pc:chgData name="ThuyLinh Pham" userId="5cda59a9-a380-4b9d-9ad6-1af9d2aa6ffe" providerId="ADAL" clId="{BE89F385-B4ED-F04C-B67B-2F2747A1873D}" dt="2025-06-11T14:48:31.041" v="81"/>
        <pc:sldMkLst>
          <pc:docMk/>
          <pc:sldMk cId="405526452" sldId="289"/>
        </pc:sldMkLst>
      </pc:sldChg>
      <pc:sldChg chg="modSp mod modTransition">
        <pc:chgData name="ThuyLinh Pham" userId="5cda59a9-a380-4b9d-9ad6-1af9d2aa6ffe" providerId="ADAL" clId="{BE89F385-B4ED-F04C-B67B-2F2747A1873D}" dt="2025-06-14T12:04:28.727" v="513" actId="20577"/>
        <pc:sldMkLst>
          <pc:docMk/>
          <pc:sldMk cId="3290683351" sldId="298"/>
        </pc:sldMkLst>
        <pc:spChg chg="mod">
          <ac:chgData name="ThuyLinh Pham" userId="5cda59a9-a380-4b9d-9ad6-1af9d2aa6ffe" providerId="ADAL" clId="{BE89F385-B4ED-F04C-B67B-2F2747A1873D}" dt="2025-06-14T12:04:28.727" v="513" actId="20577"/>
          <ac:spMkLst>
            <pc:docMk/>
            <pc:sldMk cId="3290683351" sldId="298"/>
            <ac:spMk id="2" creationId="{1834DE5F-949E-5743-DA96-9A4537288964}"/>
          </ac:spMkLst>
        </pc:spChg>
      </pc:sldChg>
      <pc:sldChg chg="addSp delSp modSp del mod modTransition">
        <pc:chgData name="ThuyLinh Pham" userId="5cda59a9-a380-4b9d-9ad6-1af9d2aa6ffe" providerId="ADAL" clId="{BE89F385-B4ED-F04C-B67B-2F2747A1873D}" dt="2025-06-12T11:59:07.052" v="495" actId="2696"/>
        <pc:sldMkLst>
          <pc:docMk/>
          <pc:sldMk cId="882712690" sldId="314"/>
        </pc:sldMkLst>
      </pc:sldChg>
      <pc:sldChg chg="modSp mod modTransition">
        <pc:chgData name="ThuyLinh Pham" userId="5cda59a9-a380-4b9d-9ad6-1af9d2aa6ffe" providerId="ADAL" clId="{BE89F385-B4ED-F04C-B67B-2F2747A1873D}" dt="2025-06-12T11:56:47.699" v="479" actId="12"/>
        <pc:sldMkLst>
          <pc:docMk/>
          <pc:sldMk cId="2051745176" sldId="375"/>
        </pc:sldMkLst>
        <pc:spChg chg="mod">
          <ac:chgData name="ThuyLinh Pham" userId="5cda59a9-a380-4b9d-9ad6-1af9d2aa6ffe" providerId="ADAL" clId="{BE89F385-B4ED-F04C-B67B-2F2747A1873D}" dt="2025-06-12T11:56:47.699" v="479" actId="12"/>
          <ac:spMkLst>
            <pc:docMk/>
            <pc:sldMk cId="2051745176" sldId="375"/>
            <ac:spMk id="6" creationId="{FC657C19-795E-042A-C19F-16EAFB69C5BD}"/>
          </ac:spMkLst>
        </pc:spChg>
      </pc:sldChg>
      <pc:sldChg chg="addSp delSp modSp mod modTransition">
        <pc:chgData name="ThuyLinh Pham" userId="5cda59a9-a380-4b9d-9ad6-1af9d2aa6ffe" providerId="ADAL" clId="{BE89F385-B4ED-F04C-B67B-2F2747A1873D}" dt="2025-06-11T14:48:31.041" v="81"/>
        <pc:sldMkLst>
          <pc:docMk/>
          <pc:sldMk cId="2807829084" sldId="378"/>
        </pc:sldMkLst>
        <pc:spChg chg="mod">
          <ac:chgData name="ThuyLinh Pham" userId="5cda59a9-a380-4b9d-9ad6-1af9d2aa6ffe" providerId="ADAL" clId="{BE89F385-B4ED-F04C-B67B-2F2747A1873D}" dt="2025-06-11T14:43:56.167" v="42" actId="20577"/>
          <ac:spMkLst>
            <pc:docMk/>
            <pc:sldMk cId="2807829084" sldId="378"/>
            <ac:spMk id="6" creationId="{1E5E93FA-B114-6B62-6E07-A0D4897A19B8}"/>
          </ac:spMkLst>
        </pc:spChg>
        <pc:picChg chg="add mod">
          <ac:chgData name="ThuyLinh Pham" userId="5cda59a9-a380-4b9d-9ad6-1af9d2aa6ffe" providerId="ADAL" clId="{BE89F385-B4ED-F04C-B67B-2F2747A1873D}" dt="2025-06-11T14:45:04.193" v="50" actId="14100"/>
          <ac:picMkLst>
            <pc:docMk/>
            <pc:sldMk cId="2807829084" sldId="378"/>
            <ac:picMk id="3" creationId="{03EEFBEF-EA2D-FE30-C63F-55481FDF9653}"/>
          </ac:picMkLst>
        </pc:picChg>
      </pc:sldChg>
      <pc:sldChg chg="modTransition">
        <pc:chgData name="ThuyLinh Pham" userId="5cda59a9-a380-4b9d-9ad6-1af9d2aa6ffe" providerId="ADAL" clId="{BE89F385-B4ED-F04C-B67B-2F2747A1873D}" dt="2025-06-11T14:48:31.041" v="81"/>
        <pc:sldMkLst>
          <pc:docMk/>
          <pc:sldMk cId="668821766" sldId="381"/>
        </pc:sldMkLst>
      </pc:sldChg>
      <pc:sldChg chg="addSp delSp modSp mod modTransition delAnim modAnim">
        <pc:chgData name="ThuyLinh Pham" userId="5cda59a9-a380-4b9d-9ad6-1af9d2aa6ffe" providerId="ADAL" clId="{BE89F385-B4ED-F04C-B67B-2F2747A1873D}" dt="2025-06-18T07:13:11.534" v="614" actId="1076"/>
        <pc:sldMkLst>
          <pc:docMk/>
          <pc:sldMk cId="1480586067" sldId="382"/>
        </pc:sldMkLst>
        <pc:spChg chg="mod">
          <ac:chgData name="ThuyLinh Pham" userId="5cda59a9-a380-4b9d-9ad6-1af9d2aa6ffe" providerId="ADAL" clId="{BE89F385-B4ED-F04C-B67B-2F2747A1873D}" dt="2025-06-17T15:12:54.034" v="544" actId="14"/>
          <ac:spMkLst>
            <pc:docMk/>
            <pc:sldMk cId="1480586067" sldId="382"/>
            <ac:spMk id="3" creationId="{31C94895-76BF-8DB5-95E6-97D2DF872F1A}"/>
          </ac:spMkLst>
        </pc:spChg>
        <pc:grpChg chg="add mod">
          <ac:chgData name="ThuyLinh Pham" userId="5cda59a9-a380-4b9d-9ad6-1af9d2aa6ffe" providerId="ADAL" clId="{BE89F385-B4ED-F04C-B67B-2F2747A1873D}" dt="2025-06-18T07:13:11.534" v="614" actId="1076"/>
          <ac:grpSpMkLst>
            <pc:docMk/>
            <pc:sldMk cId="1480586067" sldId="382"/>
            <ac:grpSpMk id="15" creationId="{D1D86B70-089E-A59F-5E84-5EF12713125B}"/>
          </ac:grpSpMkLst>
        </pc:grpChg>
        <pc:grpChg chg="add mod">
          <ac:chgData name="ThuyLinh Pham" userId="5cda59a9-a380-4b9d-9ad6-1af9d2aa6ffe" providerId="ADAL" clId="{BE89F385-B4ED-F04C-B67B-2F2747A1873D}" dt="2025-06-18T06:59:43.073" v="600" actId="1076"/>
          <ac:grpSpMkLst>
            <pc:docMk/>
            <pc:sldMk cId="1480586067" sldId="382"/>
            <ac:grpSpMk id="16" creationId="{072ED559-0B09-F5B7-2BAF-50296F263D21}"/>
          </ac:grpSpMkLst>
        </pc:grpChg>
        <pc:picChg chg="add mod modCrop">
          <ac:chgData name="ThuyLinh Pham" userId="5cda59a9-a380-4b9d-9ad6-1af9d2aa6ffe" providerId="ADAL" clId="{BE89F385-B4ED-F04C-B67B-2F2747A1873D}" dt="2025-06-18T06:59:43.073" v="600" actId="1076"/>
          <ac:picMkLst>
            <pc:docMk/>
            <pc:sldMk cId="1480586067" sldId="382"/>
            <ac:picMk id="6" creationId="{4042FC65-54C4-AFE3-A869-E097BCB305B1}"/>
          </ac:picMkLst>
        </pc:picChg>
        <pc:picChg chg="add mod modCrop">
          <ac:chgData name="ThuyLinh Pham" userId="5cda59a9-a380-4b9d-9ad6-1af9d2aa6ffe" providerId="ADAL" clId="{BE89F385-B4ED-F04C-B67B-2F2747A1873D}" dt="2025-06-18T06:57:59.895" v="590" actId="164"/>
          <ac:picMkLst>
            <pc:docMk/>
            <pc:sldMk cId="1480586067" sldId="382"/>
            <ac:picMk id="8" creationId="{ADD7E1C6-C6CB-B230-5977-DFF07054001F}"/>
          </ac:picMkLst>
        </pc:picChg>
        <pc:picChg chg="add mod modCrop">
          <ac:chgData name="ThuyLinh Pham" userId="5cda59a9-a380-4b9d-9ad6-1af9d2aa6ffe" providerId="ADAL" clId="{BE89F385-B4ED-F04C-B67B-2F2747A1873D}" dt="2025-06-18T06:58:43.647" v="591" actId="164"/>
          <ac:picMkLst>
            <pc:docMk/>
            <pc:sldMk cId="1480586067" sldId="382"/>
            <ac:picMk id="10" creationId="{F2714801-0692-AD68-A2BA-C659A0C3880D}"/>
          </ac:picMkLst>
        </pc:picChg>
        <pc:picChg chg="add del mod modCrop">
          <ac:chgData name="ThuyLinh Pham" userId="5cda59a9-a380-4b9d-9ad6-1af9d2aa6ffe" providerId="ADAL" clId="{BE89F385-B4ED-F04C-B67B-2F2747A1873D}" dt="2025-06-18T06:59:24.068" v="599" actId="478"/>
          <ac:picMkLst>
            <pc:docMk/>
            <pc:sldMk cId="1480586067" sldId="382"/>
            <ac:picMk id="12" creationId="{CC3016D2-0F36-7166-BA41-5242E208110E}"/>
          </ac:picMkLst>
        </pc:picChg>
        <pc:picChg chg="add mod modCrop">
          <ac:chgData name="ThuyLinh Pham" userId="5cda59a9-a380-4b9d-9ad6-1af9d2aa6ffe" providerId="ADAL" clId="{BE89F385-B4ED-F04C-B67B-2F2747A1873D}" dt="2025-06-18T06:57:59.895" v="590" actId="164"/>
          <ac:picMkLst>
            <pc:docMk/>
            <pc:sldMk cId="1480586067" sldId="382"/>
            <ac:picMk id="13" creationId="{BDA77EFB-B457-CF86-E0D2-FCC33797522C}"/>
          </ac:picMkLst>
        </pc:picChg>
        <pc:picChg chg="add mod modCrop">
          <ac:chgData name="ThuyLinh Pham" userId="5cda59a9-a380-4b9d-9ad6-1af9d2aa6ffe" providerId="ADAL" clId="{BE89F385-B4ED-F04C-B67B-2F2747A1873D}" dt="2025-06-18T06:58:43.647" v="591" actId="164"/>
          <ac:picMkLst>
            <pc:docMk/>
            <pc:sldMk cId="1480586067" sldId="382"/>
            <ac:picMk id="14" creationId="{EE914F2B-4D60-EA8A-8038-B63CC2887C18}"/>
          </ac:picMkLst>
        </pc:picChg>
        <pc:picChg chg="add del mod">
          <ac:chgData name="ThuyLinh Pham" userId="5cda59a9-a380-4b9d-9ad6-1af9d2aa6ffe" providerId="ADAL" clId="{BE89F385-B4ED-F04C-B67B-2F2747A1873D}" dt="2025-06-18T07:12:53.768" v="610" actId="478"/>
          <ac:picMkLst>
            <pc:docMk/>
            <pc:sldMk cId="1480586067" sldId="382"/>
            <ac:picMk id="17" creationId="{C686B4CE-A8D0-B279-1EB0-42247B1EBCB5}"/>
          </ac:picMkLst>
        </pc:picChg>
        <pc:picChg chg="add mod">
          <ac:chgData name="ThuyLinh Pham" userId="5cda59a9-a380-4b9d-9ad6-1af9d2aa6ffe" providerId="ADAL" clId="{BE89F385-B4ED-F04C-B67B-2F2747A1873D}" dt="2025-06-18T07:13:06.972" v="613" actId="1076"/>
          <ac:picMkLst>
            <pc:docMk/>
            <pc:sldMk cId="1480586067" sldId="382"/>
            <ac:picMk id="18" creationId="{50EF1AD9-4C52-7D02-397E-8A443BE8A72D}"/>
          </ac:picMkLst>
        </pc:picChg>
      </pc:sldChg>
      <pc:sldChg chg="addSp delSp modSp mod modTransition">
        <pc:chgData name="ThuyLinh Pham" userId="5cda59a9-a380-4b9d-9ad6-1af9d2aa6ffe" providerId="ADAL" clId="{BE89F385-B4ED-F04C-B67B-2F2747A1873D}" dt="2025-06-12T11:34:58.802" v="449"/>
        <pc:sldMkLst>
          <pc:docMk/>
          <pc:sldMk cId="2929337880" sldId="383"/>
        </pc:sldMkLst>
        <pc:spChg chg="mod">
          <ac:chgData name="ThuyLinh Pham" userId="5cda59a9-a380-4b9d-9ad6-1af9d2aa6ffe" providerId="ADAL" clId="{BE89F385-B4ED-F04C-B67B-2F2747A1873D}" dt="2025-06-12T11:06:19.964" v="142" actId="20577"/>
          <ac:spMkLst>
            <pc:docMk/>
            <pc:sldMk cId="2929337880" sldId="383"/>
            <ac:spMk id="2" creationId="{74CEF21F-CBC8-7754-9229-93FA67ABB447}"/>
          </ac:spMkLst>
        </pc:spChg>
        <pc:graphicFrameChg chg="add mod ord modGraphic">
          <ac:chgData name="ThuyLinh Pham" userId="5cda59a9-a380-4b9d-9ad6-1af9d2aa6ffe" providerId="ADAL" clId="{BE89F385-B4ED-F04C-B67B-2F2747A1873D}" dt="2025-06-12T11:34:58.802" v="449"/>
          <ac:graphicFrameMkLst>
            <pc:docMk/>
            <pc:sldMk cId="2929337880" sldId="383"/>
            <ac:graphicFrameMk id="8" creationId="{2B9B5BAE-317B-4134-B169-DA709155C4D3}"/>
          </ac:graphicFrameMkLst>
        </pc:graphicFrameChg>
      </pc:sldChg>
      <pc:sldChg chg="modSp mod modTransition">
        <pc:chgData name="ThuyLinh Pham" userId="5cda59a9-a380-4b9d-9ad6-1af9d2aa6ffe" providerId="ADAL" clId="{BE89F385-B4ED-F04C-B67B-2F2747A1873D}" dt="2025-06-17T15:07:53.732" v="540" actId="313"/>
        <pc:sldMkLst>
          <pc:docMk/>
          <pc:sldMk cId="955393226" sldId="384"/>
        </pc:sldMkLst>
        <pc:spChg chg="mod">
          <ac:chgData name="ThuyLinh Pham" userId="5cda59a9-a380-4b9d-9ad6-1af9d2aa6ffe" providerId="ADAL" clId="{BE89F385-B4ED-F04C-B67B-2F2747A1873D}" dt="2025-06-17T15:07:53.732" v="540" actId="313"/>
          <ac:spMkLst>
            <pc:docMk/>
            <pc:sldMk cId="955393226" sldId="384"/>
            <ac:spMk id="3" creationId="{04E42F9A-0634-FA04-9FD1-98AD44E33991}"/>
          </ac:spMkLst>
        </pc:spChg>
      </pc:sldChg>
      <pc:sldChg chg="modSp mod modTransition">
        <pc:chgData name="ThuyLinh Pham" userId="5cda59a9-a380-4b9d-9ad6-1af9d2aa6ffe" providerId="ADAL" clId="{BE89F385-B4ED-F04C-B67B-2F2747A1873D}" dt="2025-06-12T11:45:14.249" v="466" actId="20577"/>
        <pc:sldMkLst>
          <pc:docMk/>
          <pc:sldMk cId="3710327816" sldId="385"/>
        </pc:sldMkLst>
        <pc:spChg chg="mod">
          <ac:chgData name="ThuyLinh Pham" userId="5cda59a9-a380-4b9d-9ad6-1af9d2aa6ffe" providerId="ADAL" clId="{BE89F385-B4ED-F04C-B67B-2F2747A1873D}" dt="2025-06-12T11:45:14.249" v="466" actId="20577"/>
          <ac:spMkLst>
            <pc:docMk/>
            <pc:sldMk cId="3710327816" sldId="385"/>
            <ac:spMk id="6" creationId="{995EB31D-1BFC-51AE-9106-B8BF846F422F}"/>
          </ac:spMkLst>
        </pc:spChg>
      </pc:sldChg>
      <pc:sldChg chg="addSp delSp modSp add mod">
        <pc:chgData name="ThuyLinh Pham" userId="5cda59a9-a380-4b9d-9ad6-1af9d2aa6ffe" providerId="ADAL" clId="{BE89F385-B4ED-F04C-B67B-2F2747A1873D}" dt="2025-06-12T12:04:40.725" v="506" actId="12"/>
        <pc:sldMkLst>
          <pc:docMk/>
          <pc:sldMk cId="3141921265" sldId="386"/>
        </pc:sldMkLst>
        <pc:spChg chg="add mod">
          <ac:chgData name="ThuyLinh Pham" userId="5cda59a9-a380-4b9d-9ad6-1af9d2aa6ffe" providerId="ADAL" clId="{BE89F385-B4ED-F04C-B67B-2F2747A1873D}" dt="2025-06-12T11:59:00.595" v="492" actId="478"/>
          <ac:spMkLst>
            <pc:docMk/>
            <pc:sldMk cId="3141921265" sldId="386"/>
            <ac:spMk id="4" creationId="{6502A67B-F9A0-BD7C-FF95-55876C24CA9E}"/>
          </ac:spMkLst>
        </pc:spChg>
        <pc:spChg chg="mod">
          <ac:chgData name="ThuyLinh Pham" userId="5cda59a9-a380-4b9d-9ad6-1af9d2aa6ffe" providerId="ADAL" clId="{BE89F385-B4ED-F04C-B67B-2F2747A1873D}" dt="2025-06-12T11:58:56.725" v="491" actId="20577"/>
          <ac:spMkLst>
            <pc:docMk/>
            <pc:sldMk cId="3141921265" sldId="386"/>
            <ac:spMk id="5" creationId="{EB5CEBB3-C52B-EAA1-8C19-D4E48DD2EB0B}"/>
          </ac:spMkLst>
        </pc:spChg>
        <pc:spChg chg="mod">
          <ac:chgData name="ThuyLinh Pham" userId="5cda59a9-a380-4b9d-9ad6-1af9d2aa6ffe" providerId="ADAL" clId="{BE89F385-B4ED-F04C-B67B-2F2747A1873D}" dt="2025-06-12T12:04:40.725" v="506" actId="12"/>
          <ac:spMkLst>
            <pc:docMk/>
            <pc:sldMk cId="3141921265" sldId="386"/>
            <ac:spMk id="6" creationId="{8B32F143-869B-9D55-81EE-ED7CBD09DF0A}"/>
          </ac:spMkLst>
        </pc:spChg>
        <pc:picChg chg="add mod">
          <ac:chgData name="ThuyLinh Pham" userId="5cda59a9-a380-4b9d-9ad6-1af9d2aa6ffe" providerId="ADAL" clId="{BE89F385-B4ED-F04C-B67B-2F2747A1873D}" dt="2025-06-12T11:59:34.829" v="499" actId="1076"/>
          <ac:picMkLst>
            <pc:docMk/>
            <pc:sldMk cId="3141921265" sldId="386"/>
            <ac:picMk id="7" creationId="{80F46A8C-91ED-1EDB-8D15-67558376F247}"/>
          </ac:picMkLst>
        </pc:picChg>
      </pc:sldChg>
      <pc:sldChg chg="addSp delSp add del mod addAnim delAnim">
        <pc:chgData name="ThuyLinh Pham" userId="5cda59a9-a380-4b9d-9ad6-1af9d2aa6ffe" providerId="ADAL" clId="{BE89F385-B4ED-F04C-B67B-2F2747A1873D}" dt="2025-06-17T15:30:52.845" v="566" actId="2696"/>
        <pc:sldMkLst>
          <pc:docMk/>
          <pc:sldMk cId="2440548788" sldId="387"/>
        </pc:sldMkLst>
        <pc:picChg chg="add del">
          <ac:chgData name="ThuyLinh Pham" userId="5cda59a9-a380-4b9d-9ad6-1af9d2aa6ffe" providerId="ADAL" clId="{BE89F385-B4ED-F04C-B67B-2F2747A1873D}" dt="2025-06-17T15:30:34.949" v="564" actId="478"/>
          <ac:picMkLst>
            <pc:docMk/>
            <pc:sldMk cId="2440548788" sldId="387"/>
            <ac:picMk id="8" creationId="{A0FCB287-2495-694F-66B5-388D775F504B}"/>
          </ac:picMkLst>
        </pc:picChg>
        <pc:picChg chg="add del">
          <ac:chgData name="ThuyLinh Pham" userId="5cda59a9-a380-4b9d-9ad6-1af9d2aa6ffe" providerId="ADAL" clId="{BE89F385-B4ED-F04C-B67B-2F2747A1873D}" dt="2025-06-17T15:30:34.624" v="563" actId="478"/>
          <ac:picMkLst>
            <pc:docMk/>
            <pc:sldMk cId="2440548788" sldId="387"/>
            <ac:picMk id="10" creationId="{A7496AD9-DFE5-D4E0-AB14-D67AF70BC4A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51927AD-D079-940A-F15A-6D058EB2B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076F93-184D-F26B-08EC-761871DAB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D232-182A-46E2-A0F6-40438188D33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53B871-6DAC-EEEE-B157-FA5307BD4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AC7A9-E1D5-88DB-29E1-A956FBD491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0E83-2607-4755-9A37-D74B77337B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54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16FB-90E3-402E-BD70-6B14424C347D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CD83E-47A5-49D8-A13E-EBEE4FA304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6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976F8EF-610A-DCEF-1A70-730170C1B7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31686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31839" y="4765199"/>
            <a:ext cx="9756773" cy="904558"/>
          </a:xfrm>
        </p:spPr>
        <p:txBody>
          <a:bodyPr anchor="t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31839" y="5754531"/>
            <a:ext cx="9756773" cy="324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8D45031-CB83-BC46-3090-35369709A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EE1EF24-B562-8DFC-A3BE-753604B5C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747335-3BE0-E512-2191-73B018CCF676}"/>
              </a:ext>
            </a:extLst>
          </p:cNvPr>
          <p:cNvSpPr txBox="1"/>
          <p:nvPr userDrawn="1"/>
        </p:nvSpPr>
        <p:spPr bwMode="gray">
          <a:xfrm>
            <a:off x="731838" y="5991860"/>
            <a:ext cx="2256459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20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2000" spc="0" baseline="0" dirty="0"/>
          </a:p>
        </p:txBody>
      </p:sp>
    </p:spTree>
    <p:extLst>
      <p:ext uri="{BB962C8B-B14F-4D97-AF65-F5344CB8AC3E}">
        <p14:creationId xmlns:p14="http://schemas.microsoft.com/office/powerpoint/2010/main" val="1829638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C58-8B21-7CDA-872D-2AD5DC1E57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82662" y="1252855"/>
            <a:ext cx="9974263" cy="8820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AC522-156C-C82B-C242-FC112ECAB60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982663" y="2378074"/>
            <a:ext cx="9974262" cy="389572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7BB769BE-2A00-3626-D56E-9A2E9298C1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1611448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5FAA-4A1C-51DA-94FC-0961273B195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7">
            <a:extLst>
              <a:ext uri="{FF2B5EF4-FFF2-40B4-BE49-F238E27FC236}">
                <a16:creationId xmlns:a16="http://schemas.microsoft.com/office/drawing/2014/main" id="{7DBDF8B2-DBFB-0C9A-372E-C6475340F6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16539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au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03FEA57-7128-BD6F-8626-8C3232C9C957}"/>
              </a:ext>
            </a:extLst>
          </p:cNvPr>
          <p:cNvSpPr/>
          <p:nvPr userDrawn="1"/>
        </p:nvSpPr>
        <p:spPr bwMode="gray">
          <a:xfrm>
            <a:off x="263525" y="908050"/>
            <a:ext cx="11664950" cy="5365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C35FAA-4A1C-51DA-94FC-0961273B195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BE7EFA-D5CB-7D65-5BF2-C14A60BBA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82663" y="1844675"/>
            <a:ext cx="9974262" cy="357505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7">
            <a:extLst>
              <a:ext uri="{FF2B5EF4-FFF2-40B4-BE49-F238E27FC236}">
                <a16:creationId xmlns:a16="http://schemas.microsoft.com/office/drawing/2014/main" id="{18143486-062C-F6B0-464A-BF36BBCDC1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27694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au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5FAA-4A1C-51DA-94FC-0961273B195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BE7EFA-D5CB-7D65-5BF2-C14A60BBA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82663" y="1844675"/>
            <a:ext cx="9974262" cy="357505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7">
            <a:extLst>
              <a:ext uri="{FF2B5EF4-FFF2-40B4-BE49-F238E27FC236}">
                <a16:creationId xmlns:a16="http://schemas.microsoft.com/office/drawing/2014/main" id="{E8A1FCC3-75ED-F3B2-CF68-D6CED6B22D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54529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>
            <a:extLst>
              <a:ext uri="{FF2B5EF4-FFF2-40B4-BE49-F238E27FC236}">
                <a16:creationId xmlns:a16="http://schemas.microsoft.com/office/drawing/2014/main" id="{61B96E6A-B586-2A48-AA85-3074EEEC38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307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>
            <a:extLst>
              <a:ext uri="{FF2B5EF4-FFF2-40B4-BE49-F238E27FC236}">
                <a16:creationId xmlns:a16="http://schemas.microsoft.com/office/drawing/2014/main" id="{61B96E6A-B586-2A48-AA85-3074EEEC38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4" y="908050"/>
            <a:ext cx="9737726" cy="53657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A6A772-869A-DF4A-D158-F9E26AC05D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229850" y="889001"/>
            <a:ext cx="1698626" cy="955674"/>
          </a:xfrm>
        </p:spPr>
        <p:txBody>
          <a:bodyPr/>
          <a:lstStyle>
            <a:lvl1pPr marL="0" indent="0">
              <a:lnSpc>
                <a:spcPct val="103000"/>
              </a:lnSpc>
              <a:buNone/>
              <a:defRPr sz="10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0943A271-E88B-A671-B1AF-0AB5AACE95A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40609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X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C37D809-1ECE-6999-33B0-22173DC8EA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3" y="908050"/>
            <a:ext cx="11664951" cy="5365750"/>
          </a:xfrm>
          <a:custGeom>
            <a:avLst/>
            <a:gdLst>
              <a:gd name="connsiteX0" fmla="*/ 0 w 11664951"/>
              <a:gd name="connsiteY0" fmla="*/ 3568733 h 5365750"/>
              <a:gd name="connsiteX1" fmla="*/ 478419 w 11664951"/>
              <a:gd name="connsiteY1" fmla="*/ 3568733 h 5365750"/>
              <a:gd name="connsiteX2" fmla="*/ 478419 w 11664951"/>
              <a:gd name="connsiteY2" fmla="*/ 5365750 h 5365750"/>
              <a:gd name="connsiteX3" fmla="*/ 0 w 11664951"/>
              <a:gd name="connsiteY3" fmla="*/ 5365750 h 5365750"/>
              <a:gd name="connsiteX4" fmla="*/ 0 w 11664951"/>
              <a:gd name="connsiteY4" fmla="*/ 0 h 5365750"/>
              <a:gd name="connsiteX5" fmla="*/ 11664951 w 11664951"/>
              <a:gd name="connsiteY5" fmla="*/ 0 h 5365750"/>
              <a:gd name="connsiteX6" fmla="*/ 11664951 w 11664951"/>
              <a:gd name="connsiteY6" fmla="*/ 5365750 h 5365750"/>
              <a:gd name="connsiteX7" fmla="*/ 1919718 w 11664951"/>
              <a:gd name="connsiteY7" fmla="*/ 5365750 h 5365750"/>
              <a:gd name="connsiteX8" fmla="*/ 1919718 w 11664951"/>
              <a:gd name="connsiteY8" fmla="*/ 3568726 h 5365750"/>
              <a:gd name="connsiteX9" fmla="*/ 1438278 w 11664951"/>
              <a:gd name="connsiteY9" fmla="*/ 3568726 h 5365750"/>
              <a:gd name="connsiteX10" fmla="*/ 1438278 w 11664951"/>
              <a:gd name="connsiteY10" fmla="*/ 5365750 h 5365750"/>
              <a:gd name="connsiteX11" fmla="*/ 959859 w 11664951"/>
              <a:gd name="connsiteY11" fmla="*/ 5365750 h 5365750"/>
              <a:gd name="connsiteX12" fmla="*/ 959859 w 11664951"/>
              <a:gd name="connsiteY12" fmla="*/ 3568726 h 5365750"/>
              <a:gd name="connsiteX13" fmla="*/ 478419 w 11664951"/>
              <a:gd name="connsiteY13" fmla="*/ 3568726 h 5365750"/>
              <a:gd name="connsiteX14" fmla="*/ 478419 w 11664951"/>
              <a:gd name="connsiteY14" fmla="*/ 1473172 h 5365750"/>
              <a:gd name="connsiteX15" fmla="*/ 0 w 11664951"/>
              <a:gd name="connsiteY15" fmla="*/ 1473172 h 53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64951" h="5365750">
                <a:moveTo>
                  <a:pt x="0" y="3568733"/>
                </a:moveTo>
                <a:lnTo>
                  <a:pt x="478419" y="3568733"/>
                </a:lnTo>
                <a:lnTo>
                  <a:pt x="478419" y="5365750"/>
                </a:lnTo>
                <a:lnTo>
                  <a:pt x="0" y="5365750"/>
                </a:lnTo>
                <a:close/>
                <a:moveTo>
                  <a:pt x="0" y="0"/>
                </a:moveTo>
                <a:lnTo>
                  <a:pt x="11664951" y="0"/>
                </a:lnTo>
                <a:lnTo>
                  <a:pt x="11664951" y="5365750"/>
                </a:lnTo>
                <a:lnTo>
                  <a:pt x="1919718" y="5365750"/>
                </a:lnTo>
                <a:lnTo>
                  <a:pt x="1919718" y="3568726"/>
                </a:lnTo>
                <a:lnTo>
                  <a:pt x="1438278" y="3568726"/>
                </a:lnTo>
                <a:lnTo>
                  <a:pt x="1438278" y="5365750"/>
                </a:lnTo>
                <a:lnTo>
                  <a:pt x="959859" y="5365750"/>
                </a:lnTo>
                <a:lnTo>
                  <a:pt x="959859" y="3568726"/>
                </a:lnTo>
                <a:lnTo>
                  <a:pt x="478419" y="3568726"/>
                </a:lnTo>
                <a:lnTo>
                  <a:pt x="478419" y="1473172"/>
                </a:lnTo>
                <a:lnTo>
                  <a:pt x="0" y="14731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FE00F3D2-0325-51BE-300B-C98F6410E3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224165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C58-8B21-7CDA-872D-2AD5DC1E57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82663" y="1252855"/>
            <a:ext cx="5370512" cy="90932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Bildplatzhalter 8">
            <a:extLst>
              <a:ext uri="{FF2B5EF4-FFF2-40B4-BE49-F238E27FC236}">
                <a16:creationId xmlns:a16="http://schemas.microsoft.com/office/drawing/2014/main" id="{97C9E030-31D9-82FF-6171-8087B4B69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6594474" y="908050"/>
            <a:ext cx="5333999" cy="53657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B990C5-FB23-BE28-94C8-09039FDEC0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982662" y="2378074"/>
            <a:ext cx="5370511" cy="3895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7">
            <a:extLst>
              <a:ext uri="{FF2B5EF4-FFF2-40B4-BE49-F238E27FC236}">
                <a16:creationId xmlns:a16="http://schemas.microsoft.com/office/drawing/2014/main" id="{E320AE40-BB29-DDCA-1AF9-E7AC9D45C8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129725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>
            <a:extLst>
              <a:ext uri="{FF2B5EF4-FFF2-40B4-BE49-F238E27FC236}">
                <a16:creationId xmlns:a16="http://schemas.microsoft.com/office/drawing/2014/main" id="{97C9E030-31D9-82FF-6171-8087B4B69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908050"/>
            <a:ext cx="5760475" cy="489839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06022BFD-0602-58B4-2288-D5248A5D83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525" y="5806440"/>
            <a:ext cx="5760475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A7BE738-6297-C70C-2B72-7A053F1E3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6168000" y="908050"/>
            <a:ext cx="5760475" cy="489839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C7A4867-3FB8-7D37-F741-15EAC2B4A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68000" y="5806440"/>
            <a:ext cx="5760475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15E3A9A4-9996-C1A3-8DCF-2FE3F810C7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46651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>
            <a:extLst>
              <a:ext uri="{FF2B5EF4-FFF2-40B4-BE49-F238E27FC236}">
                <a16:creationId xmlns:a16="http://schemas.microsoft.com/office/drawing/2014/main" id="{97C9E030-31D9-82FF-6171-8087B4B69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908050"/>
            <a:ext cx="3794857" cy="489839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06022BFD-0602-58B4-2288-D5248A5D83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525" y="5806440"/>
            <a:ext cx="3794857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A7BE738-6297-C70C-2B72-7A053F1E3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4202382" y="908050"/>
            <a:ext cx="3787237" cy="489839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C7A4867-3FB8-7D37-F741-15EAC2B4A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02382" y="5806440"/>
            <a:ext cx="3787237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5D2191B9-3DBD-5457-7E20-DECDDFDBB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8133619" y="908050"/>
            <a:ext cx="3794856" cy="489839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06C1E689-6793-F75F-1130-662C849D48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3619" y="5806440"/>
            <a:ext cx="3794856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8900829E-008F-ADFF-1A9F-CD02B141289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182889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C6566940-789A-3677-9FBB-755FE074F3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2642235"/>
          </a:xfrm>
          <a:custGeom>
            <a:avLst/>
            <a:gdLst>
              <a:gd name="connsiteX0" fmla="*/ 10216470 w 10693400"/>
              <a:gd name="connsiteY0" fmla="*/ 0 h 2642235"/>
              <a:gd name="connsiteX1" fmla="*/ 10693400 w 10693400"/>
              <a:gd name="connsiteY1" fmla="*/ 0 h 2642235"/>
              <a:gd name="connsiteX2" fmla="*/ 10693400 w 10693400"/>
              <a:gd name="connsiteY2" fmla="*/ 1058263 h 2642235"/>
              <a:gd name="connsiteX3" fmla="*/ 10216470 w 10693400"/>
              <a:gd name="connsiteY3" fmla="*/ 1058263 h 2642235"/>
              <a:gd name="connsiteX4" fmla="*/ 0 w 10693400"/>
              <a:gd name="connsiteY4" fmla="*/ 0 h 2642235"/>
              <a:gd name="connsiteX5" fmla="*/ 9728668 w 10693400"/>
              <a:gd name="connsiteY5" fmla="*/ 0 h 2642235"/>
              <a:gd name="connsiteX6" fmla="*/ 9728668 w 10693400"/>
              <a:gd name="connsiteY6" fmla="*/ 1058270 h 2642235"/>
              <a:gd name="connsiteX7" fmla="*/ 10216470 w 10693400"/>
              <a:gd name="connsiteY7" fmla="*/ 1058270 h 2642235"/>
              <a:gd name="connsiteX8" fmla="*/ 10216470 w 10693400"/>
              <a:gd name="connsiteY8" fmla="*/ 2642235 h 2642235"/>
              <a:gd name="connsiteX9" fmla="*/ 9722305 w 10693400"/>
              <a:gd name="connsiteY9" fmla="*/ 2642235 h 2642235"/>
              <a:gd name="connsiteX10" fmla="*/ 9722305 w 10693400"/>
              <a:gd name="connsiteY10" fmla="*/ 1058263 h 2642235"/>
              <a:gd name="connsiteX11" fmla="*/ 9240865 w 10693400"/>
              <a:gd name="connsiteY11" fmla="*/ 1058263 h 2642235"/>
              <a:gd name="connsiteX12" fmla="*/ 9240865 w 10693400"/>
              <a:gd name="connsiteY12" fmla="*/ 2642235 h 2642235"/>
              <a:gd name="connsiteX13" fmla="*/ 8746708 w 10693400"/>
              <a:gd name="connsiteY13" fmla="*/ 2642235 h 2642235"/>
              <a:gd name="connsiteX14" fmla="*/ 8746708 w 10693400"/>
              <a:gd name="connsiteY14" fmla="*/ 1058263 h 2642235"/>
              <a:gd name="connsiteX15" fmla="*/ 8265268 w 10693400"/>
              <a:gd name="connsiteY15" fmla="*/ 1058263 h 2642235"/>
              <a:gd name="connsiteX16" fmla="*/ 8265268 w 10693400"/>
              <a:gd name="connsiteY16" fmla="*/ 2642235 h 2642235"/>
              <a:gd name="connsiteX17" fmla="*/ 0 w 10693400"/>
              <a:gd name="connsiteY17" fmla="*/ 2642235 h 264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3400" h="2642235">
                <a:moveTo>
                  <a:pt x="10216470" y="0"/>
                </a:moveTo>
                <a:lnTo>
                  <a:pt x="10693400" y="0"/>
                </a:lnTo>
                <a:lnTo>
                  <a:pt x="10693400" y="1058263"/>
                </a:lnTo>
                <a:lnTo>
                  <a:pt x="10216470" y="1058263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1058270"/>
                </a:lnTo>
                <a:lnTo>
                  <a:pt x="10216470" y="1058270"/>
                </a:lnTo>
                <a:lnTo>
                  <a:pt x="10216470" y="2642235"/>
                </a:lnTo>
                <a:lnTo>
                  <a:pt x="9722305" y="2642235"/>
                </a:lnTo>
                <a:lnTo>
                  <a:pt x="9722305" y="1058263"/>
                </a:lnTo>
                <a:lnTo>
                  <a:pt x="9240865" y="1058263"/>
                </a:lnTo>
                <a:lnTo>
                  <a:pt x="9240865" y="2642235"/>
                </a:lnTo>
                <a:lnTo>
                  <a:pt x="8746708" y="2642235"/>
                </a:lnTo>
                <a:lnTo>
                  <a:pt x="8746708" y="1058263"/>
                </a:lnTo>
                <a:lnTo>
                  <a:pt x="8265268" y="1058263"/>
                </a:lnTo>
                <a:lnTo>
                  <a:pt x="8265268" y="2642235"/>
                </a:lnTo>
                <a:lnTo>
                  <a:pt x="0" y="26422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31839" y="4453258"/>
            <a:ext cx="9756773" cy="904558"/>
          </a:xfrm>
        </p:spPr>
        <p:txBody>
          <a:bodyPr anchor="t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31839" y="5465924"/>
            <a:ext cx="9756774" cy="595512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06CBD9-9BFA-DEA5-F0DE-8CCBF505B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202F77-0B10-98F2-4649-44D0805140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6EF8317-0D07-D80E-C937-4A98CA66CE75}"/>
              </a:ext>
            </a:extLst>
          </p:cNvPr>
          <p:cNvSpPr txBox="1"/>
          <p:nvPr userDrawn="1"/>
        </p:nvSpPr>
        <p:spPr bwMode="gray">
          <a:xfrm>
            <a:off x="731838" y="5991860"/>
            <a:ext cx="2256459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20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2000" spc="0" baseline="0" dirty="0"/>
          </a:p>
        </p:txBody>
      </p:sp>
    </p:spTree>
    <p:extLst>
      <p:ext uri="{BB962C8B-B14F-4D97-AF65-F5344CB8AC3E}">
        <p14:creationId xmlns:p14="http://schemas.microsoft.com/office/powerpoint/2010/main" val="229666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>
            <a:extLst>
              <a:ext uri="{FF2B5EF4-FFF2-40B4-BE49-F238E27FC236}">
                <a16:creationId xmlns:a16="http://schemas.microsoft.com/office/drawing/2014/main" id="{97C9E030-31D9-82FF-6171-8087B4B69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908050"/>
            <a:ext cx="3794857" cy="214351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06022BFD-0602-58B4-2288-D5248A5D83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525" y="3051565"/>
            <a:ext cx="3794857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A7BE738-6297-C70C-2B72-7A053F1E3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4202382" y="908050"/>
            <a:ext cx="3787237" cy="214351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C7A4867-3FB8-7D37-F741-15EAC2B4A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02382" y="3051565"/>
            <a:ext cx="3787237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5D2191B9-3DBD-5457-7E20-DECDDFDBB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8133619" y="908050"/>
            <a:ext cx="3794856" cy="214351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06C1E689-6793-F75F-1130-662C849D48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3619" y="3051565"/>
            <a:ext cx="3794856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B18930CB-0C4C-E441-3A70-59E1529BA0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63525" y="3662925"/>
            <a:ext cx="3794857" cy="214351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3E9A1046-02AF-D92F-A1C9-923984B9B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63525" y="5806440"/>
            <a:ext cx="3794857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93E41189-7B8C-DC0F-063A-0204CCCDD2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4202382" y="3662925"/>
            <a:ext cx="3787237" cy="214351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F9280DC-F72F-F20B-7634-D597DF28D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02382" y="5806440"/>
            <a:ext cx="3787237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A992D505-B943-32D2-58C2-58146ACACA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133619" y="3662925"/>
            <a:ext cx="3794856" cy="214351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3949A475-2582-7688-49B7-01E71DE120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133619" y="5806440"/>
            <a:ext cx="3794856" cy="467360"/>
          </a:xfrm>
          <a:solidFill>
            <a:schemeClr val="accent5"/>
          </a:solidFill>
        </p:spPr>
        <p:txBody>
          <a:bodyPr lIns="108000" tIns="108000" rIns="108000" bIns="108000"/>
          <a:lstStyle>
            <a:lvl1pPr marL="0" indent="0">
              <a:lnSpc>
                <a:spcPct val="103000"/>
              </a:lnSpc>
              <a:buNone/>
              <a:defRPr sz="800" spc="10" baseline="0"/>
            </a:lvl1pPr>
          </a:lstStyle>
          <a:p>
            <a:pPr lvl="0"/>
            <a:r>
              <a:rPr lang="de-DE" dirty="0"/>
              <a:t>Bildbeschriftung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7A7E1686-317F-AFBE-262C-F1C54F67438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1767954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C9060A92-7333-E9D2-FEF2-734B7CDC82DC}"/>
              </a:ext>
            </a:extLst>
          </p:cNvPr>
          <p:cNvSpPr/>
          <p:nvPr userDrawn="1"/>
        </p:nvSpPr>
        <p:spPr bwMode="gray">
          <a:xfrm>
            <a:off x="263525" y="908050"/>
            <a:ext cx="11664950" cy="5365750"/>
          </a:xfrm>
          <a:custGeom>
            <a:avLst/>
            <a:gdLst>
              <a:gd name="connsiteX0" fmla="*/ 10697910 w 11664950"/>
              <a:gd name="connsiteY0" fmla="*/ 3576013 h 5365750"/>
              <a:gd name="connsiteX1" fmla="*/ 11192067 w 11664950"/>
              <a:gd name="connsiteY1" fmla="*/ 3576013 h 5365750"/>
              <a:gd name="connsiteX2" fmla="*/ 11192067 w 11664950"/>
              <a:gd name="connsiteY2" fmla="*/ 5365750 h 5365750"/>
              <a:gd name="connsiteX3" fmla="*/ 10697910 w 11664950"/>
              <a:gd name="connsiteY3" fmla="*/ 5365750 h 5365750"/>
              <a:gd name="connsiteX4" fmla="*/ 11192067 w 11664950"/>
              <a:gd name="connsiteY4" fmla="*/ 1455141 h 5365750"/>
              <a:gd name="connsiteX5" fmla="*/ 11664950 w 11664950"/>
              <a:gd name="connsiteY5" fmla="*/ 1455141 h 5365750"/>
              <a:gd name="connsiteX6" fmla="*/ 11664950 w 11664950"/>
              <a:gd name="connsiteY6" fmla="*/ 3576012 h 5365750"/>
              <a:gd name="connsiteX7" fmla="*/ 11192067 w 11664950"/>
              <a:gd name="connsiteY7" fmla="*/ 3576012 h 5365750"/>
              <a:gd name="connsiteX8" fmla="*/ 0 w 11664950"/>
              <a:gd name="connsiteY8" fmla="*/ 0 h 5365750"/>
              <a:gd name="connsiteX9" fmla="*/ 11192067 w 11664950"/>
              <a:gd name="connsiteY9" fmla="*/ 0 h 5365750"/>
              <a:gd name="connsiteX10" fmla="*/ 11192067 w 11664950"/>
              <a:gd name="connsiteY10" fmla="*/ 1455139 h 5365750"/>
              <a:gd name="connsiteX11" fmla="*/ 10697909 w 11664950"/>
              <a:gd name="connsiteY11" fmla="*/ 1455139 h 5365750"/>
              <a:gd name="connsiteX12" fmla="*/ 10697909 w 11664950"/>
              <a:gd name="connsiteY12" fmla="*/ 3576012 h 5365750"/>
              <a:gd name="connsiteX13" fmla="*/ 10216470 w 11664950"/>
              <a:gd name="connsiteY13" fmla="*/ 3576012 h 5365750"/>
              <a:gd name="connsiteX14" fmla="*/ 10216470 w 11664950"/>
              <a:gd name="connsiteY14" fmla="*/ 5365750 h 5365750"/>
              <a:gd name="connsiteX15" fmla="*/ 0 w 11664950"/>
              <a:gd name="connsiteY15" fmla="*/ 5365750 h 53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64950" h="5365750">
                <a:moveTo>
                  <a:pt x="10697910" y="3576013"/>
                </a:moveTo>
                <a:lnTo>
                  <a:pt x="11192067" y="3576013"/>
                </a:lnTo>
                <a:lnTo>
                  <a:pt x="11192067" y="5365750"/>
                </a:lnTo>
                <a:lnTo>
                  <a:pt x="10697910" y="5365750"/>
                </a:lnTo>
                <a:close/>
                <a:moveTo>
                  <a:pt x="11192067" y="1455141"/>
                </a:moveTo>
                <a:lnTo>
                  <a:pt x="11664950" y="1455141"/>
                </a:lnTo>
                <a:lnTo>
                  <a:pt x="11664950" y="3576012"/>
                </a:lnTo>
                <a:lnTo>
                  <a:pt x="11192067" y="3576012"/>
                </a:lnTo>
                <a:close/>
                <a:moveTo>
                  <a:pt x="0" y="0"/>
                </a:moveTo>
                <a:lnTo>
                  <a:pt x="11192067" y="0"/>
                </a:lnTo>
                <a:lnTo>
                  <a:pt x="11192067" y="1455139"/>
                </a:lnTo>
                <a:lnTo>
                  <a:pt x="10697909" y="1455139"/>
                </a:lnTo>
                <a:lnTo>
                  <a:pt x="10697909" y="3576012"/>
                </a:lnTo>
                <a:lnTo>
                  <a:pt x="10216470" y="3576012"/>
                </a:lnTo>
                <a:lnTo>
                  <a:pt x="10216470" y="5365750"/>
                </a:lnTo>
                <a:lnTo>
                  <a:pt x="0" y="53657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4000"/>
              </a:lnSpc>
            </a:pP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3692A88-11C2-83BF-A775-154E2345256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3995838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D2A970-F2F8-EC95-7259-C4CF09DD2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577339" y="1320164"/>
            <a:ext cx="9379585" cy="4953635"/>
          </a:xfrm>
        </p:spPr>
        <p:txBody>
          <a:bodyPr/>
          <a:lstStyle>
            <a:lvl1pPr marL="92075" indent="-92075">
              <a:lnSpc>
                <a:spcPct val="90000"/>
              </a:lnSpc>
              <a:buNone/>
              <a:defRPr sz="4000" spc="80" baseline="0"/>
            </a:lvl1pPr>
            <a:lvl2pPr marL="92075" indent="0">
              <a:spcBef>
                <a:spcPts val="1400"/>
              </a:spcBef>
              <a:buNone/>
              <a:defRPr sz="1000" cap="all" baseline="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543982F4-6357-B501-E552-CB488A11864F}"/>
              </a:ext>
            </a:extLst>
          </p:cNvPr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97B3F93-7838-51D3-6214-E82D8EF1E591}"/>
              </a:ext>
            </a:extLst>
          </p:cNvPr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C2493C7-E0B7-59AF-9F24-AD42D319EDBC}"/>
              </a:ext>
            </a:extLst>
          </p:cNvPr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84B9592-5FDC-BA6C-9390-EC8942533DF5}"/>
              </a:ext>
            </a:extLst>
          </p:cNvPr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8C1756C9-CCEA-A417-3669-BCF50F1F71F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45662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D2A970-F2F8-EC95-7259-C4CF09DD2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638299" y="1320164"/>
            <a:ext cx="9318625" cy="4953635"/>
          </a:xfrm>
        </p:spPr>
        <p:txBody>
          <a:bodyPr/>
          <a:lstStyle>
            <a:lvl1pPr marL="92075" indent="-92075">
              <a:lnSpc>
                <a:spcPct val="94000"/>
              </a:lnSpc>
              <a:buNone/>
              <a:tabLst>
                <a:tab pos="92075" algn="l"/>
              </a:tabLst>
              <a:defRPr sz="2000" spc="20" baseline="0"/>
            </a:lvl1pPr>
            <a:lvl2pPr marL="92075" indent="0">
              <a:spcBef>
                <a:spcPts val="1400"/>
              </a:spcBef>
              <a:buNone/>
              <a:defRPr sz="1000" cap="all" baseline="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543982F4-6357-B501-E552-CB488A11864F}"/>
              </a:ext>
            </a:extLst>
          </p:cNvPr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97B3F93-7838-51D3-6214-E82D8EF1E591}"/>
              </a:ext>
            </a:extLst>
          </p:cNvPr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C2493C7-E0B7-59AF-9F24-AD42D319EDBC}"/>
              </a:ext>
            </a:extLst>
          </p:cNvPr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84B9592-5FDC-BA6C-9390-EC8942533DF5}"/>
              </a:ext>
            </a:extLst>
          </p:cNvPr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chemeClr val="accent5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768FD22-1F49-C942-0026-98D4FF6FCB4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943069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976F8EF-610A-DCEF-1A70-730170C1B7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31686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31839" y="5221128"/>
            <a:ext cx="9756773" cy="1376522"/>
          </a:xfrm>
        </p:spPr>
        <p:txBody>
          <a:bodyPr anchor="t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DA01E7-B9F8-0F29-721B-DBF3ABE34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E7D435-6EF8-E400-2512-45D744B87C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22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D483F02-ED2A-4CB5-E9B6-9F1518D618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2665095"/>
          </a:xfrm>
          <a:custGeom>
            <a:avLst/>
            <a:gdLst>
              <a:gd name="connsiteX0" fmla="*/ 10216470 w 10693400"/>
              <a:gd name="connsiteY0" fmla="*/ 0 h 2665095"/>
              <a:gd name="connsiteX1" fmla="*/ 10693400 w 10693400"/>
              <a:gd name="connsiteY1" fmla="*/ 0 h 2665095"/>
              <a:gd name="connsiteX2" fmla="*/ 10693400 w 10693400"/>
              <a:gd name="connsiteY2" fmla="*/ 1058263 h 2665095"/>
              <a:gd name="connsiteX3" fmla="*/ 10216470 w 10693400"/>
              <a:gd name="connsiteY3" fmla="*/ 1058263 h 2665095"/>
              <a:gd name="connsiteX4" fmla="*/ 0 w 10693400"/>
              <a:gd name="connsiteY4" fmla="*/ 0 h 2665095"/>
              <a:gd name="connsiteX5" fmla="*/ 9728668 w 10693400"/>
              <a:gd name="connsiteY5" fmla="*/ 0 h 2665095"/>
              <a:gd name="connsiteX6" fmla="*/ 9728668 w 10693400"/>
              <a:gd name="connsiteY6" fmla="*/ 1058270 h 2665095"/>
              <a:gd name="connsiteX7" fmla="*/ 10216470 w 10693400"/>
              <a:gd name="connsiteY7" fmla="*/ 1058270 h 2665095"/>
              <a:gd name="connsiteX8" fmla="*/ 10216470 w 10693400"/>
              <a:gd name="connsiteY8" fmla="*/ 2665095 h 2665095"/>
              <a:gd name="connsiteX9" fmla="*/ 9722305 w 10693400"/>
              <a:gd name="connsiteY9" fmla="*/ 2665095 h 2665095"/>
              <a:gd name="connsiteX10" fmla="*/ 9722305 w 10693400"/>
              <a:gd name="connsiteY10" fmla="*/ 1058263 h 2665095"/>
              <a:gd name="connsiteX11" fmla="*/ 9240865 w 10693400"/>
              <a:gd name="connsiteY11" fmla="*/ 1058263 h 2665095"/>
              <a:gd name="connsiteX12" fmla="*/ 9240865 w 10693400"/>
              <a:gd name="connsiteY12" fmla="*/ 2665095 h 2665095"/>
              <a:gd name="connsiteX13" fmla="*/ 0 w 10693400"/>
              <a:gd name="connsiteY13" fmla="*/ 2665095 h 266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93400" h="2665095">
                <a:moveTo>
                  <a:pt x="10216470" y="0"/>
                </a:moveTo>
                <a:lnTo>
                  <a:pt x="10693400" y="0"/>
                </a:lnTo>
                <a:lnTo>
                  <a:pt x="10693400" y="1058263"/>
                </a:lnTo>
                <a:lnTo>
                  <a:pt x="10216470" y="1058263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1058270"/>
                </a:lnTo>
                <a:lnTo>
                  <a:pt x="10216470" y="1058270"/>
                </a:lnTo>
                <a:lnTo>
                  <a:pt x="10216470" y="2665095"/>
                </a:lnTo>
                <a:lnTo>
                  <a:pt x="9722305" y="2665095"/>
                </a:lnTo>
                <a:lnTo>
                  <a:pt x="9722305" y="1058263"/>
                </a:lnTo>
                <a:lnTo>
                  <a:pt x="9240865" y="1058263"/>
                </a:lnTo>
                <a:lnTo>
                  <a:pt x="9240865" y="2665095"/>
                </a:lnTo>
                <a:lnTo>
                  <a:pt x="0" y="26650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31839" y="4463732"/>
            <a:ext cx="9756773" cy="2133918"/>
          </a:xfrm>
        </p:spPr>
        <p:txBody>
          <a:bodyPr anchor="t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FF3F45-F12D-C274-7337-8B959F8EB4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1E3701-2675-78C1-3FB5-AF35653D8A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AF3CB661-0B04-F788-83F9-332BB8BD1374}"/>
              </a:ext>
            </a:extLst>
          </p:cNvPr>
          <p:cNvSpPr/>
          <p:nvPr userDrawn="1"/>
        </p:nvSpPr>
        <p:spPr bwMode="ltGray">
          <a:xfrm>
            <a:off x="263525" y="1304925"/>
            <a:ext cx="10693400" cy="5292725"/>
          </a:xfrm>
          <a:custGeom>
            <a:avLst/>
            <a:gdLst>
              <a:gd name="connsiteX0" fmla="*/ 10216470 w 10693400"/>
              <a:gd name="connsiteY0" fmla="*/ 0 h 5292725"/>
              <a:gd name="connsiteX1" fmla="*/ 10693400 w 10693400"/>
              <a:gd name="connsiteY1" fmla="*/ 0 h 5292725"/>
              <a:gd name="connsiteX2" fmla="*/ 10693400 w 10693400"/>
              <a:gd name="connsiteY2" fmla="*/ 2124075 h 5292725"/>
              <a:gd name="connsiteX3" fmla="*/ 10216470 w 10693400"/>
              <a:gd name="connsiteY3" fmla="*/ 2124075 h 5292725"/>
              <a:gd name="connsiteX4" fmla="*/ 0 w 10693400"/>
              <a:gd name="connsiteY4" fmla="*/ 0 h 5292725"/>
              <a:gd name="connsiteX5" fmla="*/ 9728668 w 10693400"/>
              <a:gd name="connsiteY5" fmla="*/ 0 h 5292725"/>
              <a:gd name="connsiteX6" fmla="*/ 9728668 w 10693400"/>
              <a:gd name="connsiteY6" fmla="*/ 2124075 h 5292725"/>
              <a:gd name="connsiteX7" fmla="*/ 10216470 w 10693400"/>
              <a:gd name="connsiteY7" fmla="*/ 2124075 h 5292725"/>
              <a:gd name="connsiteX8" fmla="*/ 10216470 w 10693400"/>
              <a:gd name="connsiteY8" fmla="*/ 5292725 h 5292725"/>
              <a:gd name="connsiteX9" fmla="*/ 9722305 w 10693400"/>
              <a:gd name="connsiteY9" fmla="*/ 5292725 h 5292725"/>
              <a:gd name="connsiteX10" fmla="*/ 9722305 w 10693400"/>
              <a:gd name="connsiteY10" fmla="*/ 2124075 h 5292725"/>
              <a:gd name="connsiteX11" fmla="*/ 9240865 w 10693400"/>
              <a:gd name="connsiteY11" fmla="*/ 2124075 h 5292725"/>
              <a:gd name="connsiteX12" fmla="*/ 9240865 w 10693400"/>
              <a:gd name="connsiteY12" fmla="*/ 5292725 h 5292725"/>
              <a:gd name="connsiteX13" fmla="*/ 0 w 10693400"/>
              <a:gd name="connsiteY13" fmla="*/ 5292725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93400" h="5292725">
                <a:moveTo>
                  <a:pt x="10216470" y="0"/>
                </a:moveTo>
                <a:lnTo>
                  <a:pt x="10693400" y="0"/>
                </a:lnTo>
                <a:lnTo>
                  <a:pt x="10693400" y="2124075"/>
                </a:lnTo>
                <a:lnTo>
                  <a:pt x="10216470" y="2124075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2124075"/>
                </a:lnTo>
                <a:lnTo>
                  <a:pt x="10216470" y="2124075"/>
                </a:lnTo>
                <a:lnTo>
                  <a:pt x="10216470" y="5292725"/>
                </a:lnTo>
                <a:lnTo>
                  <a:pt x="9722305" y="5292725"/>
                </a:lnTo>
                <a:lnTo>
                  <a:pt x="9722305" y="2124075"/>
                </a:lnTo>
                <a:lnTo>
                  <a:pt x="9240865" y="2124075"/>
                </a:lnTo>
                <a:lnTo>
                  <a:pt x="9240865" y="5292725"/>
                </a:lnTo>
                <a:lnTo>
                  <a:pt x="0" y="52927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82663" y="1844674"/>
            <a:ext cx="8054657" cy="1674495"/>
          </a:xfrm>
        </p:spPr>
        <p:txBody>
          <a:bodyPr anchor="b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2A86E3-DF74-7E86-2859-9E158C3B3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E1DDC08-BD9B-EA45-72EF-95F71CD61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9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7690E8C-6ADF-88D3-02DD-56A82DC07FF2}"/>
              </a:ext>
            </a:extLst>
          </p:cNvPr>
          <p:cNvSpPr/>
          <p:nvPr userDrawn="1"/>
        </p:nvSpPr>
        <p:spPr bwMode="ltGray">
          <a:xfrm>
            <a:off x="263525" y="1304925"/>
            <a:ext cx="10693400" cy="5292725"/>
          </a:xfrm>
          <a:custGeom>
            <a:avLst/>
            <a:gdLst>
              <a:gd name="connsiteX0" fmla="*/ 10216470 w 10693400"/>
              <a:gd name="connsiteY0" fmla="*/ 0 h 5292725"/>
              <a:gd name="connsiteX1" fmla="*/ 10693400 w 10693400"/>
              <a:gd name="connsiteY1" fmla="*/ 0 h 5292725"/>
              <a:gd name="connsiteX2" fmla="*/ 10693400 w 10693400"/>
              <a:gd name="connsiteY2" fmla="*/ 2124075 h 5292725"/>
              <a:gd name="connsiteX3" fmla="*/ 10216470 w 10693400"/>
              <a:gd name="connsiteY3" fmla="*/ 2124075 h 5292725"/>
              <a:gd name="connsiteX4" fmla="*/ 0 w 10693400"/>
              <a:gd name="connsiteY4" fmla="*/ 0 h 5292725"/>
              <a:gd name="connsiteX5" fmla="*/ 9728668 w 10693400"/>
              <a:gd name="connsiteY5" fmla="*/ 0 h 5292725"/>
              <a:gd name="connsiteX6" fmla="*/ 9728668 w 10693400"/>
              <a:gd name="connsiteY6" fmla="*/ 2124075 h 5292725"/>
              <a:gd name="connsiteX7" fmla="*/ 10216470 w 10693400"/>
              <a:gd name="connsiteY7" fmla="*/ 2124075 h 5292725"/>
              <a:gd name="connsiteX8" fmla="*/ 10216470 w 10693400"/>
              <a:gd name="connsiteY8" fmla="*/ 5292725 h 5292725"/>
              <a:gd name="connsiteX9" fmla="*/ 9722305 w 10693400"/>
              <a:gd name="connsiteY9" fmla="*/ 5292725 h 5292725"/>
              <a:gd name="connsiteX10" fmla="*/ 9722305 w 10693400"/>
              <a:gd name="connsiteY10" fmla="*/ 2124075 h 5292725"/>
              <a:gd name="connsiteX11" fmla="*/ 9240865 w 10693400"/>
              <a:gd name="connsiteY11" fmla="*/ 2124075 h 5292725"/>
              <a:gd name="connsiteX12" fmla="*/ 9240865 w 10693400"/>
              <a:gd name="connsiteY12" fmla="*/ 5292725 h 5292725"/>
              <a:gd name="connsiteX13" fmla="*/ 0 w 10693400"/>
              <a:gd name="connsiteY13" fmla="*/ 5292725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93400" h="5292725">
                <a:moveTo>
                  <a:pt x="10216470" y="0"/>
                </a:moveTo>
                <a:lnTo>
                  <a:pt x="10693400" y="0"/>
                </a:lnTo>
                <a:lnTo>
                  <a:pt x="10693400" y="2124075"/>
                </a:lnTo>
                <a:lnTo>
                  <a:pt x="10216470" y="2124075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2124075"/>
                </a:lnTo>
                <a:lnTo>
                  <a:pt x="10216470" y="2124075"/>
                </a:lnTo>
                <a:lnTo>
                  <a:pt x="10216470" y="5292725"/>
                </a:lnTo>
                <a:lnTo>
                  <a:pt x="9722305" y="5292725"/>
                </a:lnTo>
                <a:lnTo>
                  <a:pt x="9722305" y="2124075"/>
                </a:lnTo>
                <a:lnTo>
                  <a:pt x="9240865" y="2124075"/>
                </a:lnTo>
                <a:lnTo>
                  <a:pt x="9240865" y="5292725"/>
                </a:lnTo>
                <a:lnTo>
                  <a:pt x="0" y="52927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82663" y="1844675"/>
            <a:ext cx="7200000" cy="1666875"/>
          </a:xfrm>
        </p:spPr>
        <p:txBody>
          <a:bodyPr anchor="b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982663" y="3677549"/>
            <a:ext cx="7200000" cy="113172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BBA00-6D35-2307-66C4-DA4915955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03CADF-AE5E-324D-AD07-F6FEF9E2C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80725AD-B328-8A4F-AE8A-0A5A1B465926}"/>
              </a:ext>
            </a:extLst>
          </p:cNvPr>
          <p:cNvSpPr txBox="1"/>
          <p:nvPr userDrawn="1"/>
        </p:nvSpPr>
        <p:spPr bwMode="gray">
          <a:xfrm>
            <a:off x="982663" y="5972809"/>
            <a:ext cx="2005634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15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1500" spc="0" baseline="0" dirty="0"/>
          </a:p>
        </p:txBody>
      </p:sp>
    </p:spTree>
    <p:extLst>
      <p:ext uri="{BB962C8B-B14F-4D97-AF65-F5344CB8AC3E}">
        <p14:creationId xmlns:p14="http://schemas.microsoft.com/office/powerpoint/2010/main" val="244853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043B9E88-907B-D35C-DB3B-1D71C1CE5940}"/>
              </a:ext>
            </a:extLst>
          </p:cNvPr>
          <p:cNvSpPr/>
          <p:nvPr userDrawn="1"/>
        </p:nvSpPr>
        <p:spPr bwMode="ltGray">
          <a:xfrm>
            <a:off x="263525" y="1304925"/>
            <a:ext cx="10693400" cy="5292725"/>
          </a:xfrm>
          <a:custGeom>
            <a:avLst/>
            <a:gdLst>
              <a:gd name="connsiteX0" fmla="*/ 9722304 w 10693400"/>
              <a:gd name="connsiteY0" fmla="*/ 0 h 5292725"/>
              <a:gd name="connsiteX1" fmla="*/ 10693400 w 10693400"/>
              <a:gd name="connsiteY1" fmla="*/ 0 h 5292725"/>
              <a:gd name="connsiteX2" fmla="*/ 10693400 w 10693400"/>
              <a:gd name="connsiteY2" fmla="*/ 3179137 h 5292725"/>
              <a:gd name="connsiteX3" fmla="*/ 9728666 w 10693400"/>
              <a:gd name="connsiteY3" fmla="*/ 3179137 h 5292725"/>
              <a:gd name="connsiteX4" fmla="*/ 9728666 w 10693400"/>
              <a:gd name="connsiteY4" fmla="*/ 5292725 h 5292725"/>
              <a:gd name="connsiteX5" fmla="*/ 9240865 w 10693400"/>
              <a:gd name="connsiteY5" fmla="*/ 5292725 h 5292725"/>
              <a:gd name="connsiteX6" fmla="*/ 9240865 w 10693400"/>
              <a:gd name="connsiteY6" fmla="*/ 3179140 h 5292725"/>
              <a:gd name="connsiteX7" fmla="*/ 9722304 w 10693400"/>
              <a:gd name="connsiteY7" fmla="*/ 3179140 h 5292725"/>
              <a:gd name="connsiteX8" fmla="*/ 0 w 10693400"/>
              <a:gd name="connsiteY8" fmla="*/ 0 h 5292725"/>
              <a:gd name="connsiteX9" fmla="*/ 9240864 w 10693400"/>
              <a:gd name="connsiteY9" fmla="*/ 0 h 5292725"/>
              <a:gd name="connsiteX10" fmla="*/ 9240864 w 10693400"/>
              <a:gd name="connsiteY10" fmla="*/ 3179136 h 5292725"/>
              <a:gd name="connsiteX11" fmla="*/ 8265267 w 10693400"/>
              <a:gd name="connsiteY11" fmla="*/ 3179136 h 5292725"/>
              <a:gd name="connsiteX12" fmla="*/ 8265267 w 10693400"/>
              <a:gd name="connsiteY12" fmla="*/ 5292725 h 5292725"/>
              <a:gd name="connsiteX13" fmla="*/ 0 w 10693400"/>
              <a:gd name="connsiteY13" fmla="*/ 5292725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93400" h="5292725">
                <a:moveTo>
                  <a:pt x="9722304" y="0"/>
                </a:moveTo>
                <a:lnTo>
                  <a:pt x="10693400" y="0"/>
                </a:lnTo>
                <a:lnTo>
                  <a:pt x="10693400" y="3179137"/>
                </a:lnTo>
                <a:lnTo>
                  <a:pt x="9728666" y="3179137"/>
                </a:lnTo>
                <a:lnTo>
                  <a:pt x="9728666" y="5292725"/>
                </a:lnTo>
                <a:lnTo>
                  <a:pt x="9240865" y="5292725"/>
                </a:lnTo>
                <a:lnTo>
                  <a:pt x="9240865" y="3179140"/>
                </a:lnTo>
                <a:lnTo>
                  <a:pt x="9722304" y="3179140"/>
                </a:lnTo>
                <a:close/>
                <a:moveTo>
                  <a:pt x="0" y="0"/>
                </a:moveTo>
                <a:lnTo>
                  <a:pt x="9240864" y="0"/>
                </a:lnTo>
                <a:lnTo>
                  <a:pt x="9240864" y="3179136"/>
                </a:lnTo>
                <a:lnTo>
                  <a:pt x="8265267" y="3179136"/>
                </a:lnTo>
                <a:lnTo>
                  <a:pt x="8265267" y="5292725"/>
                </a:lnTo>
                <a:lnTo>
                  <a:pt x="0" y="52927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82663" y="1844675"/>
            <a:ext cx="7200000" cy="1666875"/>
          </a:xfrm>
        </p:spPr>
        <p:txBody>
          <a:bodyPr anchor="b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982663" y="3677549"/>
            <a:ext cx="7200000" cy="113172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5A12EA-2065-C2E3-32A4-8A122123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1FAE31-E121-977E-1BDA-64CBD8C114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285BC8-7B04-2C18-68E3-EFA6EDA9DD20}"/>
              </a:ext>
            </a:extLst>
          </p:cNvPr>
          <p:cNvSpPr txBox="1"/>
          <p:nvPr userDrawn="1"/>
        </p:nvSpPr>
        <p:spPr bwMode="gray">
          <a:xfrm>
            <a:off x="982663" y="5972809"/>
            <a:ext cx="2005634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15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1500" spc="0" baseline="0" dirty="0"/>
          </a:p>
        </p:txBody>
      </p:sp>
    </p:spTree>
    <p:extLst>
      <p:ext uri="{BB962C8B-B14F-4D97-AF65-F5344CB8AC3E}">
        <p14:creationId xmlns:p14="http://schemas.microsoft.com/office/powerpoint/2010/main" val="3060981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0EC58BCB-4168-C9FD-E169-C7AB9C2C9D2D}"/>
              </a:ext>
            </a:extLst>
          </p:cNvPr>
          <p:cNvSpPr/>
          <p:nvPr userDrawn="1"/>
        </p:nvSpPr>
        <p:spPr bwMode="gray">
          <a:xfrm>
            <a:off x="263525" y="1304925"/>
            <a:ext cx="10693400" cy="5292725"/>
          </a:xfrm>
          <a:custGeom>
            <a:avLst/>
            <a:gdLst>
              <a:gd name="connsiteX0" fmla="*/ 10211962 w 10693400"/>
              <a:gd name="connsiteY0" fmla="*/ 0 h 5292725"/>
              <a:gd name="connsiteX1" fmla="*/ 10693400 w 10693400"/>
              <a:gd name="connsiteY1" fmla="*/ 0 h 5292725"/>
              <a:gd name="connsiteX2" fmla="*/ 10693400 w 10693400"/>
              <a:gd name="connsiteY2" fmla="*/ 2124075 h 5292725"/>
              <a:gd name="connsiteX3" fmla="*/ 10216469 w 10693400"/>
              <a:gd name="connsiteY3" fmla="*/ 2124075 h 5292725"/>
              <a:gd name="connsiteX4" fmla="*/ 10216469 w 10693400"/>
              <a:gd name="connsiteY4" fmla="*/ 5292725 h 5292725"/>
              <a:gd name="connsiteX5" fmla="*/ 9240865 w 10693400"/>
              <a:gd name="connsiteY5" fmla="*/ 5292725 h 5292725"/>
              <a:gd name="connsiteX6" fmla="*/ 9240865 w 10693400"/>
              <a:gd name="connsiteY6" fmla="*/ 2124076 h 5292725"/>
              <a:gd name="connsiteX7" fmla="*/ 10211962 w 10693400"/>
              <a:gd name="connsiteY7" fmla="*/ 2124076 h 5292725"/>
              <a:gd name="connsiteX8" fmla="*/ 0 w 10693400"/>
              <a:gd name="connsiteY8" fmla="*/ 0 h 5292725"/>
              <a:gd name="connsiteX9" fmla="*/ 9240864 w 10693400"/>
              <a:gd name="connsiteY9" fmla="*/ 0 h 5292725"/>
              <a:gd name="connsiteX10" fmla="*/ 9240864 w 10693400"/>
              <a:gd name="connsiteY10" fmla="*/ 2124073 h 5292725"/>
              <a:gd name="connsiteX11" fmla="*/ 8265267 w 10693400"/>
              <a:gd name="connsiteY11" fmla="*/ 2124073 h 5292725"/>
              <a:gd name="connsiteX12" fmla="*/ 8265267 w 10693400"/>
              <a:gd name="connsiteY12" fmla="*/ 5292725 h 5292725"/>
              <a:gd name="connsiteX13" fmla="*/ 0 w 10693400"/>
              <a:gd name="connsiteY13" fmla="*/ 5292725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93400" h="5292725">
                <a:moveTo>
                  <a:pt x="10211962" y="0"/>
                </a:moveTo>
                <a:lnTo>
                  <a:pt x="10693400" y="0"/>
                </a:lnTo>
                <a:lnTo>
                  <a:pt x="10693400" y="2124075"/>
                </a:lnTo>
                <a:lnTo>
                  <a:pt x="10216469" y="2124075"/>
                </a:lnTo>
                <a:lnTo>
                  <a:pt x="10216469" y="5292725"/>
                </a:lnTo>
                <a:lnTo>
                  <a:pt x="9240865" y="5292725"/>
                </a:lnTo>
                <a:lnTo>
                  <a:pt x="9240865" y="2124076"/>
                </a:lnTo>
                <a:lnTo>
                  <a:pt x="10211962" y="2124076"/>
                </a:lnTo>
                <a:close/>
                <a:moveTo>
                  <a:pt x="0" y="0"/>
                </a:moveTo>
                <a:lnTo>
                  <a:pt x="9240864" y="0"/>
                </a:lnTo>
                <a:lnTo>
                  <a:pt x="9240864" y="2124073"/>
                </a:lnTo>
                <a:lnTo>
                  <a:pt x="8265267" y="2124073"/>
                </a:lnTo>
                <a:lnTo>
                  <a:pt x="8265267" y="5292725"/>
                </a:lnTo>
                <a:lnTo>
                  <a:pt x="0" y="52927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82663" y="1844675"/>
            <a:ext cx="7200000" cy="1666875"/>
          </a:xfrm>
        </p:spPr>
        <p:txBody>
          <a:bodyPr anchor="b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982663" y="3677549"/>
            <a:ext cx="7200000" cy="113172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3DE488-5020-2FA5-1F44-824CECF216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C1A12C-616D-6CF5-B449-CAE04E73E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C9785A-6D84-6E21-C7B0-20E8C7D78BBA}"/>
              </a:ext>
            </a:extLst>
          </p:cNvPr>
          <p:cNvSpPr txBox="1"/>
          <p:nvPr userDrawn="1"/>
        </p:nvSpPr>
        <p:spPr bwMode="gray">
          <a:xfrm>
            <a:off x="982663" y="5972809"/>
            <a:ext cx="2005634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15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1500" spc="0" baseline="0" dirty="0"/>
          </a:p>
        </p:txBody>
      </p:sp>
    </p:spTree>
    <p:extLst>
      <p:ext uri="{BB962C8B-B14F-4D97-AF65-F5344CB8AC3E}">
        <p14:creationId xmlns:p14="http://schemas.microsoft.com/office/powerpoint/2010/main" val="1944518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95810B9-2703-2B39-FC61-AB5690FFB2EA}"/>
              </a:ext>
            </a:extLst>
          </p:cNvPr>
          <p:cNvSpPr/>
          <p:nvPr userDrawn="1"/>
        </p:nvSpPr>
        <p:spPr bwMode="ltGray">
          <a:xfrm>
            <a:off x="263525" y="1304925"/>
            <a:ext cx="10693400" cy="5292725"/>
          </a:xfrm>
          <a:custGeom>
            <a:avLst/>
            <a:gdLst>
              <a:gd name="connsiteX0" fmla="*/ 9240865 w 10693400"/>
              <a:gd name="connsiteY0" fmla="*/ 2124077 h 5292725"/>
              <a:gd name="connsiteX1" fmla="*/ 9722304 w 10693400"/>
              <a:gd name="connsiteY1" fmla="*/ 2124077 h 5292725"/>
              <a:gd name="connsiteX2" fmla="*/ 9722304 w 10693400"/>
              <a:gd name="connsiteY2" fmla="*/ 5292725 h 5292725"/>
              <a:gd name="connsiteX3" fmla="*/ 9240865 w 10693400"/>
              <a:gd name="connsiteY3" fmla="*/ 5292725 h 5292725"/>
              <a:gd name="connsiteX4" fmla="*/ 9722305 w 10693400"/>
              <a:gd name="connsiteY4" fmla="*/ 0 h 5292725"/>
              <a:gd name="connsiteX5" fmla="*/ 10693400 w 10693400"/>
              <a:gd name="connsiteY5" fmla="*/ 0 h 5292725"/>
              <a:gd name="connsiteX6" fmla="*/ 10693400 w 10693400"/>
              <a:gd name="connsiteY6" fmla="*/ 2124075 h 5292725"/>
              <a:gd name="connsiteX7" fmla="*/ 9722305 w 10693400"/>
              <a:gd name="connsiteY7" fmla="*/ 2124075 h 5292725"/>
              <a:gd name="connsiteX8" fmla="*/ 8746708 w 10693400"/>
              <a:gd name="connsiteY8" fmla="*/ 0 h 5292725"/>
              <a:gd name="connsiteX9" fmla="*/ 9240865 w 10693400"/>
              <a:gd name="connsiteY9" fmla="*/ 0 h 5292725"/>
              <a:gd name="connsiteX10" fmla="*/ 9240865 w 10693400"/>
              <a:gd name="connsiteY10" fmla="*/ 2124074 h 5292725"/>
              <a:gd name="connsiteX11" fmla="*/ 8746708 w 10693400"/>
              <a:gd name="connsiteY11" fmla="*/ 2124074 h 5292725"/>
              <a:gd name="connsiteX12" fmla="*/ 0 w 10693400"/>
              <a:gd name="connsiteY12" fmla="*/ 0 h 5292725"/>
              <a:gd name="connsiteX13" fmla="*/ 8265268 w 10693400"/>
              <a:gd name="connsiteY13" fmla="*/ 0 h 5292725"/>
              <a:gd name="connsiteX14" fmla="*/ 8265268 w 10693400"/>
              <a:gd name="connsiteY14" fmla="*/ 2124076 h 5292725"/>
              <a:gd name="connsiteX15" fmla="*/ 8742198 w 10693400"/>
              <a:gd name="connsiteY15" fmla="*/ 2124076 h 5292725"/>
              <a:gd name="connsiteX16" fmla="*/ 8742198 w 10693400"/>
              <a:gd name="connsiteY16" fmla="*/ 5292725 h 5292725"/>
              <a:gd name="connsiteX17" fmla="*/ 0 w 10693400"/>
              <a:gd name="connsiteY17" fmla="*/ 5292725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3400" h="5292725">
                <a:moveTo>
                  <a:pt x="9240865" y="2124077"/>
                </a:moveTo>
                <a:lnTo>
                  <a:pt x="9722304" y="2124077"/>
                </a:lnTo>
                <a:lnTo>
                  <a:pt x="9722304" y="5292725"/>
                </a:lnTo>
                <a:lnTo>
                  <a:pt x="9240865" y="5292725"/>
                </a:lnTo>
                <a:close/>
                <a:moveTo>
                  <a:pt x="9722305" y="0"/>
                </a:moveTo>
                <a:lnTo>
                  <a:pt x="10693400" y="0"/>
                </a:lnTo>
                <a:lnTo>
                  <a:pt x="10693400" y="2124075"/>
                </a:lnTo>
                <a:lnTo>
                  <a:pt x="9722305" y="2124075"/>
                </a:lnTo>
                <a:close/>
                <a:moveTo>
                  <a:pt x="8746708" y="0"/>
                </a:moveTo>
                <a:lnTo>
                  <a:pt x="9240865" y="0"/>
                </a:lnTo>
                <a:lnTo>
                  <a:pt x="9240865" y="2124074"/>
                </a:lnTo>
                <a:lnTo>
                  <a:pt x="8746708" y="2124074"/>
                </a:lnTo>
                <a:close/>
                <a:moveTo>
                  <a:pt x="0" y="0"/>
                </a:moveTo>
                <a:lnTo>
                  <a:pt x="8265268" y="0"/>
                </a:lnTo>
                <a:lnTo>
                  <a:pt x="8265268" y="2124076"/>
                </a:lnTo>
                <a:lnTo>
                  <a:pt x="8742198" y="2124076"/>
                </a:lnTo>
                <a:lnTo>
                  <a:pt x="8742198" y="5292725"/>
                </a:lnTo>
                <a:lnTo>
                  <a:pt x="0" y="52927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82662" y="1844675"/>
            <a:ext cx="7200000" cy="1666875"/>
          </a:xfrm>
        </p:spPr>
        <p:txBody>
          <a:bodyPr anchor="b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982663" y="3677549"/>
            <a:ext cx="7200000" cy="113172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8E3449-9216-E16E-D0E6-5AE2BF8E9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F8E6D2-B475-8547-4543-C90A99C242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D36EF60-71A9-39AB-C786-B69DAA442C2F}"/>
              </a:ext>
            </a:extLst>
          </p:cNvPr>
          <p:cNvSpPr txBox="1"/>
          <p:nvPr userDrawn="1"/>
        </p:nvSpPr>
        <p:spPr bwMode="gray">
          <a:xfrm>
            <a:off x="982663" y="5972809"/>
            <a:ext cx="2005634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15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1500" spc="0" baseline="0" dirty="0"/>
          </a:p>
        </p:txBody>
      </p:sp>
    </p:spTree>
    <p:extLst>
      <p:ext uri="{BB962C8B-B14F-4D97-AF65-F5344CB8AC3E}">
        <p14:creationId xmlns:p14="http://schemas.microsoft.com/office/powerpoint/2010/main" val="3299055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255AAA4-A63F-294C-B32E-900D2008339D}"/>
              </a:ext>
            </a:extLst>
          </p:cNvPr>
          <p:cNvSpPr/>
          <p:nvPr userDrawn="1"/>
        </p:nvSpPr>
        <p:spPr bwMode="gray">
          <a:xfrm>
            <a:off x="263525" y="1304925"/>
            <a:ext cx="10693400" cy="5292725"/>
          </a:xfrm>
          <a:custGeom>
            <a:avLst/>
            <a:gdLst>
              <a:gd name="connsiteX0" fmla="*/ 10216462 w 10693400"/>
              <a:gd name="connsiteY0" fmla="*/ 0 h 5292725"/>
              <a:gd name="connsiteX1" fmla="*/ 10693400 w 10693400"/>
              <a:gd name="connsiteY1" fmla="*/ 0 h 5292725"/>
              <a:gd name="connsiteX2" fmla="*/ 10693400 w 10693400"/>
              <a:gd name="connsiteY2" fmla="*/ 3179135 h 5292725"/>
              <a:gd name="connsiteX3" fmla="*/ 10216469 w 10693400"/>
              <a:gd name="connsiteY3" fmla="*/ 3179135 h 5292725"/>
              <a:gd name="connsiteX4" fmla="*/ 10216469 w 10693400"/>
              <a:gd name="connsiteY4" fmla="*/ 5292725 h 5292725"/>
              <a:gd name="connsiteX5" fmla="*/ 9739527 w 10693400"/>
              <a:gd name="connsiteY5" fmla="*/ 5292725 h 5292725"/>
              <a:gd name="connsiteX6" fmla="*/ 9739527 w 10693400"/>
              <a:gd name="connsiteY6" fmla="*/ 3179140 h 5292725"/>
              <a:gd name="connsiteX7" fmla="*/ 10216462 w 10693400"/>
              <a:gd name="connsiteY7" fmla="*/ 3179140 h 5292725"/>
              <a:gd name="connsiteX8" fmla="*/ 9240864 w 10693400"/>
              <a:gd name="connsiteY8" fmla="*/ 0 h 5292725"/>
              <a:gd name="connsiteX9" fmla="*/ 9739527 w 10693400"/>
              <a:gd name="connsiteY9" fmla="*/ 0 h 5292725"/>
              <a:gd name="connsiteX10" fmla="*/ 9739527 w 10693400"/>
              <a:gd name="connsiteY10" fmla="*/ 3179136 h 5292725"/>
              <a:gd name="connsiteX11" fmla="*/ 9240864 w 10693400"/>
              <a:gd name="connsiteY11" fmla="*/ 3179136 h 5292725"/>
              <a:gd name="connsiteX12" fmla="*/ 0 w 10693400"/>
              <a:gd name="connsiteY12" fmla="*/ 0 h 5292725"/>
              <a:gd name="connsiteX13" fmla="*/ 8742197 w 10693400"/>
              <a:gd name="connsiteY13" fmla="*/ 0 h 5292725"/>
              <a:gd name="connsiteX14" fmla="*/ 8742197 w 10693400"/>
              <a:gd name="connsiteY14" fmla="*/ 3179136 h 5292725"/>
              <a:gd name="connsiteX15" fmla="*/ 9240861 w 10693400"/>
              <a:gd name="connsiteY15" fmla="*/ 3179136 h 5292725"/>
              <a:gd name="connsiteX16" fmla="*/ 9240861 w 10693400"/>
              <a:gd name="connsiteY16" fmla="*/ 5292725 h 5292725"/>
              <a:gd name="connsiteX17" fmla="*/ 0 w 10693400"/>
              <a:gd name="connsiteY17" fmla="*/ 5292725 h 529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3400" h="5292725">
                <a:moveTo>
                  <a:pt x="10216462" y="0"/>
                </a:moveTo>
                <a:lnTo>
                  <a:pt x="10693400" y="0"/>
                </a:lnTo>
                <a:lnTo>
                  <a:pt x="10693400" y="3179135"/>
                </a:lnTo>
                <a:lnTo>
                  <a:pt x="10216469" y="3179135"/>
                </a:lnTo>
                <a:lnTo>
                  <a:pt x="10216469" y="5292725"/>
                </a:lnTo>
                <a:lnTo>
                  <a:pt x="9739527" y="5292725"/>
                </a:lnTo>
                <a:lnTo>
                  <a:pt x="9739527" y="3179140"/>
                </a:lnTo>
                <a:lnTo>
                  <a:pt x="10216462" y="3179140"/>
                </a:lnTo>
                <a:close/>
                <a:moveTo>
                  <a:pt x="9240864" y="0"/>
                </a:moveTo>
                <a:lnTo>
                  <a:pt x="9739527" y="0"/>
                </a:lnTo>
                <a:lnTo>
                  <a:pt x="9739527" y="3179136"/>
                </a:lnTo>
                <a:lnTo>
                  <a:pt x="9240864" y="3179136"/>
                </a:lnTo>
                <a:close/>
                <a:moveTo>
                  <a:pt x="0" y="0"/>
                </a:moveTo>
                <a:lnTo>
                  <a:pt x="8742197" y="0"/>
                </a:lnTo>
                <a:lnTo>
                  <a:pt x="8742197" y="3179136"/>
                </a:lnTo>
                <a:lnTo>
                  <a:pt x="9240861" y="3179136"/>
                </a:lnTo>
                <a:lnTo>
                  <a:pt x="9240861" y="5292725"/>
                </a:lnTo>
                <a:lnTo>
                  <a:pt x="0" y="5292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1479A-FAA5-D20B-A06D-FC0A755222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82663" y="1844675"/>
            <a:ext cx="7200000" cy="1666875"/>
          </a:xfrm>
        </p:spPr>
        <p:txBody>
          <a:bodyPr anchor="b"/>
          <a:lstStyle>
            <a:lvl1pPr algn="l">
              <a:defRPr sz="3000" cap="none" spc="50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A4821-A7F0-6CD3-4C0A-DE182B34D3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982663" y="3677549"/>
            <a:ext cx="7200000" cy="1131727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C21073-32FD-A544-C94E-BA56D1926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208799"/>
            <a:ext cx="2477821" cy="82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48214C-19DA-EBB3-0F96-F3D14C462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14" y="204788"/>
            <a:ext cx="1155349" cy="82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474825-2C8F-7FA9-D75D-7B2DA0775A38}"/>
              </a:ext>
            </a:extLst>
          </p:cNvPr>
          <p:cNvSpPr txBox="1"/>
          <p:nvPr userDrawn="1"/>
        </p:nvSpPr>
        <p:spPr bwMode="gray">
          <a:xfrm>
            <a:off x="982663" y="5972809"/>
            <a:ext cx="2005634" cy="341376"/>
          </a:xfrm>
          <a:prstGeom prst="rect">
            <a:avLst/>
          </a:prstGeom>
          <a:noFill/>
        </p:spPr>
        <p:txBody>
          <a:bodyPr wrap="none" lIns="0" tIns="0" rIns="0" bIns="0" anchor="b">
            <a:noAutofit/>
          </a:bodyPr>
          <a:lstStyle/>
          <a:p>
            <a:pPr>
              <a:lnSpc>
                <a:spcPct val="94000"/>
              </a:lnSpc>
            </a:pPr>
            <a:fld id="{75B8A6A3-EC32-430C-B2A6-A56A5CD621F6}" type="datetime1">
              <a:rPr lang="de-DE" sz="1500" spc="0" baseline="0" smtClean="0"/>
              <a:pPr>
                <a:lnSpc>
                  <a:spcPct val="94000"/>
                </a:lnSpc>
              </a:pPr>
              <a:t>18.06.2025</a:t>
            </a:fld>
            <a:endParaRPr lang="de-DE" sz="1500" spc="0" baseline="0" dirty="0"/>
          </a:p>
        </p:txBody>
      </p:sp>
    </p:spTree>
    <p:extLst>
      <p:ext uri="{BB962C8B-B14F-4D97-AF65-F5344CB8AC3E}">
        <p14:creationId xmlns:p14="http://schemas.microsoft.com/office/powerpoint/2010/main" val="3146879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5FAA-4A1C-51DA-94FC-0961273B195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7928B-877F-506D-260A-57C787CE4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82663" y="1935480"/>
            <a:ext cx="9974262" cy="4338320"/>
          </a:xfrm>
        </p:spPr>
        <p:txBody>
          <a:bodyPr/>
          <a:lstStyle>
            <a:lvl1pPr marL="625475" indent="-625475">
              <a:buFont typeface="+mj-lt"/>
              <a:buAutoNum type="arabicPeriod"/>
              <a:defRPr/>
            </a:lvl1pPr>
            <a:lvl2pPr marL="860425" indent="-228600">
              <a:defRPr/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3EBE619-00C8-4B64-FEC6-F8CFCDE474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31164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C58-8B21-7CDA-872D-2AD5DC1E57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AC522-156C-C82B-C242-FC112ECAB60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982663" y="1844676"/>
            <a:ext cx="9974262" cy="44291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276EF9D5-C4BE-0685-D4AB-1087055B3C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8294" y="219385"/>
            <a:ext cx="9270181" cy="285129"/>
          </a:xfrm>
        </p:spPr>
        <p:txBody>
          <a:bodyPr/>
          <a:lstStyle>
            <a:lvl1pPr marL="0" indent="0" algn="r">
              <a:buFontTx/>
              <a:buNone/>
              <a:defRPr sz="1000" baseline="0"/>
            </a:lvl1pPr>
          </a:lstStyle>
          <a:p>
            <a:pPr lvl="0"/>
            <a:r>
              <a:rPr lang="de-DE" dirty="0"/>
              <a:t>Name des Kapitels einfügen</a:t>
            </a:r>
          </a:p>
        </p:txBody>
      </p:sp>
    </p:spTree>
    <p:extLst>
      <p:ext uri="{BB962C8B-B14F-4D97-AF65-F5344CB8AC3E}">
        <p14:creationId xmlns:p14="http://schemas.microsoft.com/office/powerpoint/2010/main" val="20245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D013FC-D17E-9343-FFBE-A340DC50518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82662" y="1252855"/>
            <a:ext cx="9974263" cy="4410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BC901-5E55-E668-34DD-9BB7DB29E4E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82663" y="1844674"/>
            <a:ext cx="9974262" cy="4429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AE49C6E-14B3-E3F0-F085-18D2A6F2C2F8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4475" y="225678"/>
            <a:ext cx="1977232" cy="42404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8D8E65A-254A-6A78-9E94-F0C8949F4468}"/>
              </a:ext>
            </a:extLst>
          </p:cNvPr>
          <p:cNvSpPr txBox="1"/>
          <p:nvPr userDrawn="1"/>
        </p:nvSpPr>
        <p:spPr bwMode="gray">
          <a:xfrm>
            <a:off x="263525" y="6477000"/>
            <a:ext cx="11664950" cy="138176"/>
          </a:xfrm>
          <a:prstGeom prst="rect">
            <a:avLst/>
          </a:prstGeom>
          <a:noFill/>
        </p:spPr>
        <p:txBody>
          <a:bodyPr wrap="square" lIns="0" tIns="0" rIns="0" bIns="0" anchor="b">
            <a:noAutofit/>
          </a:bodyPr>
          <a:lstStyle/>
          <a:p>
            <a:r>
              <a:rPr lang="de-DE" sz="600" spc="0" baseline="0" dirty="0"/>
              <a:t>Graph Database </a:t>
            </a:r>
            <a:r>
              <a:rPr lang="de-DE" sz="600" spc="0" baseline="0" dirty="0" err="1"/>
              <a:t>Application</a:t>
            </a:r>
            <a:r>
              <a:rPr lang="de-DE" sz="600" spc="0" baseline="0" dirty="0"/>
              <a:t> </a:t>
            </a:r>
            <a:r>
              <a:rPr lang="de-DE" sz="600" spc="0" baseline="0" dirty="0" err="1"/>
              <a:t>for</a:t>
            </a:r>
            <a:r>
              <a:rPr lang="de-DE" sz="600" spc="0" baseline="0" dirty="0"/>
              <a:t> Book </a:t>
            </a:r>
            <a:r>
              <a:rPr lang="de-DE" sz="600" spc="0" baseline="0" dirty="0" err="1"/>
              <a:t>Recommendations</a:t>
            </a:r>
            <a:r>
              <a:rPr lang="de-DE" sz="600" spc="0" baseline="0" dirty="0"/>
              <a:t>  I  Big Data Architecture I Final </a:t>
            </a:r>
            <a:r>
              <a:rPr lang="de-DE" sz="600" spc="0" baseline="0" dirty="0" err="1"/>
              <a:t>Presentation</a:t>
            </a:r>
            <a:r>
              <a:rPr lang="de-DE" sz="600" spc="0" baseline="0" dirty="0"/>
              <a:t>  I  Hochschule Bielefeld  I  Clara Krieger  I  Thuy Linh Pham  I  </a:t>
            </a:r>
            <a:fld id="{75B8A6A3-EC32-430C-B2A6-A56A5CD621F6}" type="datetime1">
              <a:rPr lang="de-DE" sz="600" spc="0" baseline="0" smtClean="0"/>
              <a:t>18.06.2025</a:t>
            </a:fld>
            <a:r>
              <a:rPr lang="de-DE" sz="600" spc="0" baseline="0" dirty="0"/>
              <a:t>  I  Seite </a:t>
            </a:r>
            <a:fld id="{83D501BB-3CE5-4313-8E22-3A52033AD7BF}" type="slidenum">
              <a:rPr lang="de-DE" sz="600" spc="0" baseline="0" smtClean="0"/>
              <a:t>‹Nr.›</a:t>
            </a:fld>
            <a:endParaRPr lang="de-DE" sz="600" spc="0" baseline="0" dirty="0"/>
          </a:p>
        </p:txBody>
      </p:sp>
    </p:spTree>
    <p:extLst>
      <p:ext uri="{BB962C8B-B14F-4D97-AF65-F5344CB8AC3E}">
        <p14:creationId xmlns:p14="http://schemas.microsoft.com/office/powerpoint/2010/main" val="56537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50" r:id="rId9"/>
    <p:sldLayoutId id="2147483678" r:id="rId10"/>
    <p:sldLayoutId id="2147483654" r:id="rId11"/>
    <p:sldLayoutId id="2147483672" r:id="rId12"/>
    <p:sldLayoutId id="2147483673" r:id="rId13"/>
    <p:sldLayoutId id="2147483663" r:id="rId14"/>
    <p:sldLayoutId id="2147483664" r:id="rId15"/>
    <p:sldLayoutId id="2147483674" r:id="rId16"/>
    <p:sldLayoutId id="2147483665" r:id="rId17"/>
    <p:sldLayoutId id="2147483666" r:id="rId18"/>
    <p:sldLayoutId id="2147483667" r:id="rId19"/>
    <p:sldLayoutId id="2147483668" r:id="rId20"/>
    <p:sldLayoutId id="2147483675" r:id="rId21"/>
    <p:sldLayoutId id="2147483676" r:id="rId22"/>
    <p:sldLayoutId id="2147483677" r:id="rId23"/>
    <p:sldLayoutId id="2147483669" r:id="rId24"/>
    <p:sldLayoutId id="2147483670" r:id="rId25"/>
    <p:sldLayoutId id="2147483671" r:id="rId2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4000"/>
        </a:lnSpc>
        <a:spcBef>
          <a:spcPts val="0"/>
        </a:spcBef>
        <a:buFontTx/>
        <a:buBlip>
          <a:blip r:embed="rId29"/>
        </a:buBlip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4000"/>
        </a:lnSpc>
        <a:spcBef>
          <a:spcPts val="0"/>
        </a:spcBef>
        <a:buFontTx/>
        <a:buBlip>
          <a:blip r:embed="rId29"/>
        </a:buBlip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4000"/>
        </a:lnSpc>
        <a:spcBef>
          <a:spcPts val="0"/>
        </a:spcBef>
        <a:buFontTx/>
        <a:buBlip>
          <a:blip r:embed="rId29"/>
        </a:buBlip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4000"/>
        </a:lnSpc>
        <a:spcBef>
          <a:spcPts val="0"/>
        </a:spcBef>
        <a:buFontTx/>
        <a:buBlip>
          <a:blip r:embed="rId29"/>
        </a:buBlip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4000"/>
        </a:lnSpc>
        <a:spcBef>
          <a:spcPts val="0"/>
        </a:spcBef>
        <a:buFontTx/>
        <a:buBlip>
          <a:blip r:embed="rId29"/>
        </a:buBlip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  <p15:guide id="2" orient="horz" pos="572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6902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822" userDrawn="1">
          <p15:clr>
            <a:srgbClr val="F26B43"/>
          </p15:clr>
        </p15:guide>
        <p15:guide id="7" orient="horz" pos="3952" userDrawn="1">
          <p15:clr>
            <a:srgbClr val="F26B43"/>
          </p15:clr>
        </p15:guide>
        <p15:guide id="8" pos="619" userDrawn="1">
          <p15:clr>
            <a:srgbClr val="F26B43"/>
          </p15:clr>
        </p15:guide>
        <p15:guide id="9" orient="horz" pos="1162" userDrawn="1">
          <p15:clr>
            <a:srgbClr val="F26B43"/>
          </p15:clr>
        </p15:guide>
        <p15:guide id="10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3B7939-6B13-1720-3D83-BDD36F6F2B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" b="30581"/>
          <a:stretch/>
        </p:blipFill>
        <p:spPr>
          <a:xfrm>
            <a:off x="263525" y="1350635"/>
            <a:ext cx="10693400" cy="359154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49F1313-0C5F-18C6-55E1-72E940D5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9" y="5178153"/>
            <a:ext cx="9756773" cy="514724"/>
          </a:xfrm>
        </p:spPr>
        <p:txBody>
          <a:bodyPr/>
          <a:lstStyle/>
          <a:p>
            <a:r>
              <a:rPr lang="de-DE" dirty="0"/>
              <a:t>Graph Database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Book 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B018232-5D07-69DB-BD11-459A9068A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Clara Krieger &amp; Thuy Linh Pham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2645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5586D-7D4B-D61E-87F9-6B1CD99A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F7EDFB-FE46-9410-8D2B-2E8CC808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pic>
        <p:nvPicPr>
          <p:cNvPr id="2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1B5379-4D58-884B-861B-CEEC31FA3E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" b="30581"/>
          <a:stretch/>
        </p:blipFill>
        <p:spPr>
          <a:xfrm>
            <a:off x="263525" y="1350635"/>
            <a:ext cx="10693400" cy="3591540"/>
          </a:xfrm>
        </p:spPr>
      </p:pic>
    </p:spTree>
    <p:extLst>
      <p:ext uri="{BB962C8B-B14F-4D97-AF65-F5344CB8AC3E}">
        <p14:creationId xmlns:p14="http://schemas.microsoft.com/office/powerpoint/2010/main" val="6688217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4DE5F-949E-5743-DA96-9A453728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9A591B-5CD9-8C63-A045-E025A0F63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Scenario Definition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Technologies and Tools</a:t>
            </a:r>
          </a:p>
          <a:p>
            <a:r>
              <a:rPr lang="de-DE" dirty="0"/>
              <a:t>Demo</a:t>
            </a:r>
          </a:p>
          <a:p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833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C2AEB2-3D5A-FCF6-DB59-52CCC4CFE38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9C8A17C-59C8-E7CF-F77A-05EF2FE4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252855"/>
            <a:ext cx="9974263" cy="441008"/>
          </a:xfrm>
        </p:spPr>
        <p:txBody>
          <a:bodyPr/>
          <a:lstStyle/>
          <a:p>
            <a:r>
              <a:rPr lang="de-DE" dirty="0"/>
              <a:t>Scenario: Book 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C657C19-795E-042A-C19F-16EAFB69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844676"/>
            <a:ext cx="9974262" cy="44291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Relationship-</a:t>
            </a:r>
            <a:r>
              <a:rPr lang="de-DE" dirty="0" err="1"/>
              <a:t>based</a:t>
            </a:r>
            <a:r>
              <a:rPr lang="de-DE" dirty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dirty="0"/>
              <a:t>Users </a:t>
            </a:r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books</a:t>
            </a:r>
            <a:r>
              <a:rPr lang="de-DE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lvl="1">
              <a:lnSpc>
                <a:spcPct val="100000"/>
              </a:lnSpc>
              <a:buFont typeface="Symbol" pitchFamily="2" charset="2"/>
              <a:buChar char="®"/>
            </a:pPr>
            <a:r>
              <a:rPr lang="de-DE" dirty="0"/>
              <a:t> </a:t>
            </a:r>
            <a:r>
              <a:rPr lang="de-DE" dirty="0" err="1"/>
              <a:t>Suggesting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books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dirty="0">
                <a:solidFill>
                  <a:prstClr val="black"/>
                </a:solidFill>
                <a:latin typeface="HSBI Lausanne 300"/>
              </a:rPr>
              <a:t>Goal</a:t>
            </a:r>
            <a:r>
              <a:rPr kumimoji="0" lang="de-DE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: A simple </a:t>
            </a:r>
            <a:r>
              <a:rPr kumimoji="0" lang="de-DE" sz="2000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application</a:t>
            </a:r>
            <a:r>
              <a:rPr kumimoji="0" lang="de-DE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that</a:t>
            </a:r>
            <a:r>
              <a:rPr kumimoji="0" lang="de-DE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de-DE" dirty="0">
                <a:solidFill>
                  <a:prstClr val="black"/>
                </a:solidFill>
                <a:latin typeface="HSBI Lausanne 300"/>
              </a:rPr>
              <a:t>Lists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users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and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their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rated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books</a:t>
            </a:r>
            <a:endParaRPr lang="de-DE" dirty="0">
              <a:solidFill>
                <a:prstClr val="black"/>
              </a:solidFill>
              <a:latin typeface="HSBI Lausanne 300"/>
            </a:endParaRPr>
          </a:p>
          <a:p>
            <a:pPr lvl="1">
              <a:lnSpc>
                <a:spcPct val="100000"/>
              </a:lnSpc>
              <a:defRPr/>
            </a:pPr>
            <a:r>
              <a:rPr lang="de-DE" dirty="0" err="1">
                <a:solidFill>
                  <a:prstClr val="black"/>
                </a:solidFill>
                <a:latin typeface="HSBI Lausanne 300"/>
              </a:rPr>
              <a:t>Allows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to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choose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between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different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algorithms</a:t>
            </a:r>
            <a:endParaRPr lang="de-DE" dirty="0">
              <a:solidFill>
                <a:prstClr val="black"/>
              </a:solidFill>
              <a:latin typeface="HSBI Lausanne 300"/>
            </a:endParaRPr>
          </a:p>
          <a:p>
            <a:pPr lvl="1">
              <a:lnSpc>
                <a:spcPct val="100000"/>
              </a:lnSpc>
              <a:defRPr/>
            </a:pPr>
            <a:r>
              <a:rPr lang="de-DE" dirty="0">
                <a:solidFill>
                  <a:prstClr val="black"/>
                </a:solidFill>
                <a:latin typeface="HSBI Lausanne 300"/>
              </a:rPr>
              <a:t>R</a:t>
            </a:r>
            <a:r>
              <a:rPr kumimoji="0" lang="de-DE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ecommends</a:t>
            </a:r>
            <a:r>
              <a:rPr kumimoji="0" lang="de-DE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new</a:t>
            </a:r>
            <a:r>
              <a:rPr kumimoji="0" lang="de-DE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books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to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users</a:t>
            </a:r>
            <a:endParaRPr lang="de-DE" dirty="0">
              <a:solidFill>
                <a:prstClr val="black"/>
              </a:solidFill>
              <a:latin typeface="HSBI Lausanne 300"/>
            </a:endParaRPr>
          </a:p>
          <a:p>
            <a:pPr lvl="1">
              <a:lnSpc>
                <a:spcPct val="100000"/>
              </a:lnSpc>
              <a:defRPr/>
            </a:pPr>
            <a:r>
              <a:rPr kumimoji="0" lang="de-DE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Shows </a:t>
            </a:r>
            <a:r>
              <a:rPr kumimoji="0" lang="de-DE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similar</a:t>
            </a:r>
            <a:r>
              <a:rPr kumimoji="0" lang="de-DE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users</a:t>
            </a:r>
            <a:endParaRPr lang="de-DE" dirty="0">
              <a:solidFill>
                <a:prstClr val="black"/>
              </a:solidFill>
              <a:latin typeface="HSBI Lausanne 300"/>
            </a:endParaRPr>
          </a:p>
          <a:p>
            <a:pPr lvl="1">
              <a:lnSpc>
                <a:spcPct val="100000"/>
              </a:lnSpc>
              <a:defRPr/>
            </a:pPr>
            <a:r>
              <a:rPr lang="de-DE" dirty="0" err="1">
                <a:solidFill>
                  <a:prstClr val="black"/>
                </a:solidFill>
                <a:latin typeface="HSBI Lausanne 300"/>
              </a:rPr>
              <a:t>Visualizes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the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connections</a:t>
            </a:r>
            <a:endParaRPr lang="de-DE" dirty="0">
              <a:solidFill>
                <a:prstClr val="black"/>
              </a:solidFill>
              <a:latin typeface="HSBI Lausanne 300"/>
            </a:endParaRPr>
          </a:p>
          <a:p>
            <a:pPr lvl="1">
              <a:lnSpc>
                <a:spcPct val="100000"/>
              </a:lnSpc>
              <a:defRPr/>
            </a:pPr>
            <a:r>
              <a:rPr kumimoji="0" lang="de-DE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Measures</a:t>
            </a:r>
            <a:r>
              <a:rPr kumimoji="0" lang="de-DE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SBI Lausanne 300"/>
                <a:ea typeface="+mn-ea"/>
                <a:cs typeface="+mn-cs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the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performance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of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the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applied</a:t>
            </a:r>
            <a:r>
              <a:rPr lang="de-DE" dirty="0">
                <a:solidFill>
                  <a:prstClr val="black"/>
                </a:solidFill>
                <a:latin typeface="HSBI Lausanne 30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HSBI Lausanne 300"/>
              </a:rPr>
              <a:t>algorithm</a:t>
            </a:r>
            <a:endParaRPr kumimoji="0" lang="de-DE" b="0" i="0" u="none" strike="noStrike" kern="1200" cap="none" spc="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SBI Lausanne 300"/>
              <a:ea typeface="+mn-ea"/>
              <a:cs typeface="+mn-cs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7451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4EA9-739D-C7D3-1E42-9272B1CC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4895-76BF-8DB5-95E6-97D2DF87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4" y="2378074"/>
            <a:ext cx="4938705" cy="3895726"/>
          </a:xfrm>
        </p:spPr>
        <p:txBody>
          <a:bodyPr/>
          <a:lstStyle/>
          <a:p>
            <a:r>
              <a:rPr lang="de-DE" dirty="0"/>
              <a:t>Read, clean and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endParaRPr lang="de-DE" dirty="0"/>
          </a:p>
          <a:p>
            <a:pPr lvl="1"/>
            <a:r>
              <a:rPr lang="de-DE" dirty="0"/>
              <a:t>3 </a:t>
            </a:r>
            <a:r>
              <a:rPr lang="de-DE" dirty="0" err="1"/>
              <a:t>datasets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Books: 149.836 </a:t>
            </a:r>
            <a:r>
              <a:rPr lang="de-DE" dirty="0" err="1"/>
              <a:t>nodes</a:t>
            </a:r>
            <a:endParaRPr lang="de-DE" dirty="0"/>
          </a:p>
          <a:p>
            <a:pPr lvl="2"/>
            <a:r>
              <a:rPr lang="de-DE" dirty="0"/>
              <a:t>Users: 77.805 </a:t>
            </a:r>
            <a:r>
              <a:rPr lang="de-DE" dirty="0" err="1"/>
              <a:t>nodes</a:t>
            </a:r>
            <a:endParaRPr lang="de-DE" dirty="0"/>
          </a:p>
          <a:p>
            <a:pPr lvl="2"/>
            <a:r>
              <a:rPr lang="de-DE" dirty="0"/>
              <a:t>Ratings 1-10: 383.842 </a:t>
            </a:r>
            <a:r>
              <a:rPr lang="de-DE" dirty="0" err="1"/>
              <a:t>relationships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42FC65-54C4-AFE3-A869-E097BCB305B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2" t="14622" r="6111" b="20221"/>
          <a:stretch>
            <a:fillRect/>
          </a:stretch>
        </p:blipFill>
        <p:spPr>
          <a:xfrm>
            <a:off x="6096000" y="891684"/>
            <a:ext cx="5954713" cy="2924504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D86B70-089E-A59F-5E84-5EF12713125B}"/>
              </a:ext>
            </a:extLst>
          </p:cNvPr>
          <p:cNvGrpSpPr/>
          <p:nvPr/>
        </p:nvGrpSpPr>
        <p:grpSpPr>
          <a:xfrm>
            <a:off x="6096000" y="3969837"/>
            <a:ext cx="3049205" cy="2079891"/>
            <a:chOff x="6096000" y="611793"/>
            <a:chExt cx="3049205" cy="2079891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ADD7E1C6-C6CB-B230-5977-DFF070540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50" t="14869" b="62548"/>
            <a:stretch>
              <a:fillRect/>
            </a:stretch>
          </p:blipFill>
          <p:spPr>
            <a:xfrm>
              <a:off x="6096000" y="611793"/>
              <a:ext cx="3049205" cy="1605627"/>
            </a:xfrm>
            <a:prstGeom prst="rect">
              <a:avLst/>
            </a:prstGeom>
          </p:spPr>
        </p:pic>
        <p:pic>
          <p:nvPicPr>
            <p:cNvPr id="13" name="Picture 1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BDA77EFB-B457-CF86-E0D2-FCC337975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50" t="92084" b="1004"/>
            <a:stretch>
              <a:fillRect/>
            </a:stretch>
          </p:blipFill>
          <p:spPr>
            <a:xfrm>
              <a:off x="6096000" y="2200194"/>
              <a:ext cx="3049205" cy="49149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ED559-0B09-F5B7-2BAF-50296F263D21}"/>
              </a:ext>
            </a:extLst>
          </p:cNvPr>
          <p:cNvGrpSpPr/>
          <p:nvPr/>
        </p:nvGrpSpPr>
        <p:grpSpPr>
          <a:xfrm>
            <a:off x="9206648" y="3804449"/>
            <a:ext cx="2985352" cy="2469351"/>
            <a:chOff x="9145205" y="529754"/>
            <a:chExt cx="2985352" cy="2469351"/>
          </a:xfrm>
        </p:grpSpPr>
        <p:pic>
          <p:nvPicPr>
            <p:cNvPr id="10" name="Picture 9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2714801-0692-AD68-A2BA-C659A0C38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0" t="13759" b="62759"/>
            <a:stretch>
              <a:fillRect/>
            </a:stretch>
          </p:blipFill>
          <p:spPr>
            <a:xfrm>
              <a:off x="9145205" y="529754"/>
              <a:ext cx="2985352" cy="1670440"/>
            </a:xfrm>
            <a:prstGeom prst="rect">
              <a:avLst/>
            </a:prstGeom>
          </p:spPr>
        </p:pic>
        <p:pic>
          <p:nvPicPr>
            <p:cNvPr id="14" name="Picture 1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EE914F2B-4D60-EA8A-8038-B63CC288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0" t="61884" b="25967"/>
            <a:stretch>
              <a:fillRect/>
            </a:stretch>
          </p:blipFill>
          <p:spPr>
            <a:xfrm>
              <a:off x="9145205" y="2134871"/>
              <a:ext cx="2985352" cy="864234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0EF1AD9-4C52-7D02-397E-8A443BE8A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02" y="3969837"/>
            <a:ext cx="2301867" cy="21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60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E0D1B-5C89-F420-7534-078DE29B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F21F-CBC8-7754-9229-93FA67AB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Algorithms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525AF-936A-0C02-C8BB-EAF566FD697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B9B5BAE-317B-4134-B169-DA709155C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527700"/>
              </p:ext>
            </p:extLst>
          </p:nvPr>
        </p:nvGraphicFramePr>
        <p:xfrm>
          <a:off x="982663" y="2378075"/>
          <a:ext cx="9974262" cy="3672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33273">
                  <a:extLst>
                    <a:ext uri="{9D8B030D-6E8A-4147-A177-3AD203B41FA5}">
                      <a16:colId xmlns:a16="http://schemas.microsoft.com/office/drawing/2014/main" val="1708801220"/>
                    </a:ext>
                  </a:extLst>
                </a:gridCol>
                <a:gridCol w="3689967">
                  <a:extLst>
                    <a:ext uri="{9D8B030D-6E8A-4147-A177-3AD203B41FA5}">
                      <a16:colId xmlns:a16="http://schemas.microsoft.com/office/drawing/2014/main" val="560311346"/>
                    </a:ext>
                  </a:extLst>
                </a:gridCol>
                <a:gridCol w="4451022">
                  <a:extLst>
                    <a:ext uri="{9D8B030D-6E8A-4147-A177-3AD203B41FA5}">
                      <a16:colId xmlns:a16="http://schemas.microsoft.com/office/drawing/2014/main" val="210588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Detection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K-nearest Neighbors (KNN)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014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 users based on shared book preferences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Find the most similar users to a given user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790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Louvain algorithm </a:t>
                      </a:r>
                    </a:p>
                    <a:p>
                      <a:r>
                        <a:rPr lang="en-US" dirty="0"/>
                        <a:t>(via Neo4j GDS)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embeddings (</a:t>
                      </a:r>
                      <a:r>
                        <a:rPr lang="en-US" dirty="0" err="1"/>
                        <a:t>GraphSAGE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632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added to each User node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property (e.g. 77817)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Embedding property (e.g. [0.2, 0.8, -0.1, ...])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933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Recommendation Logic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 books highly rated by others in the same community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 books liked by top K similar users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69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and efficient 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Highly personalized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507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personalized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embedding calculation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394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378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F74C4-9BF7-8C0C-8079-5B1F6DEF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883-AA4F-C7CA-1294-34D568E3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why a graph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2F9A-0634-FA04-9FD1-98AD44E3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378074"/>
            <a:ext cx="5113337" cy="38957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Focus on relationships</a:t>
            </a:r>
          </a:p>
          <a:p>
            <a:pPr>
              <a:lnSpc>
                <a:spcPct val="150000"/>
              </a:lnSpc>
            </a:pPr>
            <a:r>
              <a:rPr lang="en-US" dirty="0"/>
              <a:t>Efficient queries over connections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Graph algorithms</a:t>
            </a:r>
          </a:p>
          <a:p>
            <a:pPr>
              <a:lnSpc>
                <a:spcPct val="150000"/>
              </a:lnSpc>
            </a:pPr>
            <a:r>
              <a:rPr lang="en-US" dirty="0"/>
              <a:t>Flexible data 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Intuitive visualization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Explainability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0571-148C-201F-71E7-B2F26FE7F3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3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92360-39FE-4646-B235-7D767C307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EEFBEF-EA2D-FE30-C63F-55481FDF965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4" y="1844675"/>
            <a:ext cx="6964170" cy="3673255"/>
          </a:xfr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33BADF7-412C-2B7E-C853-5DF8EBC2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252855"/>
            <a:ext cx="9974263" cy="441008"/>
          </a:xfrm>
        </p:spPr>
        <p:txBody>
          <a:bodyPr/>
          <a:lstStyle/>
          <a:p>
            <a:r>
              <a:rPr lang="de-DE" dirty="0"/>
              <a:t>Technologies and </a:t>
            </a:r>
            <a:r>
              <a:rPr lang="de-DE" dirty="0" err="1"/>
              <a:t>tools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E5E93FA-B114-6B62-6E07-A0D4897A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844676"/>
            <a:ext cx="9974262" cy="44291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Graph </a:t>
            </a:r>
            <a:r>
              <a:rPr lang="de-DE" dirty="0" err="1"/>
              <a:t>database</a:t>
            </a:r>
            <a:r>
              <a:rPr lang="de-DE" dirty="0"/>
              <a:t>: Neo4j </a:t>
            </a:r>
          </a:p>
          <a:p>
            <a:pPr>
              <a:lnSpc>
                <a:spcPct val="150000"/>
              </a:lnSpc>
            </a:pPr>
            <a:r>
              <a:rPr lang="de-DE" dirty="0"/>
              <a:t>Graph </a:t>
            </a:r>
            <a:r>
              <a:rPr lang="de-DE" dirty="0" err="1"/>
              <a:t>Visualization</a:t>
            </a:r>
            <a:r>
              <a:rPr lang="de-DE" dirty="0"/>
              <a:t>: </a:t>
            </a:r>
            <a:r>
              <a:rPr lang="de-DE" dirty="0" err="1"/>
              <a:t>Pyvis.network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UI: </a:t>
            </a:r>
            <a:r>
              <a:rPr lang="de-DE" dirty="0" err="1"/>
              <a:t>Streamlit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8290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5739-D817-EEF9-2E3E-4C32C14B3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B5CEBB3-C52B-EAA1-8C19-D4E48DD2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252855"/>
            <a:ext cx="9974263" cy="441008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B32F143-869B-9D55-81EE-ED7CBD09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844676"/>
            <a:ext cx="5633290" cy="4429124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de-DE" dirty="0">
                <a:solidFill>
                  <a:prstClr val="black"/>
                </a:solidFill>
              </a:rPr>
              <a:t>Goal: A simple </a:t>
            </a:r>
            <a:r>
              <a:rPr lang="de-DE" dirty="0" err="1">
                <a:solidFill>
                  <a:prstClr val="black"/>
                </a:solidFill>
              </a:rPr>
              <a:t>application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that</a:t>
            </a:r>
            <a:r>
              <a:rPr lang="de-DE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rgbClr val="00B050"/>
              </a:buClr>
              <a:buBlip>
                <a:blip r:embed="rId2"/>
              </a:buBlip>
              <a:defRPr/>
            </a:pPr>
            <a:r>
              <a:rPr lang="de-DE" dirty="0">
                <a:solidFill>
                  <a:prstClr val="black"/>
                </a:solidFill>
              </a:rPr>
              <a:t>Lists </a:t>
            </a:r>
            <a:r>
              <a:rPr lang="de-DE" dirty="0" err="1">
                <a:solidFill>
                  <a:prstClr val="black"/>
                </a:solidFill>
              </a:rPr>
              <a:t>users</a:t>
            </a:r>
            <a:r>
              <a:rPr lang="de-DE" dirty="0">
                <a:solidFill>
                  <a:prstClr val="black"/>
                </a:solidFill>
              </a:rPr>
              <a:t> and </a:t>
            </a:r>
            <a:r>
              <a:rPr lang="de-DE" dirty="0" err="1">
                <a:solidFill>
                  <a:prstClr val="black"/>
                </a:solidFill>
              </a:rPr>
              <a:t>their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rated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books</a:t>
            </a:r>
            <a:endParaRPr lang="de-DE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buClr>
                <a:srgbClr val="00B050"/>
              </a:buClr>
              <a:buBlip>
                <a:blip r:embed="rId2"/>
              </a:buBlip>
              <a:defRPr/>
            </a:pPr>
            <a:r>
              <a:rPr lang="de-DE" dirty="0" err="1">
                <a:solidFill>
                  <a:prstClr val="black"/>
                </a:solidFill>
              </a:rPr>
              <a:t>Allows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choose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between</a:t>
            </a:r>
            <a:r>
              <a:rPr lang="de-DE" dirty="0">
                <a:solidFill>
                  <a:prstClr val="black"/>
                </a:solidFill>
              </a:rPr>
              <a:t> different </a:t>
            </a:r>
            <a:r>
              <a:rPr lang="de-DE" dirty="0" err="1">
                <a:solidFill>
                  <a:prstClr val="black"/>
                </a:solidFill>
              </a:rPr>
              <a:t>algorithms</a:t>
            </a:r>
            <a:endParaRPr lang="de-DE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buClr>
                <a:srgbClr val="00B050"/>
              </a:buClr>
              <a:buBlip>
                <a:blip r:embed="rId2"/>
              </a:buBlip>
              <a:defRPr/>
            </a:pPr>
            <a:r>
              <a:rPr lang="de-DE" dirty="0" err="1">
                <a:solidFill>
                  <a:prstClr val="black"/>
                </a:solidFill>
              </a:rPr>
              <a:t>Recommends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new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books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to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users</a:t>
            </a:r>
            <a:endParaRPr lang="de-DE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buClr>
                <a:srgbClr val="00B050"/>
              </a:buClr>
              <a:buBlip>
                <a:blip r:embed="rId2"/>
              </a:buBlip>
              <a:defRPr/>
            </a:pPr>
            <a:r>
              <a:rPr lang="de-DE" dirty="0">
                <a:solidFill>
                  <a:prstClr val="black"/>
                </a:solidFill>
              </a:rPr>
              <a:t>Shows </a:t>
            </a:r>
            <a:r>
              <a:rPr lang="de-DE" dirty="0" err="1">
                <a:solidFill>
                  <a:prstClr val="black"/>
                </a:solidFill>
              </a:rPr>
              <a:t>similar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users</a:t>
            </a:r>
            <a:endParaRPr lang="de-DE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buClr>
                <a:srgbClr val="00B050"/>
              </a:buClr>
              <a:buBlip>
                <a:blip r:embed="rId2"/>
              </a:buBlip>
              <a:defRPr/>
            </a:pPr>
            <a:r>
              <a:rPr lang="de-DE" dirty="0" err="1">
                <a:solidFill>
                  <a:prstClr val="black"/>
                </a:solidFill>
              </a:rPr>
              <a:t>Visualizes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connections</a:t>
            </a:r>
            <a:endParaRPr lang="de-DE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buClr>
                <a:srgbClr val="00B050"/>
              </a:buClr>
              <a:buBlip>
                <a:blip r:embed="rId2"/>
              </a:buBlip>
              <a:defRPr/>
            </a:pPr>
            <a:r>
              <a:rPr lang="de-DE" dirty="0" err="1">
                <a:solidFill>
                  <a:prstClr val="black"/>
                </a:solidFill>
              </a:rPr>
              <a:t>Measures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performance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of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applied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algorithm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A67B-F9A0-BD7C-FF95-55876C24CA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46A8C-91ED-1EDB-8D15-67558376F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" r="58709" b="197"/>
          <a:stretch>
            <a:fillRect/>
          </a:stretch>
        </p:blipFill>
        <p:spPr>
          <a:xfrm>
            <a:off x="6793859" y="1252855"/>
            <a:ext cx="4415478" cy="51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212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E4B8-5DBB-F9CA-E06F-9F5A7223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E30BA-DAEA-97AD-1690-268C08CED6E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C3033FB-5444-6426-3FEC-15299C93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252855"/>
            <a:ext cx="9974263" cy="441008"/>
          </a:xfrm>
        </p:spPr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95EB31D-1BFC-51AE-9106-B8BF846F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844676"/>
            <a:ext cx="9974262" cy="44291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Rating = 0: </a:t>
            </a:r>
            <a:r>
              <a:rPr lang="de-DE" dirty="0" err="1"/>
              <a:t>books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but not </a:t>
            </a:r>
            <a:r>
              <a:rPr lang="de-DE" dirty="0" err="1"/>
              <a:t>rated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More </a:t>
            </a:r>
            <a:r>
              <a:rPr lang="de-DE" dirty="0" err="1"/>
              <a:t>realistic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like </a:t>
            </a:r>
            <a:r>
              <a:rPr lang="de-DE" dirty="0" err="1"/>
              <a:t>Goodreads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Kaggle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isolated</a:t>
            </a:r>
            <a:r>
              <a:rPr lang="de-DE" dirty="0"/>
              <a:t> Users and Books 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Deep KNN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Neural Recommenders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Temporal Analysis</a:t>
            </a:r>
          </a:p>
          <a:p>
            <a:pPr lvl="1">
              <a:lnSpc>
                <a:spcPct val="150000"/>
              </a:lnSpc>
              <a:buFont typeface="Symbol" pitchFamily="2" charset="2"/>
              <a:buChar char="Þ"/>
            </a:pPr>
            <a:r>
              <a:rPr lang="en-US" dirty="0"/>
              <a:t> Comparison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278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HSBI">
  <a:themeElements>
    <a:clrScheme name="_HSBI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78232D"/>
      </a:accent1>
      <a:accent2>
        <a:srgbClr val="C8A591"/>
      </a:accent2>
      <a:accent3>
        <a:srgbClr val="D7D2C3"/>
      </a:accent3>
      <a:accent4>
        <a:srgbClr val="9BAF87"/>
      </a:accent4>
      <a:accent5>
        <a:srgbClr val="C8C8C8"/>
      </a:accent5>
      <a:accent6>
        <a:srgbClr val="6EAFC8"/>
      </a:accent6>
      <a:hlink>
        <a:srgbClr val="000000"/>
      </a:hlink>
      <a:folHlink>
        <a:srgbClr val="000000"/>
      </a:folHlink>
    </a:clrScheme>
    <a:fontScheme name="_HSBI">
      <a:majorFont>
        <a:latin typeface="HSBI Lausanne 600"/>
        <a:ea typeface=""/>
        <a:cs typeface=""/>
      </a:majorFont>
      <a:minorFont>
        <a:latin typeface="HSBI Lausanne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108000" tIns="108000" rIns="108000" bIns="72000" rtlCol="0" anchor="t"/>
      <a:lstStyle>
        <a:defPPr marL="230400" indent="-230400" algn="l">
          <a:lnSpc>
            <a:spcPct val="94000"/>
          </a:lnSpc>
          <a:buBlip>
            <a:blip xmlns:r="http://schemas.openxmlformats.org/officeDocument/2006/relationships" r:embed="rId1"/>
          </a:buBlip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08000" tIns="108000" rIns="108000" bIns="72000" rtlCol="0" anchor="t">
        <a:spAutoFit/>
      </a:bodyPr>
      <a:lstStyle>
        <a:defPPr marL="230400" indent="-230400" algn="l">
          <a:lnSpc>
            <a:spcPct val="94000"/>
          </a:lnSpc>
          <a:buBlip>
            <a:blip xmlns:r="http://schemas.openxmlformats.org/officeDocument/2006/relationships" r:embed="rId1"/>
          </a:buBlip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6D4B3B0-A653-4F97-AFA2-813D2AEF360B}" vid="{721CAAAA-90C4-463C-952B-53F01C0F8810}"/>
    </a:ext>
  </a:extLst>
</a:theme>
</file>

<file path=ppt/theme/theme2.xml><?xml version="1.0" encoding="utf-8"?>
<a:theme xmlns:a="http://schemas.openxmlformats.org/drawingml/2006/main" name="Office">
  <a:themeElements>
    <a:clrScheme name="_HSBI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78232D"/>
      </a:accent1>
      <a:accent2>
        <a:srgbClr val="C8A591"/>
      </a:accent2>
      <a:accent3>
        <a:srgbClr val="D7D2C3"/>
      </a:accent3>
      <a:accent4>
        <a:srgbClr val="9BAF87"/>
      </a:accent4>
      <a:accent5>
        <a:srgbClr val="C8C8C8"/>
      </a:accent5>
      <a:accent6>
        <a:srgbClr val="6EAFC8"/>
      </a:accent6>
      <a:hlink>
        <a:srgbClr val="000000"/>
      </a:hlink>
      <a:folHlink>
        <a:srgbClr val="000000"/>
      </a:folHlink>
    </a:clrScheme>
    <a:fontScheme name="_HSBI">
      <a:majorFont>
        <a:latin typeface="HSBI Lausanne 600"/>
        <a:ea typeface=""/>
        <a:cs typeface=""/>
      </a:majorFont>
      <a:minorFont>
        <a:latin typeface="HSBI Lausanne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HSBI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78232D"/>
      </a:accent1>
      <a:accent2>
        <a:srgbClr val="C8A591"/>
      </a:accent2>
      <a:accent3>
        <a:srgbClr val="D7D2C3"/>
      </a:accent3>
      <a:accent4>
        <a:srgbClr val="9BAF87"/>
      </a:accent4>
      <a:accent5>
        <a:srgbClr val="C8C8C8"/>
      </a:accent5>
      <a:accent6>
        <a:srgbClr val="6EAFC8"/>
      </a:accent6>
      <a:hlink>
        <a:srgbClr val="000000"/>
      </a:hlink>
      <a:folHlink>
        <a:srgbClr val="000000"/>
      </a:folHlink>
    </a:clrScheme>
    <a:fontScheme name="_HSBI">
      <a:majorFont>
        <a:latin typeface="HSBI Lausanne 600"/>
        <a:ea typeface=""/>
        <a:cs typeface=""/>
      </a:majorFont>
      <a:minorFont>
        <a:latin typeface="HSBI Lausanne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efcf947-b4bd-47a5-a7d5-20360521a5ac}" enabled="0" method="" siteId="{fefcf947-b4bd-47a5-a7d5-20360521a5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HSBI_PowerPoint_16x9_Lausanne</Template>
  <TotalTime>0</TotalTime>
  <Words>323</Words>
  <Application>Microsoft Office PowerPoint</Application>
  <PresentationFormat>Breitbild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HSBI Lausanne 300</vt:lpstr>
      <vt:lpstr>Symbol</vt:lpstr>
      <vt:lpstr>HSBI</vt:lpstr>
      <vt:lpstr>Graph Database Application for Book Recommendations</vt:lpstr>
      <vt:lpstr>CONTENT</vt:lpstr>
      <vt:lpstr>Scenario: Book recommendations</vt:lpstr>
      <vt:lpstr>Implementation data</vt:lpstr>
      <vt:lpstr>Implementation Algorithms</vt:lpstr>
      <vt:lpstr>Implementation why a graph database?</vt:lpstr>
      <vt:lpstr>Technologies and tools</vt:lpstr>
      <vt:lpstr>Demo</vt:lpstr>
      <vt:lpstr>Further development</vt:lpstr>
      <vt:lpstr>Q&amp;A</vt:lpstr>
    </vt:vector>
  </TitlesOfParts>
  <Company>Fachhochschule Bielefeld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 in zwei Zeilen</dc:title>
  <dc:creator>Katja Hüppe</dc:creator>
  <cp:lastModifiedBy>Clara Krieger</cp:lastModifiedBy>
  <cp:revision>45</cp:revision>
  <dcterms:created xsi:type="dcterms:W3CDTF">2022-09-29T08:32:32Z</dcterms:created>
  <dcterms:modified xsi:type="dcterms:W3CDTF">2025-06-18T14:59:35Z</dcterms:modified>
</cp:coreProperties>
</file>