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420D-1343-417A-9A83-926404B5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5644-2A3A-4EF5-8832-D9257966D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3592-FC16-4C88-919B-3FAF2715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B3F3-1CDC-4B26-A1E5-E3271B76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2F0C-777C-4A2E-870A-1BECF390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24B4-D5D2-4D2A-949D-63545AFC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BD05-E531-4FE7-971B-079CE9712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4D24-DD87-4807-8ABC-829B7086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1E2-F685-41A6-8C39-04FDD11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6AE7-5B72-48CB-95B3-075C690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5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ACFC8-D078-45C1-85CC-A2DB801A5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876C-F2A1-4466-AA45-42923943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394B-3B48-4E37-95FD-3E774281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18E8-4D1B-4F4D-8516-2530BD3E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B611-59E9-4E8A-B4B0-049EA348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4410-6679-4AED-90BE-7AB1E620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0734-69FA-4717-B862-69887894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B2F2-9AB4-4D90-B9E7-6644AE4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98E9D-7792-4525-9138-D49811A7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6C43-7CF4-4864-8E4B-A6C0E023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0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42A4-B426-4220-8294-048D241C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F938-1140-4514-8E75-1BC67182B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7FCC-129D-4D30-88DD-F3E5E091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90BB-0F80-4437-8DD2-9DF1B269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0B08-AA9D-47B7-928B-2B9F196B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AF99-146A-4E18-92E7-FDF0839F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3DBF-FA15-471A-9D56-F4A315C1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F59B2-99B5-4ECF-B476-8CB4CA35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89DD-5706-421E-8712-0733AF56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8F13A-D388-49F2-9E47-A5BA801A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E205-291B-4335-A792-A721D0B9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6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85DD-255D-4483-A5E2-3454B56F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E4C9-211A-4C27-8AC7-39092FEC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CA38E-4D30-47E3-920A-F76AA42D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110CE-B592-4509-998C-EEBFCCC2B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3D441-A9AC-4EDC-BB86-B716C3DA8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24252-0857-4065-8577-1F019BDB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5186E-6A04-4DE1-9F98-1AF405DC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3D9A8-0857-4978-8F14-04E5B271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1AEE-5940-4C96-A04A-49B72E1C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C0DAC-1B78-4A67-B921-86D44C12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5B7EB-CCAB-4D20-AA18-1E502DB6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40B38-B3CB-4D24-9B1B-D7C7759F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3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D6DD4-5966-48E9-8F8C-5EC65E7A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3A86-C88A-4B2A-A621-069309B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5978-3904-416E-A183-8B4A63A8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71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1ABE-DEAE-40B2-B910-255E4802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0B7E-50CC-4216-87F4-095B8DDC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B4E7F-4725-40BE-9592-1F7CC30D6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D5502-7EAA-4053-ABFC-71C01A2E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507BE-D0C6-4C98-B803-5487B244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0A38-7563-454A-A2ED-7A6C3565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8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FC8-7C4C-4003-AFAA-897C1613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466EC-8A06-4855-9401-2FB5A5FB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A48DD-EFA4-4091-B46E-28A80A09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4B03-892B-4E7A-9713-BA467BFC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E44A-4240-409F-8836-44640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02D0-7E68-46C8-AB98-14DE976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4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65995-439E-4C73-B6B3-AC3CA2F7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1CD16-B445-42D9-8037-31FCAC54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A9F3-92C2-49C8-9CDC-1152EF0BC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71E1-D4CB-4919-8D36-32FC72B2DA3C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0F52-A1FB-48B2-AD9A-53B61677F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7B80-C081-46BA-A076-739E9260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E069-4C38-409A-AF2B-A63A50211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7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B48A974-9577-4E20-BA90-C6635F6D6D33}"/>
              </a:ext>
            </a:extLst>
          </p:cNvPr>
          <p:cNvCxnSpPr>
            <a:cxnSpLocks/>
          </p:cNvCxnSpPr>
          <p:nvPr/>
        </p:nvCxnSpPr>
        <p:spPr>
          <a:xfrm>
            <a:off x="1475117" y="1746848"/>
            <a:ext cx="3372928" cy="2286001"/>
          </a:xfrm>
          <a:prstGeom prst="bentConnector3">
            <a:avLst>
              <a:gd name="adj1" fmla="val 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4F3A2E1-20A1-437A-A67E-C14B5CCB2052}"/>
              </a:ext>
            </a:extLst>
          </p:cNvPr>
          <p:cNvSpPr/>
          <p:nvPr/>
        </p:nvSpPr>
        <p:spPr>
          <a:xfrm>
            <a:off x="1492370" y="2091905"/>
            <a:ext cx="2881222" cy="1949570"/>
          </a:xfrm>
          <a:custGeom>
            <a:avLst/>
            <a:gdLst>
              <a:gd name="connsiteX0" fmla="*/ 0 w 2881222"/>
              <a:gd name="connsiteY0" fmla="*/ 1949570 h 1949570"/>
              <a:gd name="connsiteX1" fmla="*/ 793630 w 2881222"/>
              <a:gd name="connsiteY1" fmla="*/ 733245 h 1949570"/>
              <a:gd name="connsiteX2" fmla="*/ 1578634 w 2881222"/>
              <a:gd name="connsiteY2" fmla="*/ 120770 h 1949570"/>
              <a:gd name="connsiteX3" fmla="*/ 2881222 w 2881222"/>
              <a:gd name="connsiteY3" fmla="*/ 0 h 1949570"/>
              <a:gd name="connsiteX4" fmla="*/ 2881222 w 2881222"/>
              <a:gd name="connsiteY4" fmla="*/ 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222" h="1949570">
                <a:moveTo>
                  <a:pt x="0" y="1949570"/>
                </a:moveTo>
                <a:cubicBezTo>
                  <a:pt x="265262" y="1493807"/>
                  <a:pt x="530524" y="1038045"/>
                  <a:pt x="793630" y="733245"/>
                </a:cubicBezTo>
                <a:cubicBezTo>
                  <a:pt x="1056736" y="428445"/>
                  <a:pt x="1230702" y="242977"/>
                  <a:pt x="1578634" y="120770"/>
                </a:cubicBezTo>
                <a:cubicBezTo>
                  <a:pt x="1926566" y="-1438"/>
                  <a:pt x="2881222" y="0"/>
                  <a:pt x="2881222" y="0"/>
                </a:cubicBezTo>
                <a:lnTo>
                  <a:pt x="288122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50C567A-A67B-4972-BF44-BD1E8E24B825}"/>
              </a:ext>
            </a:extLst>
          </p:cNvPr>
          <p:cNvCxnSpPr>
            <a:cxnSpLocks/>
          </p:cNvCxnSpPr>
          <p:nvPr/>
        </p:nvCxnSpPr>
        <p:spPr>
          <a:xfrm>
            <a:off x="5937612" y="1744469"/>
            <a:ext cx="3372928" cy="2286001"/>
          </a:xfrm>
          <a:prstGeom prst="bentConnector3">
            <a:avLst>
              <a:gd name="adj1" fmla="val 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1779BF-C53C-4ED2-A533-2B173156FF13}"/>
              </a:ext>
            </a:extLst>
          </p:cNvPr>
          <p:cNvSpPr/>
          <p:nvPr/>
        </p:nvSpPr>
        <p:spPr>
          <a:xfrm>
            <a:off x="5951496" y="2099185"/>
            <a:ext cx="2583162" cy="1930701"/>
          </a:xfrm>
          <a:custGeom>
            <a:avLst/>
            <a:gdLst>
              <a:gd name="connsiteX0" fmla="*/ 0 w 2587924"/>
              <a:gd name="connsiteY0" fmla="*/ 1889188 h 1935877"/>
              <a:gd name="connsiteX1" fmla="*/ 698740 w 2587924"/>
              <a:gd name="connsiteY1" fmla="*/ 1733913 h 1935877"/>
              <a:gd name="connsiteX2" fmla="*/ 1440611 w 2587924"/>
              <a:gd name="connsiteY2" fmla="*/ 284675 h 1935877"/>
              <a:gd name="connsiteX3" fmla="*/ 2587924 w 2587924"/>
              <a:gd name="connsiteY3" fmla="*/ 3 h 1935877"/>
              <a:gd name="connsiteX4" fmla="*/ 2587924 w 2587924"/>
              <a:gd name="connsiteY4" fmla="*/ 3 h 1935877"/>
              <a:gd name="connsiteX0" fmla="*/ 0 w 2587924"/>
              <a:gd name="connsiteY0" fmla="*/ 1889188 h 1903929"/>
              <a:gd name="connsiteX1" fmla="*/ 698740 w 2587924"/>
              <a:gd name="connsiteY1" fmla="*/ 1733913 h 1903929"/>
              <a:gd name="connsiteX2" fmla="*/ 1440611 w 2587924"/>
              <a:gd name="connsiteY2" fmla="*/ 284675 h 1903929"/>
              <a:gd name="connsiteX3" fmla="*/ 2587924 w 2587924"/>
              <a:gd name="connsiteY3" fmla="*/ 3 h 1903929"/>
              <a:gd name="connsiteX4" fmla="*/ 2587924 w 2587924"/>
              <a:gd name="connsiteY4" fmla="*/ 3 h 1903929"/>
              <a:gd name="connsiteX0" fmla="*/ 0 w 2585543"/>
              <a:gd name="connsiteY0" fmla="*/ 1905857 h 1914239"/>
              <a:gd name="connsiteX1" fmla="*/ 696359 w 2585543"/>
              <a:gd name="connsiteY1" fmla="*/ 1733913 h 1914239"/>
              <a:gd name="connsiteX2" fmla="*/ 1438230 w 2585543"/>
              <a:gd name="connsiteY2" fmla="*/ 284675 h 1914239"/>
              <a:gd name="connsiteX3" fmla="*/ 2585543 w 2585543"/>
              <a:gd name="connsiteY3" fmla="*/ 3 h 1914239"/>
              <a:gd name="connsiteX4" fmla="*/ 2585543 w 2585543"/>
              <a:gd name="connsiteY4" fmla="*/ 3 h 1914239"/>
              <a:gd name="connsiteX0" fmla="*/ 0 w 2585543"/>
              <a:gd name="connsiteY0" fmla="*/ 1905857 h 1909349"/>
              <a:gd name="connsiteX1" fmla="*/ 696359 w 2585543"/>
              <a:gd name="connsiteY1" fmla="*/ 1733913 h 1909349"/>
              <a:gd name="connsiteX2" fmla="*/ 1438230 w 2585543"/>
              <a:gd name="connsiteY2" fmla="*/ 284675 h 1909349"/>
              <a:gd name="connsiteX3" fmla="*/ 2585543 w 2585543"/>
              <a:gd name="connsiteY3" fmla="*/ 3 h 1909349"/>
              <a:gd name="connsiteX4" fmla="*/ 2585543 w 2585543"/>
              <a:gd name="connsiteY4" fmla="*/ 3 h 1909349"/>
              <a:gd name="connsiteX0" fmla="*/ 0 w 2585543"/>
              <a:gd name="connsiteY0" fmla="*/ 1905857 h 1905857"/>
              <a:gd name="connsiteX1" fmla="*/ 696359 w 2585543"/>
              <a:gd name="connsiteY1" fmla="*/ 1733913 h 1905857"/>
              <a:gd name="connsiteX2" fmla="*/ 1438230 w 2585543"/>
              <a:gd name="connsiteY2" fmla="*/ 284675 h 1905857"/>
              <a:gd name="connsiteX3" fmla="*/ 2585543 w 2585543"/>
              <a:gd name="connsiteY3" fmla="*/ 3 h 1905857"/>
              <a:gd name="connsiteX4" fmla="*/ 2585543 w 2585543"/>
              <a:gd name="connsiteY4" fmla="*/ 3 h 1905857"/>
              <a:gd name="connsiteX0" fmla="*/ 0 w 2669914"/>
              <a:gd name="connsiteY0" fmla="*/ 1934329 h 1934329"/>
              <a:gd name="connsiteX1" fmla="*/ 696359 w 2669914"/>
              <a:gd name="connsiteY1" fmla="*/ 1762385 h 1934329"/>
              <a:gd name="connsiteX2" fmla="*/ 1438230 w 2669914"/>
              <a:gd name="connsiteY2" fmla="*/ 313147 h 1934329"/>
              <a:gd name="connsiteX3" fmla="*/ 2585543 w 2669914"/>
              <a:gd name="connsiteY3" fmla="*/ 28475 h 1934329"/>
              <a:gd name="connsiteX4" fmla="*/ 2583162 w 2669914"/>
              <a:gd name="connsiteY4" fmla="*/ 4662 h 1934329"/>
              <a:gd name="connsiteX0" fmla="*/ 0 w 2583162"/>
              <a:gd name="connsiteY0" fmla="*/ 1929667 h 1929667"/>
              <a:gd name="connsiteX1" fmla="*/ 696359 w 2583162"/>
              <a:gd name="connsiteY1" fmla="*/ 1757723 h 1929667"/>
              <a:gd name="connsiteX2" fmla="*/ 1438230 w 2583162"/>
              <a:gd name="connsiteY2" fmla="*/ 308485 h 1929667"/>
              <a:gd name="connsiteX3" fmla="*/ 2583162 w 2583162"/>
              <a:gd name="connsiteY3" fmla="*/ 0 h 1929667"/>
              <a:gd name="connsiteX0" fmla="*/ 0 w 2583162"/>
              <a:gd name="connsiteY0" fmla="*/ 1929667 h 1929667"/>
              <a:gd name="connsiteX1" fmla="*/ 696359 w 2583162"/>
              <a:gd name="connsiteY1" fmla="*/ 1757723 h 1929667"/>
              <a:gd name="connsiteX2" fmla="*/ 1438230 w 2583162"/>
              <a:gd name="connsiteY2" fmla="*/ 308485 h 1929667"/>
              <a:gd name="connsiteX3" fmla="*/ 2583162 w 2583162"/>
              <a:gd name="connsiteY3" fmla="*/ 0 h 1929667"/>
              <a:gd name="connsiteX0" fmla="*/ 0 w 2583162"/>
              <a:gd name="connsiteY0" fmla="*/ 1930701 h 1930701"/>
              <a:gd name="connsiteX1" fmla="*/ 696359 w 2583162"/>
              <a:gd name="connsiteY1" fmla="*/ 1758757 h 1930701"/>
              <a:gd name="connsiteX2" fmla="*/ 1438230 w 2583162"/>
              <a:gd name="connsiteY2" fmla="*/ 309519 h 1930701"/>
              <a:gd name="connsiteX3" fmla="*/ 2583162 w 2583162"/>
              <a:gd name="connsiteY3" fmla="*/ 1034 h 19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162" h="1930701">
                <a:moveTo>
                  <a:pt x="0" y="1930701"/>
                </a:moveTo>
                <a:cubicBezTo>
                  <a:pt x="265307" y="1897229"/>
                  <a:pt x="420936" y="1993235"/>
                  <a:pt x="696359" y="1758757"/>
                </a:cubicBezTo>
                <a:cubicBezTo>
                  <a:pt x="971782" y="1524279"/>
                  <a:pt x="1123763" y="602473"/>
                  <a:pt x="1438230" y="309519"/>
                </a:cubicBezTo>
                <a:cubicBezTo>
                  <a:pt x="1752697" y="16565"/>
                  <a:pt x="2318442" y="-6135"/>
                  <a:pt x="2583162" y="10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E45FAF-69B1-4A2F-B44A-A0ACCBADBAF2}"/>
              </a:ext>
            </a:extLst>
          </p:cNvPr>
          <p:cNvCxnSpPr>
            <a:cxnSpLocks/>
          </p:cNvCxnSpPr>
          <p:nvPr/>
        </p:nvCxnSpPr>
        <p:spPr>
          <a:xfrm>
            <a:off x="1193800" y="2091905"/>
            <a:ext cx="31797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9312E-9F35-43B7-AFF6-CB0F95BE5121}"/>
              </a:ext>
            </a:extLst>
          </p:cNvPr>
          <p:cNvCxnSpPr>
            <a:cxnSpLocks/>
          </p:cNvCxnSpPr>
          <p:nvPr/>
        </p:nvCxnSpPr>
        <p:spPr>
          <a:xfrm>
            <a:off x="1193800" y="2980905"/>
            <a:ext cx="31797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7BA273-72C7-40C1-9909-E73B4A676B65}"/>
              </a:ext>
            </a:extLst>
          </p:cNvPr>
          <p:cNvCxnSpPr/>
          <p:nvPr/>
        </p:nvCxnSpPr>
        <p:spPr>
          <a:xfrm>
            <a:off x="2159000" y="2984500"/>
            <a:ext cx="0" cy="12128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CAC2B0-0BF2-4B95-ACBD-0D0CC821FEAB}"/>
              </a:ext>
            </a:extLst>
          </p:cNvPr>
          <p:cNvCxnSpPr>
            <a:cxnSpLocks/>
          </p:cNvCxnSpPr>
          <p:nvPr/>
        </p:nvCxnSpPr>
        <p:spPr>
          <a:xfrm>
            <a:off x="5654370" y="2093839"/>
            <a:ext cx="31797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A00D76-00FD-4400-B7F1-58A562BBBDEE}"/>
              </a:ext>
            </a:extLst>
          </p:cNvPr>
          <p:cNvCxnSpPr>
            <a:cxnSpLocks/>
          </p:cNvCxnSpPr>
          <p:nvPr/>
        </p:nvCxnSpPr>
        <p:spPr>
          <a:xfrm>
            <a:off x="5648020" y="2982839"/>
            <a:ext cx="31797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148FE0-6978-409E-9DC9-C2D9DEB21EEA}"/>
              </a:ext>
            </a:extLst>
          </p:cNvPr>
          <p:cNvCxnSpPr/>
          <p:nvPr/>
        </p:nvCxnSpPr>
        <p:spPr>
          <a:xfrm>
            <a:off x="7070420" y="2982839"/>
            <a:ext cx="0" cy="12128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AE1C37-FFC2-4E26-B7AB-91E12026C615}"/>
              </a:ext>
            </a:extLst>
          </p:cNvPr>
          <p:cNvSpPr txBox="1"/>
          <p:nvPr/>
        </p:nvSpPr>
        <p:spPr>
          <a:xfrm>
            <a:off x="2040245" y="4169571"/>
            <a:ext cx="178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Months since ice-free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384DB-45B3-49DD-B703-D3585B6CEAF0}"/>
              </a:ext>
            </a:extLst>
          </p:cNvPr>
          <p:cNvSpPr txBox="1"/>
          <p:nvPr/>
        </p:nvSpPr>
        <p:spPr>
          <a:xfrm>
            <a:off x="6925674" y="4173199"/>
            <a:ext cx="178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Months since ice-free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36E1D-AE7F-49E1-A38C-BE7BECDC6CB2}"/>
              </a:ext>
            </a:extLst>
          </p:cNvPr>
          <p:cNvSpPr txBox="1"/>
          <p:nvPr/>
        </p:nvSpPr>
        <p:spPr>
          <a:xfrm rot="16200000">
            <a:off x="4186477" y="2676245"/>
            <a:ext cx="239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Cumulative total 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5836F-7DFB-4447-ACF8-590211CE167B}"/>
              </a:ext>
            </a:extLst>
          </p:cNvPr>
          <p:cNvSpPr txBox="1"/>
          <p:nvPr/>
        </p:nvSpPr>
        <p:spPr>
          <a:xfrm rot="16200000">
            <a:off x="-298544" y="2675223"/>
            <a:ext cx="239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Cumulative total NPP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3A3D8-CC31-4970-A890-EB0FD98FCD24}"/>
              </a:ext>
            </a:extLst>
          </p:cNvPr>
          <p:cNvSpPr txBox="1"/>
          <p:nvPr/>
        </p:nvSpPr>
        <p:spPr>
          <a:xfrm>
            <a:off x="5427922" y="2733580"/>
            <a:ext cx="63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50%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407940-1514-4447-8501-CEAEB9EA9F04}"/>
              </a:ext>
            </a:extLst>
          </p:cNvPr>
          <p:cNvSpPr txBox="1"/>
          <p:nvPr/>
        </p:nvSpPr>
        <p:spPr>
          <a:xfrm>
            <a:off x="963169" y="2724192"/>
            <a:ext cx="63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50%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CFC0C-4D02-4CD3-AE8E-1BE1FF6A1E91}"/>
              </a:ext>
            </a:extLst>
          </p:cNvPr>
          <p:cNvSpPr txBox="1"/>
          <p:nvPr/>
        </p:nvSpPr>
        <p:spPr>
          <a:xfrm>
            <a:off x="905319" y="1827414"/>
            <a:ext cx="746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AA126-478A-48E3-A2A2-12CB6F17BC54}"/>
              </a:ext>
            </a:extLst>
          </p:cNvPr>
          <p:cNvSpPr txBox="1"/>
          <p:nvPr/>
        </p:nvSpPr>
        <p:spPr>
          <a:xfrm>
            <a:off x="5356933" y="1827415"/>
            <a:ext cx="77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15727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A3837953DAC40B6B04645DB35DA55" ma:contentTypeVersion="14" ma:contentTypeDescription="Create a new document." ma:contentTypeScope="" ma:versionID="cc884738143e98535bf1c99f064a06d8">
  <xsd:schema xmlns:xsd="http://www.w3.org/2001/XMLSchema" xmlns:xs="http://www.w3.org/2001/XMLSchema" xmlns:p="http://schemas.microsoft.com/office/2006/metadata/properties" xmlns:ns3="dd00fbbc-6285-46ef-980d-16265b20b076" xmlns:ns4="1096272e-9dae-46bb-94ed-8ed644d03108" targetNamespace="http://schemas.microsoft.com/office/2006/metadata/properties" ma:root="true" ma:fieldsID="00e8ba80bf7c28b4535dda5ab1be8314" ns3:_="" ns4:_="">
    <xsd:import namespace="dd00fbbc-6285-46ef-980d-16265b20b076"/>
    <xsd:import namespace="1096272e-9dae-46bb-94ed-8ed644d031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00fbbc-6285-46ef-980d-16265b20b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6272e-9dae-46bb-94ed-8ed644d0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1E5D5C-DD74-4661-B058-4E5392CC2B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00fbbc-6285-46ef-980d-16265b20b076"/>
    <ds:schemaRef ds:uri="1096272e-9dae-46bb-94ed-8ed644d0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989AA4-4035-4E7A-8EFF-C735BCAAE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B27B1-0E7B-4747-96FA-F7953F21DF2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dd00fbbc-6285-46ef-980d-16265b20b076"/>
    <ds:schemaRef ds:uri="http://schemas.microsoft.com/office/2006/documentManagement/types"/>
    <ds:schemaRef ds:uri="http://schemas.openxmlformats.org/package/2006/metadata/core-properties"/>
    <ds:schemaRef ds:uri="1096272e-9dae-46bb-94ed-8ed644d0310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Douglas</dc:creator>
  <cp:lastModifiedBy>Clara Douglas</cp:lastModifiedBy>
  <cp:revision>3</cp:revision>
  <dcterms:created xsi:type="dcterms:W3CDTF">2021-07-30T14:43:54Z</dcterms:created>
  <dcterms:modified xsi:type="dcterms:W3CDTF">2021-07-30T15:05:55Z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0x010100B01A3837953DAC40B6B04645DB35DA55</vt:lpwstr>
  </property>
</Properties>
</file>