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D1947-D042-4AEA-8417-1F57C5900B6D}" type="datetimeFigureOut">
              <a:rPr lang="fr-FR" smtClean="0"/>
              <a:t>15/10/2024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9EF99-3DE7-4ECB-8A73-49F861D7FCFE}" type="slidenum">
              <a:rPr lang="fr-FR" smtClean="0"/>
              <a:t>‹N°›</a:t>
            </a:fld>
            <a:endParaRPr lang="fr-FR"/>
          </a:p>
        </p:txBody>
      </p:sp>
    </p:spTree>
    <p:extLst>
      <p:ext uri="{BB962C8B-B14F-4D97-AF65-F5344CB8AC3E}">
        <p14:creationId xmlns:p14="http://schemas.microsoft.com/office/powerpoint/2010/main" val="146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200" b="0" i="0" u="none" strike="noStrike" cap="none" normalizeH="0" baseline="0" dirty="0">
                <a:ln>
                  <a:noFill/>
                </a:ln>
                <a:solidFill>
                  <a:schemeClr val="tx1"/>
                </a:solidFill>
                <a:effectLst/>
                <a:latin typeface="Arial" panose="020B0604020202020204" pitchFamily="34" charset="0"/>
              </a:rPr>
              <a:t>C'est là que tu vas montrer des extraits de code, expliquer pourquoi ces parties sont importantes, et comment elles fonctionnent. Tu peux choisir les parties du code qui illustrent bien la logique du jeu et l'organisation de votre projet.</a:t>
            </a:r>
          </a:p>
          <a:p>
            <a:endParaRPr lang="fr-FR" dirty="0"/>
          </a:p>
        </p:txBody>
      </p:sp>
      <p:sp>
        <p:nvSpPr>
          <p:cNvPr id="4" name="Espace réservé du numéro de diapositive 3"/>
          <p:cNvSpPr>
            <a:spLocks noGrp="1"/>
          </p:cNvSpPr>
          <p:nvPr>
            <p:ph type="sldNum" sz="quarter" idx="5"/>
          </p:nvPr>
        </p:nvSpPr>
        <p:spPr/>
        <p:txBody>
          <a:bodyPr/>
          <a:lstStyle/>
          <a:p>
            <a:fld id="{9DE9EF99-3DE7-4ECB-8A73-49F861D7FCFE}" type="slidenum">
              <a:rPr lang="fr-FR" smtClean="0"/>
              <a:t>5</a:t>
            </a:fld>
            <a:endParaRPr lang="fr-FR"/>
          </a:p>
        </p:txBody>
      </p:sp>
    </p:spTree>
    <p:extLst>
      <p:ext uri="{BB962C8B-B14F-4D97-AF65-F5344CB8AC3E}">
        <p14:creationId xmlns:p14="http://schemas.microsoft.com/office/powerpoint/2010/main" val="15663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713147-8793-102B-AE6A-AEA9AD7ABE7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681E4EB-AF29-9B38-DAA3-79E3F1874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64A1ABF-3AC9-59AE-C59D-87B62CE6FF71}"/>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B13FB972-BD4B-21DB-1DEB-D7C9AED47B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74DDFF-EDEA-1541-5CCA-96B646F6F0F1}"/>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410903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E39928-FEC2-E1C1-81A0-77835B70B4F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747A94F-CDD1-614F-0EDC-BCA45155674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08AE1B7-F543-4A9A-8EE2-EF2178AD5B53}"/>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40783F5A-37F6-8460-2D34-19CEAE4CA8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4D1CAA-C5AE-3E23-365C-AE4272E38795}"/>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44367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FB028F4-6B70-8625-95FC-7FCA187165C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B42F77D-4ED4-A9E6-5704-DAFF958EE4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F8E9F9-843D-D368-EED6-DD25DA6E874E}"/>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A692C954-3D9D-62C9-47CE-B5286B3044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75EF2-0896-C60F-0144-918A661E464F}"/>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200320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D8998-73DC-1FCD-D0F0-59D1723E522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8FF5A5-D623-1BB8-8DBF-1B5F4E986BD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A483D0-484C-EDB0-2520-7B2CEF6A59CC}"/>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E4541051-831E-02EE-F8DA-F1A5107771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EBABA-AE63-5D67-55C3-64B8FD6D3306}"/>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427050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22CB7-64D9-DC2D-2093-B584BA81C36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B88E79D-20D4-A6B6-D7D1-2A125F5798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E68E364-F27A-8FA9-E789-5F7773D53190}"/>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442F69D1-5934-64F8-6E67-259C5FE29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BC457C-2042-40F1-CF43-8ADE9BABED7F}"/>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40909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FBEBF9-D531-392C-0703-EDE9419EF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37D3F85-E5CF-0A00-571E-A80C6805E83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AFC946F-03BC-649A-0B8F-D5BADF82745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465F5B7-E9DF-BC53-CE85-592569A23A06}"/>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6ADD422F-037E-247B-4B96-54C98106A34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9D2538-0005-4E43-865B-6B1944A68E47}"/>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141217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809D4-C2D3-44B4-7948-1347E08B69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C9EAD78-BBB7-264C-18E8-FE5911C0E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27B6FC-6B53-BEE3-107C-32C4C2C31D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9F3CBAC-781C-0E57-E111-955315980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8C63F71-ED12-C766-8F4E-5BC526BBCC5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FC6FE06-10E5-53CB-9995-8B8D29BB0D8F}"/>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1ED30987-3F50-1204-2E96-4684C9BD67D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0AF1A9E-A6F6-F6B5-1E59-3E341B65EC38}"/>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238608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4AB4A-90E5-4854-3498-783CECD223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F3B9F4B-DD80-71DC-6A17-3FD839871D8F}"/>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C9A4A9DE-D837-CBC7-B400-E86A2E62638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ED1F0-2E93-2229-1237-74CFD6737A5E}"/>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2070041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20442ED-7C02-3CDD-40AF-C8980BCF327C}"/>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9E3C28CF-6234-EFA6-DD0F-63974214AA4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05A337A-D784-71FE-E81C-AB3779440B0E}"/>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330577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38C6C9-D8F0-C9E8-41B6-14A4FDF61D8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6CCE358-C4B2-5663-0830-9977207F9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17FBCAD-F1B7-6215-AC5A-9F4CE8E9D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BE49A2-4EED-5CFB-883C-76F699D9B09B}"/>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0A52B615-64E0-8D8D-3099-8E13857325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68EEA7-100A-6EED-FF99-E44DF22D2913}"/>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2285042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61B7D8-FFEA-2D37-E0E3-E015D607FE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8E5DC37-6EF1-CCB9-B9B2-AE9B02155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2A9AE14-AF84-4C5F-AA76-F468EF1A2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BEECFA6-449B-25F4-DD1D-0A4DCEAC9AAF}"/>
              </a:ext>
            </a:extLst>
          </p:cNvPr>
          <p:cNvSpPr>
            <a:spLocks noGrp="1"/>
          </p:cNvSpPr>
          <p:nvPr>
            <p:ph type="dt" sz="half" idx="10"/>
          </p:nvPr>
        </p:nvSpPr>
        <p:spPr/>
        <p:txBody>
          <a:bodyPr/>
          <a:lstStyle/>
          <a:p>
            <a:fld id="{90D7850A-F7E8-4685-B8C9-F754234F4169}"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364069C2-0816-8E9E-5B61-66F0CA96C0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CC72B1-2C0E-595C-383A-410B383875C1}"/>
              </a:ext>
            </a:extLst>
          </p:cNvPr>
          <p:cNvSpPr>
            <a:spLocks noGrp="1"/>
          </p:cNvSpPr>
          <p:nvPr>
            <p:ph type="sldNum" sz="quarter" idx="12"/>
          </p:nvPr>
        </p:nvSpPr>
        <p:spPr/>
        <p:txBody>
          <a:bodyPr/>
          <a:lstStyle/>
          <a:p>
            <a:fld id="{032574AB-502D-43CE-9D20-F2E7B15E5E1D}" type="slidenum">
              <a:rPr lang="fr-FR" smtClean="0"/>
              <a:t>‹N°›</a:t>
            </a:fld>
            <a:endParaRPr lang="fr-FR"/>
          </a:p>
        </p:txBody>
      </p:sp>
    </p:spTree>
    <p:extLst>
      <p:ext uri="{BB962C8B-B14F-4D97-AF65-F5344CB8AC3E}">
        <p14:creationId xmlns:p14="http://schemas.microsoft.com/office/powerpoint/2010/main" val="415061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4C29E1-51C9-2FF4-204D-88F4A93AA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4EB9384-D790-4A1C-8EF6-806CAF72E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7746B4-DFF5-DA43-AF29-F7F2BD90F9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D7850A-F7E8-4685-B8C9-F754234F4169}"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EA13083C-A30F-053E-92A8-E73A4F62C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A69F196-F132-A634-1C4C-76E7E06D5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2574AB-502D-43CE-9D20-F2E7B15E5E1D}" type="slidenum">
              <a:rPr lang="fr-FR" smtClean="0"/>
              <a:t>‹N°›</a:t>
            </a:fld>
            <a:endParaRPr lang="fr-FR"/>
          </a:p>
        </p:txBody>
      </p:sp>
    </p:spTree>
    <p:extLst>
      <p:ext uri="{BB962C8B-B14F-4D97-AF65-F5344CB8AC3E}">
        <p14:creationId xmlns:p14="http://schemas.microsoft.com/office/powerpoint/2010/main" val="3737336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53F684C-CCFC-AA2B-C68A-2F4961FEBC36}"/>
              </a:ext>
            </a:extLst>
          </p:cNvPr>
          <p:cNvSpPr>
            <a:spLocks noChangeArrowheads="1"/>
          </p:cNvSpPr>
          <p:nvPr/>
        </p:nvSpPr>
        <p:spPr bwMode="auto">
          <a:xfrm>
            <a:off x="1597477" y="3059889"/>
            <a:ext cx="9721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 Le titre du projet, vos noms, et peut-être une image illustrative. Ce slide est très simple et peut être partagé entre vous.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1"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DB967D09-B375-6A32-BCDA-8CEEB1442B44}"/>
              </a:ext>
            </a:extLst>
          </p:cNvPr>
          <p:cNvSpPr txBox="1"/>
          <p:nvPr/>
        </p:nvSpPr>
        <p:spPr>
          <a:xfrm>
            <a:off x="5319342" y="1212958"/>
            <a:ext cx="191269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1. Titre</a:t>
            </a:r>
          </a:p>
        </p:txBody>
      </p:sp>
    </p:spTree>
    <p:extLst>
      <p:ext uri="{BB962C8B-B14F-4D97-AF65-F5344CB8AC3E}">
        <p14:creationId xmlns:p14="http://schemas.microsoft.com/office/powerpoint/2010/main" val="212964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874F707-4214-EDA9-9FD8-10FEACE55D73}"/>
              </a:ext>
            </a:extLst>
          </p:cNvPr>
          <p:cNvSpPr txBox="1"/>
          <p:nvPr/>
        </p:nvSpPr>
        <p:spPr>
          <a:xfrm>
            <a:off x="2212258" y="2067088"/>
            <a:ext cx="8306161" cy="161582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Quelles améliorations pouvez-vous envisager dans le code ?  Genre humain vs ordi ou notions de capture peuvent être intéressant </a:t>
            </a:r>
          </a:p>
          <a:p>
            <a:pPr marL="914400" marR="0" lvl="2"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PAS D’AUTRES IDEES POUR L’INSTANT</a:t>
            </a:r>
          </a:p>
        </p:txBody>
      </p:sp>
      <p:sp>
        <p:nvSpPr>
          <p:cNvPr id="7" name="ZoneTexte 6">
            <a:extLst>
              <a:ext uri="{FF2B5EF4-FFF2-40B4-BE49-F238E27FC236}">
                <a16:creationId xmlns:a16="http://schemas.microsoft.com/office/drawing/2014/main" id="{F94FFA94-A923-03FE-ABC7-BDE642E4DB8A}"/>
              </a:ext>
            </a:extLst>
          </p:cNvPr>
          <p:cNvSpPr txBox="1"/>
          <p:nvPr/>
        </p:nvSpPr>
        <p:spPr>
          <a:xfrm>
            <a:off x="3608438" y="660908"/>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6. Extensions possibles</a:t>
            </a:r>
          </a:p>
        </p:txBody>
      </p:sp>
      <p:sp>
        <p:nvSpPr>
          <p:cNvPr id="8" name="ZoneTexte 7">
            <a:extLst>
              <a:ext uri="{FF2B5EF4-FFF2-40B4-BE49-F238E27FC236}">
                <a16:creationId xmlns:a16="http://schemas.microsoft.com/office/drawing/2014/main" id="{CA5CE1EA-3BB4-4CD5-9B1C-131D59F8BE39}"/>
              </a:ext>
            </a:extLst>
          </p:cNvPr>
          <p:cNvSpPr txBox="1"/>
          <p:nvPr/>
        </p:nvSpPr>
        <p:spPr>
          <a:xfrm>
            <a:off x="462116" y="426229"/>
            <a:ext cx="1877961" cy="369332"/>
          </a:xfrm>
          <a:prstGeom prst="rect">
            <a:avLst/>
          </a:prstGeom>
          <a:noFill/>
        </p:spPr>
        <p:txBody>
          <a:bodyPr wrap="square" rtlCol="0">
            <a:spAutoFit/>
          </a:bodyPr>
          <a:lstStyle/>
          <a:p>
            <a:r>
              <a:rPr lang="fr-FR" dirty="0">
                <a:highlight>
                  <a:srgbClr val="FFFF00"/>
                </a:highlight>
              </a:rPr>
              <a:t>MOHAMED</a:t>
            </a:r>
          </a:p>
        </p:txBody>
      </p:sp>
    </p:spTree>
    <p:extLst>
      <p:ext uri="{BB962C8B-B14F-4D97-AF65-F5344CB8AC3E}">
        <p14:creationId xmlns:p14="http://schemas.microsoft.com/office/powerpoint/2010/main" val="11791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BFB8F58-B3A7-AF18-96B5-E03131885AD1}"/>
              </a:ext>
            </a:extLst>
          </p:cNvPr>
          <p:cNvSpPr txBox="1"/>
          <p:nvPr/>
        </p:nvSpPr>
        <p:spPr>
          <a:xfrm>
            <a:off x="3047301" y="2692433"/>
            <a:ext cx="6094602" cy="10618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 Un aperçu des sections que vous allez présenter pendant l'oral. Chacun peut dire un mot sur la partie qu'il va couvrir.</a:t>
            </a:r>
          </a:p>
        </p:txBody>
      </p:sp>
      <p:sp>
        <p:nvSpPr>
          <p:cNvPr id="7" name="ZoneTexte 6">
            <a:extLst>
              <a:ext uri="{FF2B5EF4-FFF2-40B4-BE49-F238E27FC236}">
                <a16:creationId xmlns:a16="http://schemas.microsoft.com/office/drawing/2014/main" id="{F3693430-02A9-B66B-E759-83A192121944}"/>
              </a:ext>
            </a:extLst>
          </p:cNvPr>
          <p:cNvSpPr txBox="1"/>
          <p:nvPr/>
        </p:nvSpPr>
        <p:spPr>
          <a:xfrm>
            <a:off x="3805107" y="1671917"/>
            <a:ext cx="4410511"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2. Sommaire / plan de la présentation</a:t>
            </a:r>
          </a:p>
        </p:txBody>
      </p:sp>
    </p:spTree>
    <p:extLst>
      <p:ext uri="{BB962C8B-B14F-4D97-AF65-F5344CB8AC3E}">
        <p14:creationId xmlns:p14="http://schemas.microsoft.com/office/powerpoint/2010/main" val="41956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F266FEE-909E-9412-42EC-62D9A1002449}"/>
              </a:ext>
            </a:extLst>
          </p:cNvPr>
          <p:cNvSpPr txBox="1"/>
          <p:nvPr/>
        </p:nvSpPr>
        <p:spPr>
          <a:xfrm>
            <a:off x="2252038" y="2733359"/>
            <a:ext cx="8277837" cy="646331"/>
          </a:xfrm>
          <a:prstGeom prst="rect">
            <a:avLst/>
          </a:prstGeom>
          <a:noFill/>
        </p:spPr>
        <p:txBody>
          <a:bodyPr wrap="square">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Qu'est-ce que "Fox and </a:t>
            </a:r>
            <a:r>
              <a:rPr kumimoji="0" lang="fr-FR" altLang="fr-FR" sz="1800" b="0" i="0" u="none" strike="noStrike" cap="none" normalizeH="0" baseline="0" dirty="0" err="1">
                <a:ln>
                  <a:noFill/>
                </a:ln>
                <a:solidFill>
                  <a:schemeClr val="tx1"/>
                </a:solidFill>
                <a:effectLst/>
                <a:latin typeface="Arial" panose="020B0604020202020204" pitchFamily="34" charset="0"/>
              </a:rPr>
              <a:t>Hounds</a:t>
            </a:r>
            <a:r>
              <a:rPr kumimoji="0" lang="fr-FR" altLang="fr-FR" sz="1800" b="0" i="0" u="none" strike="noStrike" cap="none" normalizeH="0" baseline="0" dirty="0">
                <a:ln>
                  <a:noFill/>
                </a:ln>
                <a:solidFill>
                  <a:schemeClr val="tx1"/>
                </a:solidFill>
                <a:effectLst/>
                <a:latin typeface="Arial" panose="020B0604020202020204" pitchFamily="34" charset="0"/>
              </a:rPr>
              <a:t>" ?</a:t>
            </a:r>
          </a:p>
        </p:txBody>
      </p:sp>
      <p:sp>
        <p:nvSpPr>
          <p:cNvPr id="7" name="ZoneTexte 6">
            <a:extLst>
              <a:ext uri="{FF2B5EF4-FFF2-40B4-BE49-F238E27FC236}">
                <a16:creationId xmlns:a16="http://schemas.microsoft.com/office/drawing/2014/main" id="{3DF636CD-71C3-249B-30E4-6D894F0B4F86}"/>
              </a:ext>
            </a:extLst>
          </p:cNvPr>
          <p:cNvSpPr txBox="1"/>
          <p:nvPr/>
        </p:nvSpPr>
        <p:spPr>
          <a:xfrm>
            <a:off x="3047301" y="616402"/>
            <a:ext cx="609460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3. Contextualisation / résumé de l'esprit du projet</a:t>
            </a:r>
          </a:p>
        </p:txBody>
      </p:sp>
      <p:sp>
        <p:nvSpPr>
          <p:cNvPr id="8" name="ZoneTexte 7">
            <a:extLst>
              <a:ext uri="{FF2B5EF4-FFF2-40B4-BE49-F238E27FC236}">
                <a16:creationId xmlns:a16="http://schemas.microsoft.com/office/drawing/2014/main" id="{5C14E751-8496-7CF0-F678-D3C31DAD0271}"/>
              </a:ext>
            </a:extLst>
          </p:cNvPr>
          <p:cNvSpPr txBox="1"/>
          <p:nvPr/>
        </p:nvSpPr>
        <p:spPr>
          <a:xfrm>
            <a:off x="729842" y="985734"/>
            <a:ext cx="2139193" cy="369332"/>
          </a:xfrm>
          <a:prstGeom prst="rect">
            <a:avLst/>
          </a:prstGeom>
          <a:noFill/>
        </p:spPr>
        <p:txBody>
          <a:bodyPr wrap="square" rtlCol="0">
            <a:spAutoFit/>
          </a:bodyPr>
          <a:lstStyle/>
          <a:p>
            <a:r>
              <a:rPr lang="fr-FR" dirty="0">
                <a:highlight>
                  <a:srgbClr val="FFFF00"/>
                </a:highlight>
              </a:rPr>
              <a:t>MOHAMED</a:t>
            </a:r>
          </a:p>
        </p:txBody>
      </p:sp>
    </p:spTree>
    <p:extLst>
      <p:ext uri="{BB962C8B-B14F-4D97-AF65-F5344CB8AC3E}">
        <p14:creationId xmlns:p14="http://schemas.microsoft.com/office/powerpoint/2010/main" val="87477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2BB286-9D9C-A687-3BE5-88308B03245E}"/>
              </a:ext>
            </a:extLst>
          </p:cNvPr>
          <p:cNvSpPr>
            <a:spLocks noGrp="1"/>
          </p:cNvSpPr>
          <p:nvPr>
            <p:ph type="title"/>
          </p:nvPr>
        </p:nvSpPr>
        <p:spPr/>
        <p:txBody>
          <a:bodyPr/>
          <a:lstStyle/>
          <a:p>
            <a:r>
              <a:rPr lang="fr-FR" dirty="0"/>
              <a:t>3</a:t>
            </a:r>
          </a:p>
        </p:txBody>
      </p:sp>
      <p:sp>
        <p:nvSpPr>
          <p:cNvPr id="5" name="ZoneTexte 4">
            <a:extLst>
              <a:ext uri="{FF2B5EF4-FFF2-40B4-BE49-F238E27FC236}">
                <a16:creationId xmlns:a16="http://schemas.microsoft.com/office/drawing/2014/main" id="{32AB91BD-95CF-56BD-97F4-A39C0F96039D}"/>
              </a:ext>
            </a:extLst>
          </p:cNvPr>
          <p:cNvSpPr txBox="1"/>
          <p:nvPr/>
        </p:nvSpPr>
        <p:spPr>
          <a:xfrm>
            <a:off x="3254478" y="2661290"/>
            <a:ext cx="6096000" cy="1754326"/>
          </a:xfrm>
          <a:prstGeom prst="rect">
            <a:avLst/>
          </a:prstGeom>
          <a:noFill/>
        </p:spPr>
        <p:txBody>
          <a:bodyPr wrap="square">
            <a:spAutoFit/>
          </a:bodyPr>
          <a:lstStyle/>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Quels étaient les objectifs du projet ? </a:t>
            </a:r>
          </a:p>
          <a:p>
            <a:pPr lvl="3"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Voir si on a bien compris les notions du cours</a:t>
            </a:r>
          </a:p>
          <a:p>
            <a:pPr lvl="4"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DONNER LES NOTIONS DU COURS QUE L’ON A VU DANS CE PROJET (classe mère-fille…)</a:t>
            </a:r>
          </a:p>
        </p:txBody>
      </p:sp>
      <p:sp>
        <p:nvSpPr>
          <p:cNvPr id="7" name="ZoneTexte 6">
            <a:extLst>
              <a:ext uri="{FF2B5EF4-FFF2-40B4-BE49-F238E27FC236}">
                <a16:creationId xmlns:a16="http://schemas.microsoft.com/office/drawing/2014/main" id="{B5F441C1-2FC9-BB7D-69F9-76B76E6D08BC}"/>
              </a:ext>
            </a:extLst>
          </p:cNvPr>
          <p:cNvSpPr txBox="1"/>
          <p:nvPr/>
        </p:nvSpPr>
        <p:spPr>
          <a:xfrm>
            <a:off x="668594" y="365125"/>
            <a:ext cx="6096000" cy="369332"/>
          </a:xfrm>
          <a:prstGeom prst="rect">
            <a:avLst/>
          </a:prstGeom>
          <a:noFill/>
        </p:spPr>
        <p:txBody>
          <a:bodyPr wrap="square">
            <a:spAutoFit/>
          </a:bodyPr>
          <a:lstStyle/>
          <a:p>
            <a:r>
              <a:rPr lang="fr-FR" dirty="0">
                <a:highlight>
                  <a:srgbClr val="FFFF00"/>
                </a:highlight>
              </a:rPr>
              <a:t>MOHAMED</a:t>
            </a:r>
            <a:endParaRPr lang="fr-FR" dirty="0"/>
          </a:p>
        </p:txBody>
      </p:sp>
    </p:spTree>
    <p:extLst>
      <p:ext uri="{BB962C8B-B14F-4D97-AF65-F5344CB8AC3E}">
        <p14:creationId xmlns:p14="http://schemas.microsoft.com/office/powerpoint/2010/main" val="322635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DF3FF34-9CF2-515F-1E4C-18C34387EAF7}"/>
              </a:ext>
            </a:extLst>
          </p:cNvPr>
          <p:cNvSpPr txBox="1"/>
          <p:nvPr/>
        </p:nvSpPr>
        <p:spPr>
          <a:xfrm>
            <a:off x="2133600" y="2619819"/>
            <a:ext cx="8298426" cy="13388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9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lang="fr-FR" altLang="fr-FR" dirty="0">
                <a:latin typeface="Arial" panose="020B0604020202020204" pitchFamily="34" charset="0"/>
              </a:rPr>
              <a:t>Présentation de la classe </a:t>
            </a:r>
            <a:r>
              <a:rPr lang="fr-FR" altLang="fr-FR" dirty="0" err="1">
                <a:latin typeface="Arial" panose="020B0604020202020204" pitchFamily="34" charset="0"/>
              </a:rPr>
              <a:t>GameBoard</a:t>
            </a:r>
            <a:r>
              <a:rPr lang="fr-FR" altLang="fr-FR" dirty="0">
                <a:latin typeface="Arial" panose="020B0604020202020204" pitchFamily="34" charset="0"/>
              </a:rPr>
              <a:t> (initialisation du plateau, affichage, placement des pions).</a:t>
            </a:r>
          </a:p>
        </p:txBody>
      </p:sp>
      <p:sp>
        <p:nvSpPr>
          <p:cNvPr id="7" name="ZoneTexte 6">
            <a:extLst>
              <a:ext uri="{FF2B5EF4-FFF2-40B4-BE49-F238E27FC236}">
                <a16:creationId xmlns:a16="http://schemas.microsoft.com/office/drawing/2014/main" id="{11504DBF-7002-B949-46A5-250D42292B2F}"/>
              </a:ext>
            </a:extLst>
          </p:cNvPr>
          <p:cNvSpPr txBox="1"/>
          <p:nvPr/>
        </p:nvSpPr>
        <p:spPr>
          <a:xfrm>
            <a:off x="3047301" y="463415"/>
            <a:ext cx="60960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4. Présentation et explication des points les plus importants du code (quelques slides)</a:t>
            </a:r>
          </a:p>
        </p:txBody>
      </p:sp>
      <p:sp>
        <p:nvSpPr>
          <p:cNvPr id="8" name="ZoneTexte 7">
            <a:extLst>
              <a:ext uri="{FF2B5EF4-FFF2-40B4-BE49-F238E27FC236}">
                <a16:creationId xmlns:a16="http://schemas.microsoft.com/office/drawing/2014/main" id="{3026E58D-FC3F-949D-7F17-E79BE30832D0}"/>
              </a:ext>
            </a:extLst>
          </p:cNvPr>
          <p:cNvSpPr txBox="1"/>
          <p:nvPr/>
        </p:nvSpPr>
        <p:spPr>
          <a:xfrm>
            <a:off x="727587" y="550606"/>
            <a:ext cx="1052052" cy="369332"/>
          </a:xfrm>
          <a:prstGeom prst="rect">
            <a:avLst/>
          </a:prstGeom>
          <a:noFill/>
        </p:spPr>
        <p:txBody>
          <a:bodyPr wrap="square" rtlCol="0">
            <a:spAutoFit/>
          </a:bodyPr>
          <a:lstStyle/>
          <a:p>
            <a:r>
              <a:rPr lang="fr-FR" dirty="0">
                <a:highlight>
                  <a:srgbClr val="FFFF00"/>
                </a:highlight>
              </a:rPr>
              <a:t>CLARA</a:t>
            </a:r>
          </a:p>
        </p:txBody>
      </p:sp>
    </p:spTree>
    <p:extLst>
      <p:ext uri="{BB962C8B-B14F-4D97-AF65-F5344CB8AC3E}">
        <p14:creationId xmlns:p14="http://schemas.microsoft.com/office/powerpoint/2010/main" val="346436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BB3626-D57B-DC86-40ED-F8D6300748BB}"/>
              </a:ext>
            </a:extLst>
          </p:cNvPr>
          <p:cNvSpPr>
            <a:spLocks noGrp="1"/>
          </p:cNvSpPr>
          <p:nvPr>
            <p:ph type="title"/>
          </p:nvPr>
        </p:nvSpPr>
        <p:spPr/>
        <p:txBody>
          <a:bodyPr/>
          <a:lstStyle/>
          <a:p>
            <a:r>
              <a:rPr lang="fr-FR" dirty="0"/>
              <a:t>4</a:t>
            </a:r>
          </a:p>
        </p:txBody>
      </p:sp>
      <p:sp>
        <p:nvSpPr>
          <p:cNvPr id="5" name="ZoneTexte 4">
            <a:extLst>
              <a:ext uri="{FF2B5EF4-FFF2-40B4-BE49-F238E27FC236}">
                <a16:creationId xmlns:a16="http://schemas.microsoft.com/office/drawing/2014/main" id="{2486014E-735A-D812-732B-A55FC084FD2E}"/>
              </a:ext>
            </a:extLst>
          </p:cNvPr>
          <p:cNvSpPr txBox="1"/>
          <p:nvPr/>
        </p:nvSpPr>
        <p:spPr>
          <a:xfrm>
            <a:off x="1238865" y="2182762"/>
            <a:ext cx="8347587" cy="1200329"/>
          </a:xfrm>
          <a:prstGeom prst="rect">
            <a:avLst/>
          </a:prstGeom>
          <a:noFill/>
        </p:spPr>
        <p:txBody>
          <a:bodyPr wrap="square">
            <a:spAutoFit/>
          </a:bodyPr>
          <a:lstStyle/>
          <a:p>
            <a:pPr marL="914400" marR="0" lvl="2" indent="0" algn="l" defTabSz="914400" rtl="0" eaLnBrk="0" fontAlgn="base" latinLnBrk="0" hangingPunct="0">
              <a:lnSpc>
                <a:spcPct val="100000"/>
              </a:lnSpc>
              <a:spcBef>
                <a:spcPct val="0"/>
              </a:spcBef>
              <a:spcAft>
                <a:spcPct val="0"/>
              </a:spcAft>
              <a:buClrTx/>
              <a:buSzTx/>
              <a:buFontTx/>
              <a:buChar char="•"/>
              <a:tabLst/>
            </a:pPr>
            <a:r>
              <a:rPr lang="fr-FR" altLang="fr-FR" dirty="0">
                <a:latin typeface="Arial" panose="020B0604020202020204" pitchFamily="34" charset="0"/>
              </a:rPr>
              <a:t>Explication de la classe </a:t>
            </a:r>
            <a:r>
              <a:rPr lang="fr-FR" altLang="fr-FR" b="1" dirty="0" err="1">
                <a:latin typeface="Arial" panose="020B0604020202020204" pitchFamily="34" charset="0"/>
              </a:rPr>
              <a:t>Hound</a:t>
            </a:r>
            <a:r>
              <a:rPr lang="fr-FR" altLang="fr-FR" dirty="0">
                <a:latin typeface="Arial" panose="020B0604020202020204" pitchFamily="34" charset="0"/>
              </a:rPr>
              <a:t> (gestion des chiens, déplacements).</a:t>
            </a:r>
          </a:p>
          <a:p>
            <a:pPr marL="914400" marR="0" lvl="2"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lang="fr-FR" altLang="fr-FR" dirty="0">
                <a:latin typeface="Arial" panose="020B0604020202020204" pitchFamily="34" charset="0"/>
              </a:rPr>
              <a:t>Présentation de la classe </a:t>
            </a:r>
            <a:r>
              <a:rPr lang="fr-FR" altLang="fr-FR" b="1" dirty="0">
                <a:latin typeface="Arial" panose="020B0604020202020204" pitchFamily="34" charset="0"/>
              </a:rPr>
              <a:t>Fox</a:t>
            </a:r>
            <a:r>
              <a:rPr lang="fr-FR" altLang="fr-FR" dirty="0">
                <a:latin typeface="Arial" panose="020B0604020202020204" pitchFamily="34" charset="0"/>
              </a:rPr>
              <a:t> (déplacements spéciaux et conditions de victoire).</a:t>
            </a:r>
          </a:p>
        </p:txBody>
      </p:sp>
      <p:sp>
        <p:nvSpPr>
          <p:cNvPr id="6" name="ZoneTexte 5">
            <a:extLst>
              <a:ext uri="{FF2B5EF4-FFF2-40B4-BE49-F238E27FC236}">
                <a16:creationId xmlns:a16="http://schemas.microsoft.com/office/drawing/2014/main" id="{7B0500DD-AD68-E294-7ACA-AE9E110249AA}"/>
              </a:ext>
            </a:extLst>
          </p:cNvPr>
          <p:cNvSpPr txBox="1"/>
          <p:nvPr/>
        </p:nvSpPr>
        <p:spPr>
          <a:xfrm>
            <a:off x="838200" y="216310"/>
            <a:ext cx="2465439" cy="646331"/>
          </a:xfrm>
          <a:prstGeom prst="rect">
            <a:avLst/>
          </a:prstGeom>
          <a:noFill/>
        </p:spPr>
        <p:txBody>
          <a:bodyPr wrap="square" rtlCol="0">
            <a:spAutoFit/>
          </a:bodyPr>
          <a:lstStyle/>
          <a:p>
            <a:r>
              <a:rPr lang="fr-FR" dirty="0">
                <a:highlight>
                  <a:srgbClr val="FFFF00"/>
                </a:highlight>
              </a:rPr>
              <a:t>Mohamed (Clara peut aider un peu)</a:t>
            </a:r>
          </a:p>
        </p:txBody>
      </p:sp>
    </p:spTree>
    <p:extLst>
      <p:ext uri="{BB962C8B-B14F-4D97-AF65-F5344CB8AC3E}">
        <p14:creationId xmlns:p14="http://schemas.microsoft.com/office/powerpoint/2010/main" val="237315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55E73E-B8B2-CFD9-33D5-FF0B801C2AD3}"/>
              </a:ext>
            </a:extLst>
          </p:cNvPr>
          <p:cNvSpPr>
            <a:spLocks noGrp="1"/>
          </p:cNvSpPr>
          <p:nvPr>
            <p:ph type="title"/>
          </p:nvPr>
        </p:nvSpPr>
        <p:spPr/>
        <p:txBody>
          <a:bodyPr/>
          <a:lstStyle/>
          <a:p>
            <a:r>
              <a:rPr lang="fr-FR" dirty="0"/>
              <a:t>4</a:t>
            </a:r>
          </a:p>
        </p:txBody>
      </p:sp>
      <p:sp>
        <p:nvSpPr>
          <p:cNvPr id="5" name="ZoneTexte 4">
            <a:extLst>
              <a:ext uri="{FF2B5EF4-FFF2-40B4-BE49-F238E27FC236}">
                <a16:creationId xmlns:a16="http://schemas.microsoft.com/office/drawing/2014/main" id="{DDCB8452-9042-FF5F-D761-EE6BD4CE75B1}"/>
              </a:ext>
            </a:extLst>
          </p:cNvPr>
          <p:cNvSpPr txBox="1"/>
          <p:nvPr/>
        </p:nvSpPr>
        <p:spPr>
          <a:xfrm>
            <a:off x="3048000" y="2969793"/>
            <a:ext cx="6096000" cy="923330"/>
          </a:xfrm>
          <a:prstGeom prst="rect">
            <a:avLst/>
          </a:prstGeom>
          <a:noFill/>
        </p:spPr>
        <p:txBody>
          <a:bodyPr wrap="square">
            <a:spAutoFit/>
          </a:bodyPr>
          <a:lstStyle/>
          <a:p>
            <a:pPr marL="914400" marR="0" lvl="2" indent="0" algn="l" defTabSz="914400" rtl="0" eaLnBrk="0" fontAlgn="base" latinLnBrk="0" hangingPunct="0">
              <a:lnSpc>
                <a:spcPct val="100000"/>
              </a:lnSpc>
              <a:spcBef>
                <a:spcPct val="0"/>
              </a:spcBef>
              <a:spcAft>
                <a:spcPct val="0"/>
              </a:spcAft>
              <a:buClrTx/>
              <a:buSzTx/>
              <a:buFontTx/>
              <a:buChar char="•"/>
              <a:tabLst/>
            </a:pPr>
            <a:r>
              <a:rPr lang="fr-FR" altLang="fr-FR" dirty="0">
                <a:latin typeface="Arial" panose="020B0604020202020204" pitchFamily="34" charset="0"/>
              </a:rPr>
              <a:t>Détails de la classe </a:t>
            </a:r>
            <a:r>
              <a:rPr lang="fr-FR" altLang="fr-FR" dirty="0" err="1">
                <a:latin typeface="Arial" panose="020B0604020202020204" pitchFamily="34" charset="0"/>
              </a:rPr>
              <a:t>FoxAndHounds</a:t>
            </a:r>
            <a:r>
              <a:rPr lang="fr-FR" altLang="fr-FR" dirty="0">
                <a:latin typeface="Arial" panose="020B0604020202020204" pitchFamily="34" charset="0"/>
              </a:rPr>
              <a:t> (gestion globale du jeu, interaction entre les joueurs, déroulement de la partie).</a:t>
            </a:r>
          </a:p>
        </p:txBody>
      </p:sp>
      <p:sp>
        <p:nvSpPr>
          <p:cNvPr id="7" name="ZoneTexte 6">
            <a:extLst>
              <a:ext uri="{FF2B5EF4-FFF2-40B4-BE49-F238E27FC236}">
                <a16:creationId xmlns:a16="http://schemas.microsoft.com/office/drawing/2014/main" id="{2EEE68F6-73DA-6C72-3FCF-91567F1AD409}"/>
              </a:ext>
            </a:extLst>
          </p:cNvPr>
          <p:cNvSpPr txBox="1"/>
          <p:nvPr/>
        </p:nvSpPr>
        <p:spPr>
          <a:xfrm>
            <a:off x="838200" y="365125"/>
            <a:ext cx="1504335" cy="369332"/>
          </a:xfrm>
          <a:prstGeom prst="rect">
            <a:avLst/>
          </a:prstGeom>
          <a:noFill/>
        </p:spPr>
        <p:txBody>
          <a:bodyPr wrap="square">
            <a:spAutoFit/>
          </a:bodyPr>
          <a:lstStyle/>
          <a:p>
            <a:r>
              <a:rPr lang="fr-FR" dirty="0">
                <a:highlight>
                  <a:srgbClr val="FFFF00"/>
                </a:highlight>
              </a:rPr>
              <a:t>CLARA</a:t>
            </a:r>
            <a:endParaRPr lang="fr-FR" dirty="0"/>
          </a:p>
        </p:txBody>
      </p:sp>
    </p:spTree>
    <p:extLst>
      <p:ext uri="{BB962C8B-B14F-4D97-AF65-F5344CB8AC3E}">
        <p14:creationId xmlns:p14="http://schemas.microsoft.com/office/powerpoint/2010/main" val="246718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CAAE33-B2F3-C289-40FD-3637EE80DAF1}"/>
              </a:ext>
            </a:extLst>
          </p:cNvPr>
          <p:cNvSpPr txBox="1"/>
          <p:nvPr/>
        </p:nvSpPr>
        <p:spPr>
          <a:xfrm>
            <a:off x="1790519" y="2197893"/>
            <a:ext cx="8610961" cy="4247317"/>
          </a:xfrm>
          <a:prstGeom prst="rect">
            <a:avLst/>
          </a:prstGeom>
          <a:noFill/>
        </p:spPr>
        <p:txBody>
          <a:bodyPr wrap="square">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Contenu</a:t>
            </a:r>
            <a:r>
              <a:rPr kumimoji="0" lang="fr-FR" altLang="fr-FR"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Difficultés techniques rencontrées pendant le développement (ex: implémentation de la classe)</a:t>
            </a:r>
          </a:p>
          <a:p>
            <a:pPr marL="914400" marR="0" lvl="2"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 Au début on a tenter de faire déplacer les pions dans la classe </a:t>
            </a:r>
            <a:r>
              <a:rPr lang="fr-FR" altLang="fr-FR" dirty="0" err="1">
                <a:latin typeface="Arial" panose="020B0604020202020204" pitchFamily="34" charset="0"/>
              </a:rPr>
              <a:t>hound</a:t>
            </a:r>
            <a:r>
              <a:rPr lang="fr-FR" altLang="fr-FR" dirty="0">
                <a:latin typeface="Arial" panose="020B0604020202020204" pitchFamily="34" charset="0"/>
              </a:rPr>
              <a:t> sans les getter et les setter donc on a </a:t>
            </a:r>
            <a:r>
              <a:rPr lang="fr-FR" altLang="fr-FR" dirty="0" err="1">
                <a:latin typeface="Arial" panose="020B0604020202020204" pitchFamily="34" charset="0"/>
              </a:rPr>
              <a:t>redefini</a:t>
            </a:r>
            <a:r>
              <a:rPr lang="fr-FR" altLang="fr-FR" dirty="0">
                <a:latin typeface="Arial" panose="020B0604020202020204" pitchFamily="34" charset="0"/>
              </a:rPr>
              <a:t> tout le plateau a chaque fois, le code n’était pas très lisible et avait une marge d’erreur donc on a </a:t>
            </a:r>
            <a:r>
              <a:rPr lang="fr-FR" altLang="fr-FR" b="1" dirty="0">
                <a:latin typeface="Arial" panose="020B0604020202020204" pitchFamily="34" charset="0"/>
              </a:rPr>
              <a:t>implémenter les getter et les setter </a:t>
            </a:r>
            <a:r>
              <a:rPr lang="fr-FR" altLang="fr-FR" dirty="0">
                <a:latin typeface="Arial" panose="020B0604020202020204" pitchFamily="34" charset="0"/>
              </a:rPr>
              <a:t>pour plus de lisibilité</a:t>
            </a:r>
          </a:p>
          <a:p>
            <a:pPr marL="914400" marR="0" lvl="2"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lvl="2" eaLnBrk="0" fontAlgn="base" hangingPunct="0">
              <a:spcBef>
                <a:spcPct val="0"/>
              </a:spcBef>
              <a:spcAft>
                <a:spcPct val="0"/>
              </a:spcAft>
            </a:pPr>
            <a:r>
              <a:rPr lang="fr-FR" altLang="fr-FR" dirty="0">
                <a:latin typeface="Arial" panose="020B0604020202020204" pitchFamily="34" charset="0"/>
              </a:rPr>
              <a:t>- </a:t>
            </a:r>
            <a:r>
              <a:rPr kumimoji="0" lang="fr-FR" altLang="fr-FR" sz="1800" i="0" u="none" strike="noStrike" cap="none" normalizeH="0" baseline="0" dirty="0">
                <a:ln>
                  <a:noFill/>
                </a:ln>
                <a:solidFill>
                  <a:schemeClr val="tx1"/>
                </a:solidFill>
                <a:effectLst/>
                <a:latin typeface="Arial" panose="020B0604020202020204" pitchFamily="34" charset="0"/>
              </a:rPr>
              <a:t>Structure de la </a:t>
            </a:r>
            <a:r>
              <a:rPr kumimoji="0" lang="fr-FR" altLang="fr-FR" sz="1800" b="1" i="0" u="none" strike="noStrike" cap="none" normalizeH="0" baseline="0" dirty="0">
                <a:ln>
                  <a:noFill/>
                </a:ln>
                <a:solidFill>
                  <a:schemeClr val="tx1"/>
                </a:solidFill>
                <a:effectLst/>
                <a:latin typeface="Arial" panose="020B0604020202020204" pitchFamily="34" charset="0"/>
              </a:rPr>
              <a:t>classe </a:t>
            </a:r>
            <a:r>
              <a:rPr kumimoji="0" lang="fr-FR" altLang="fr-FR" b="1" i="0" u="none" strike="noStrike" cap="none" normalizeH="0" baseline="0" dirty="0" err="1">
                <a:ln>
                  <a:noFill/>
                </a:ln>
                <a:solidFill>
                  <a:schemeClr val="tx1"/>
                </a:solidFill>
                <a:effectLst/>
                <a:latin typeface="Arial Unicode MS"/>
              </a:rPr>
              <a:t>FoxAndHounds</a:t>
            </a:r>
            <a:r>
              <a:rPr kumimoji="0" lang="fr-FR" altLang="fr-FR" sz="800" b="1" i="0" u="none" strike="noStrike" cap="none" normalizeH="0" baseline="0" dirty="0">
                <a:ln>
                  <a:noFill/>
                </a:ln>
                <a:solidFill>
                  <a:schemeClr val="tx1"/>
                </a:solidFill>
                <a:effectLst/>
              </a:rPr>
              <a:t> </a:t>
            </a:r>
            <a:r>
              <a:rPr kumimoji="0" lang="fr-FR" altLang="fr-FR" sz="800" i="0" u="none" strike="noStrike" cap="none" normalizeH="0" baseline="0" dirty="0">
                <a:ln>
                  <a:noFill/>
                </a:ln>
                <a:solidFill>
                  <a:schemeClr val="tx1"/>
                </a:solidFill>
                <a:effectLst/>
              </a:rPr>
              <a:t>: </a:t>
            </a:r>
            <a:endParaRPr kumimoji="0" lang="fr-FR" altLang="fr-FR" sz="180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Du mal a la compréhension de comment articuler cette classe</a:t>
            </a:r>
          </a:p>
          <a:p>
            <a:pPr marL="914400" marR="0" lvl="2"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ZoneTexte 6">
            <a:extLst>
              <a:ext uri="{FF2B5EF4-FFF2-40B4-BE49-F238E27FC236}">
                <a16:creationId xmlns:a16="http://schemas.microsoft.com/office/drawing/2014/main" id="{6D5A3ADC-E322-3811-8593-37DE77AA9DC9}"/>
              </a:ext>
            </a:extLst>
          </p:cNvPr>
          <p:cNvSpPr txBox="1"/>
          <p:nvPr/>
        </p:nvSpPr>
        <p:spPr>
          <a:xfrm>
            <a:off x="3234812" y="444599"/>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Arial" panose="020B0604020202020204" pitchFamily="34" charset="0"/>
              </a:rPr>
              <a:t>5. Bilan des difficultés rencontrées (1 ou 2 slides)</a:t>
            </a:r>
          </a:p>
        </p:txBody>
      </p:sp>
      <p:sp>
        <p:nvSpPr>
          <p:cNvPr id="9" name="ZoneTexte 8">
            <a:extLst>
              <a:ext uri="{FF2B5EF4-FFF2-40B4-BE49-F238E27FC236}">
                <a16:creationId xmlns:a16="http://schemas.microsoft.com/office/drawing/2014/main" id="{096B0D2F-E003-8B2E-1D7C-DA2935707FAD}"/>
              </a:ext>
            </a:extLst>
          </p:cNvPr>
          <p:cNvSpPr txBox="1"/>
          <p:nvPr/>
        </p:nvSpPr>
        <p:spPr>
          <a:xfrm>
            <a:off x="186812" y="259933"/>
            <a:ext cx="6096000" cy="369332"/>
          </a:xfrm>
          <a:prstGeom prst="rect">
            <a:avLst/>
          </a:prstGeom>
          <a:noFill/>
        </p:spPr>
        <p:txBody>
          <a:bodyPr wrap="square">
            <a:spAutoFit/>
          </a:bodyPr>
          <a:lstStyle/>
          <a:p>
            <a:r>
              <a:rPr lang="fr-FR" dirty="0">
                <a:highlight>
                  <a:srgbClr val="FFFF00"/>
                </a:highlight>
              </a:rPr>
              <a:t>CLARA</a:t>
            </a:r>
            <a:endParaRPr lang="fr-FR" dirty="0"/>
          </a:p>
        </p:txBody>
      </p:sp>
    </p:spTree>
    <p:extLst>
      <p:ext uri="{BB962C8B-B14F-4D97-AF65-F5344CB8AC3E}">
        <p14:creationId xmlns:p14="http://schemas.microsoft.com/office/powerpoint/2010/main" val="199634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0D3A4-9F4E-3FE5-878B-944283D6904A}"/>
              </a:ext>
            </a:extLst>
          </p:cNvPr>
          <p:cNvSpPr>
            <a:spLocks noGrp="1"/>
          </p:cNvSpPr>
          <p:nvPr>
            <p:ph type="title"/>
          </p:nvPr>
        </p:nvSpPr>
        <p:spPr/>
        <p:txBody>
          <a:bodyPr/>
          <a:lstStyle/>
          <a:p>
            <a:r>
              <a:rPr lang="fr-FR" dirty="0"/>
              <a:t>5</a:t>
            </a:r>
          </a:p>
        </p:txBody>
      </p:sp>
      <p:sp>
        <p:nvSpPr>
          <p:cNvPr id="5" name="ZoneTexte 4">
            <a:extLst>
              <a:ext uri="{FF2B5EF4-FFF2-40B4-BE49-F238E27FC236}">
                <a16:creationId xmlns:a16="http://schemas.microsoft.com/office/drawing/2014/main" id="{A150FE50-06ED-890A-6226-BBBE1DD42B77}"/>
              </a:ext>
            </a:extLst>
          </p:cNvPr>
          <p:cNvSpPr txBox="1"/>
          <p:nvPr/>
        </p:nvSpPr>
        <p:spPr>
          <a:xfrm>
            <a:off x="3048000" y="1110649"/>
            <a:ext cx="6096000"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sng" strike="noStrike" cap="none" normalizeH="0" baseline="0" dirty="0">
                <a:ln>
                  <a:noFill/>
                </a:ln>
                <a:solidFill>
                  <a:schemeClr val="tx1"/>
                </a:solidFill>
                <a:effectLst/>
                <a:latin typeface="Arial" panose="020B0604020202020204" pitchFamily="34" charset="0"/>
              </a:rPr>
              <a:t>On va expliquer les problèmes rencontrés une fois le code finis, les modifications à faire pour que la finalité marche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Ici on va expliquer que quand on pensait avoir fini le code et qu’on a lancer le jeu, au début </a:t>
            </a:r>
            <a:r>
              <a:rPr lang="fr-FR" altLang="fr-FR" dirty="0">
                <a:latin typeface="Arial" panose="020B0604020202020204" pitchFamily="34" charset="0"/>
              </a:rPr>
              <a:t>ça ne marchait pas</a:t>
            </a:r>
            <a:r>
              <a:rPr kumimoji="0" lang="fr-FR" altLang="fr-FR" sz="1800" b="0" i="0" u="none" strike="noStrike" cap="none" normalizeH="0" baseline="0" dirty="0">
                <a:ln>
                  <a:noFill/>
                </a:ln>
                <a:solidFill>
                  <a:schemeClr val="tx1"/>
                </a:solidFill>
                <a:effectLst/>
                <a:latin typeface="Arial" panose="020B0604020202020204" pitchFamily="34" charset="0"/>
              </a:rPr>
              <a:t> par ce qu’on n'avait pas bien implémenter les déplacements des pions donc ils se déplaçaient que vers la diagonale gauche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panose="020B0604020202020204" pitchFamily="34" charset="0"/>
              </a:rPr>
              <a:t>Quand un pion se déplaçait un devenais un 1 que se soit fox ou </a:t>
            </a:r>
            <a:r>
              <a:rPr lang="fr-FR" altLang="fr-FR" dirty="0" err="1">
                <a:latin typeface="Arial" panose="020B0604020202020204" pitchFamily="34" charset="0"/>
              </a:rPr>
              <a:t>hounds</a:t>
            </a:r>
            <a:r>
              <a:rPr lang="fr-FR" altLang="fr-FR" dirty="0">
                <a:latin typeface="Arial" panose="020B0604020202020204" pitchFamily="34" charset="0"/>
              </a:rPr>
              <a:t> ils avaient la bonne forme initiale mais il devenait « 1 » après déplacement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Donc on va expliquer comment on a </a:t>
            </a:r>
            <a:r>
              <a:rPr kumimoji="0" lang="fr-FR" altLang="fr-FR" sz="1800" b="0" i="0" u="none" strike="noStrike" cap="none" normalizeH="0" baseline="0" dirty="0" err="1">
                <a:ln>
                  <a:noFill/>
                </a:ln>
                <a:solidFill>
                  <a:schemeClr val="tx1"/>
                </a:solidFill>
                <a:effectLst/>
                <a:latin typeface="Arial" panose="020B0604020202020204" pitchFamily="34" charset="0"/>
              </a:rPr>
              <a:t>resolu</a:t>
            </a:r>
            <a:r>
              <a:rPr kumimoji="0" lang="fr-FR" altLang="fr-FR" sz="1800" b="0" i="0" u="none" strike="noStrike" cap="none" normalizeH="0" baseline="0" dirty="0">
                <a:ln>
                  <a:noFill/>
                </a:ln>
                <a:solidFill>
                  <a:schemeClr val="tx1"/>
                </a:solidFill>
                <a:effectLst/>
                <a:latin typeface="Arial" panose="020B0604020202020204" pitchFamily="34" charset="0"/>
              </a:rPr>
              <a:t> ca.</a:t>
            </a:r>
          </a:p>
        </p:txBody>
      </p:sp>
      <p:sp>
        <p:nvSpPr>
          <p:cNvPr id="7" name="ZoneTexte 6">
            <a:extLst>
              <a:ext uri="{FF2B5EF4-FFF2-40B4-BE49-F238E27FC236}">
                <a16:creationId xmlns:a16="http://schemas.microsoft.com/office/drawing/2014/main" id="{8FC0C202-6856-FAF7-310F-16AE700483C7}"/>
              </a:ext>
            </a:extLst>
          </p:cNvPr>
          <p:cNvSpPr txBox="1"/>
          <p:nvPr/>
        </p:nvSpPr>
        <p:spPr>
          <a:xfrm>
            <a:off x="698090" y="365125"/>
            <a:ext cx="6096000" cy="369332"/>
          </a:xfrm>
          <a:prstGeom prst="rect">
            <a:avLst/>
          </a:prstGeom>
          <a:noFill/>
        </p:spPr>
        <p:txBody>
          <a:bodyPr wrap="square">
            <a:spAutoFit/>
          </a:bodyPr>
          <a:lstStyle/>
          <a:p>
            <a:r>
              <a:rPr lang="fr-FR" dirty="0">
                <a:highlight>
                  <a:srgbClr val="FFFF00"/>
                </a:highlight>
              </a:rPr>
              <a:t>MOHAMED</a:t>
            </a:r>
            <a:endParaRPr lang="fr-FR" dirty="0"/>
          </a:p>
        </p:txBody>
      </p:sp>
    </p:spTree>
    <p:extLst>
      <p:ext uri="{BB962C8B-B14F-4D97-AF65-F5344CB8AC3E}">
        <p14:creationId xmlns:p14="http://schemas.microsoft.com/office/powerpoint/2010/main" val="7282090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495</Words>
  <Application>Microsoft Office PowerPoint</Application>
  <PresentationFormat>Grand écran</PresentationFormat>
  <Paragraphs>60</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Aptos</vt:lpstr>
      <vt:lpstr>Aptos Display</vt:lpstr>
      <vt:lpstr>Arial</vt:lpstr>
      <vt:lpstr>Arial Unicode MS</vt:lpstr>
      <vt:lpstr>Thème Office</vt:lpstr>
      <vt:lpstr>Présentation PowerPoint</vt:lpstr>
      <vt:lpstr>Présentation PowerPoint</vt:lpstr>
      <vt:lpstr>Présentation PowerPoint</vt:lpstr>
      <vt:lpstr>3</vt:lpstr>
      <vt:lpstr>Présentation PowerPoint</vt:lpstr>
      <vt:lpstr>4</vt:lpstr>
      <vt:lpstr>4</vt:lpstr>
      <vt:lpstr>Présentation PowerPoint</vt:lpstr>
      <vt:lpstr>5</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Clara Dujardin</dc:creator>
  <cp:lastModifiedBy>Clara Dujardin</cp:lastModifiedBy>
  <cp:revision>1</cp:revision>
  <dcterms:created xsi:type="dcterms:W3CDTF">2024-10-15T11:51:01Z</dcterms:created>
  <dcterms:modified xsi:type="dcterms:W3CDTF">2024-10-15T12:23:53Z</dcterms:modified>
</cp:coreProperties>
</file>