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9" r:id="rId3"/>
    <p:sldId id="265" r:id="rId4"/>
    <p:sldId id="267" r:id="rId5"/>
    <p:sldId id="260" r:id="rId6"/>
    <p:sldId id="261" r:id="rId7"/>
    <p:sldId id="264" r:id="rId8"/>
    <p:sldId id="262" r:id="rId9"/>
    <p:sldId id="257" r:id="rId10"/>
    <p:sldId id="263" r:id="rId11"/>
    <p:sldId id="25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A58844-2FB7-4F90-9501-5CC089926BE8}" v="16" dt="2025-02-06T16:45:01.2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mmelbauer, Clara" userId="12d7e35a-e13e-4c49-b9be-a181bf83ad46" providerId="ADAL" clId="{26A58844-2FB7-4F90-9501-5CC089926BE8}"/>
    <pc:docChg chg="undo custSel addSld delSld modSld sldOrd">
      <pc:chgData name="Himmelbauer, Clara" userId="12d7e35a-e13e-4c49-b9be-a181bf83ad46" providerId="ADAL" clId="{26A58844-2FB7-4F90-9501-5CC089926BE8}" dt="2025-02-06T16:45:20.719" v="810" actId="1076"/>
      <pc:docMkLst>
        <pc:docMk/>
      </pc:docMkLst>
      <pc:sldChg chg="modSp new mod">
        <pc:chgData name="Himmelbauer, Clara" userId="12d7e35a-e13e-4c49-b9be-a181bf83ad46" providerId="ADAL" clId="{26A58844-2FB7-4F90-9501-5CC089926BE8}" dt="2025-02-06T16:42:27.676" v="686"/>
        <pc:sldMkLst>
          <pc:docMk/>
          <pc:sldMk cId="1587025369" sldId="256"/>
        </pc:sldMkLst>
        <pc:spChg chg="mod">
          <ac:chgData name="Himmelbauer, Clara" userId="12d7e35a-e13e-4c49-b9be-a181bf83ad46" providerId="ADAL" clId="{26A58844-2FB7-4F90-9501-5CC089926BE8}" dt="2025-02-06T16:42:27.676" v="686"/>
          <ac:spMkLst>
            <pc:docMk/>
            <pc:sldMk cId="1587025369" sldId="256"/>
            <ac:spMk id="2" creationId="{D9F57402-910B-17D8-D9C5-714AB8C65AD1}"/>
          </ac:spMkLst>
        </pc:spChg>
        <pc:spChg chg="mod">
          <ac:chgData name="Himmelbauer, Clara" userId="12d7e35a-e13e-4c49-b9be-a181bf83ad46" providerId="ADAL" clId="{26A58844-2FB7-4F90-9501-5CC089926BE8}" dt="2025-02-06T16:42:27.676" v="686"/>
          <ac:spMkLst>
            <pc:docMk/>
            <pc:sldMk cId="1587025369" sldId="256"/>
            <ac:spMk id="3" creationId="{99D2ED66-8565-4709-E590-6B99F8FD1771}"/>
          </ac:spMkLst>
        </pc:spChg>
      </pc:sldChg>
      <pc:sldChg chg="addSp delSp modSp new mod">
        <pc:chgData name="Himmelbauer, Clara" userId="12d7e35a-e13e-4c49-b9be-a181bf83ad46" providerId="ADAL" clId="{26A58844-2FB7-4F90-9501-5CC089926BE8}" dt="2025-02-06T16:42:27.676" v="686"/>
        <pc:sldMkLst>
          <pc:docMk/>
          <pc:sldMk cId="4171298435" sldId="257"/>
        </pc:sldMkLst>
        <pc:spChg chg="mod">
          <ac:chgData name="Himmelbauer, Clara" userId="12d7e35a-e13e-4c49-b9be-a181bf83ad46" providerId="ADAL" clId="{26A58844-2FB7-4F90-9501-5CC089926BE8}" dt="2025-02-06T16:42:27.676" v="686"/>
          <ac:spMkLst>
            <pc:docMk/>
            <pc:sldMk cId="4171298435" sldId="257"/>
            <ac:spMk id="2" creationId="{BB36368B-FAB8-C20B-35F4-757B95A5D4EF}"/>
          </ac:spMkLst>
        </pc:spChg>
        <pc:graphicFrameChg chg="add mod">
          <ac:chgData name="Himmelbauer, Clara" userId="12d7e35a-e13e-4c49-b9be-a181bf83ad46" providerId="ADAL" clId="{26A58844-2FB7-4F90-9501-5CC089926BE8}" dt="2025-02-06T16:42:27.676" v="686"/>
          <ac:graphicFrameMkLst>
            <pc:docMk/>
            <pc:sldMk cId="4171298435" sldId="257"/>
            <ac:graphicFrameMk id="5" creationId="{0B7A5EA3-4E87-D48C-6EF1-E98D90806FEE}"/>
          </ac:graphicFrameMkLst>
        </pc:graphicFrameChg>
      </pc:sldChg>
      <pc:sldChg chg="modSp new mod">
        <pc:chgData name="Himmelbauer, Clara" userId="12d7e35a-e13e-4c49-b9be-a181bf83ad46" providerId="ADAL" clId="{26A58844-2FB7-4F90-9501-5CC089926BE8}" dt="2025-02-06T16:42:27.676" v="686"/>
        <pc:sldMkLst>
          <pc:docMk/>
          <pc:sldMk cId="1720390971" sldId="258"/>
        </pc:sldMkLst>
        <pc:spChg chg="mod">
          <ac:chgData name="Himmelbauer, Clara" userId="12d7e35a-e13e-4c49-b9be-a181bf83ad46" providerId="ADAL" clId="{26A58844-2FB7-4F90-9501-5CC089926BE8}" dt="2025-02-06T16:42:27.676" v="686"/>
          <ac:spMkLst>
            <pc:docMk/>
            <pc:sldMk cId="1720390971" sldId="258"/>
            <ac:spMk id="2" creationId="{E598A848-6A90-634E-F347-3421E1503D22}"/>
          </ac:spMkLst>
        </pc:spChg>
        <pc:spChg chg="mod">
          <ac:chgData name="Himmelbauer, Clara" userId="12d7e35a-e13e-4c49-b9be-a181bf83ad46" providerId="ADAL" clId="{26A58844-2FB7-4F90-9501-5CC089926BE8}" dt="2025-02-06T16:42:27.676" v="686"/>
          <ac:spMkLst>
            <pc:docMk/>
            <pc:sldMk cId="1720390971" sldId="258"/>
            <ac:spMk id="3" creationId="{1FA04347-D704-73DD-249E-ACCB8AB8D9EB}"/>
          </ac:spMkLst>
        </pc:spChg>
      </pc:sldChg>
      <pc:sldChg chg="modSp new mod">
        <pc:chgData name="Himmelbauer, Clara" userId="12d7e35a-e13e-4c49-b9be-a181bf83ad46" providerId="ADAL" clId="{26A58844-2FB7-4F90-9501-5CC089926BE8}" dt="2025-02-06T16:42:27.676" v="686"/>
        <pc:sldMkLst>
          <pc:docMk/>
          <pc:sldMk cId="492563053" sldId="259"/>
        </pc:sldMkLst>
        <pc:spChg chg="mod">
          <ac:chgData name="Himmelbauer, Clara" userId="12d7e35a-e13e-4c49-b9be-a181bf83ad46" providerId="ADAL" clId="{26A58844-2FB7-4F90-9501-5CC089926BE8}" dt="2025-02-06T16:42:27.676" v="686"/>
          <ac:spMkLst>
            <pc:docMk/>
            <pc:sldMk cId="492563053" sldId="259"/>
            <ac:spMk id="2" creationId="{1E4605C5-5701-3037-3C04-C8942A8964E0}"/>
          </ac:spMkLst>
        </pc:spChg>
        <pc:spChg chg="mod">
          <ac:chgData name="Himmelbauer, Clara" userId="12d7e35a-e13e-4c49-b9be-a181bf83ad46" providerId="ADAL" clId="{26A58844-2FB7-4F90-9501-5CC089926BE8}" dt="2025-02-06T16:42:27.676" v="686"/>
          <ac:spMkLst>
            <pc:docMk/>
            <pc:sldMk cId="492563053" sldId="259"/>
            <ac:spMk id="3" creationId="{0226F2C6-85B6-6062-A2C7-E4F57EE7EB2C}"/>
          </ac:spMkLst>
        </pc:spChg>
      </pc:sldChg>
      <pc:sldChg chg="modSp new mod">
        <pc:chgData name="Himmelbauer, Clara" userId="12d7e35a-e13e-4c49-b9be-a181bf83ad46" providerId="ADAL" clId="{26A58844-2FB7-4F90-9501-5CC089926BE8}" dt="2025-02-06T16:42:27.676" v="686"/>
        <pc:sldMkLst>
          <pc:docMk/>
          <pc:sldMk cId="2475301093" sldId="260"/>
        </pc:sldMkLst>
        <pc:spChg chg="mod">
          <ac:chgData name="Himmelbauer, Clara" userId="12d7e35a-e13e-4c49-b9be-a181bf83ad46" providerId="ADAL" clId="{26A58844-2FB7-4F90-9501-5CC089926BE8}" dt="2025-02-06T16:42:27.676" v="686"/>
          <ac:spMkLst>
            <pc:docMk/>
            <pc:sldMk cId="2475301093" sldId="260"/>
            <ac:spMk id="2" creationId="{DFE68D6C-E9A8-08F2-72B8-C51F4075EB7A}"/>
          </ac:spMkLst>
        </pc:spChg>
        <pc:spChg chg="mod">
          <ac:chgData name="Himmelbauer, Clara" userId="12d7e35a-e13e-4c49-b9be-a181bf83ad46" providerId="ADAL" clId="{26A58844-2FB7-4F90-9501-5CC089926BE8}" dt="2025-02-06T16:42:27.676" v="686"/>
          <ac:spMkLst>
            <pc:docMk/>
            <pc:sldMk cId="2475301093" sldId="260"/>
            <ac:spMk id="3" creationId="{8B4F73BC-6221-7151-9E3D-A10E327370F1}"/>
          </ac:spMkLst>
        </pc:spChg>
      </pc:sldChg>
      <pc:sldChg chg="modSp new mod">
        <pc:chgData name="Himmelbauer, Clara" userId="12d7e35a-e13e-4c49-b9be-a181bf83ad46" providerId="ADAL" clId="{26A58844-2FB7-4F90-9501-5CC089926BE8}" dt="2025-02-06T16:42:27.676" v="686"/>
        <pc:sldMkLst>
          <pc:docMk/>
          <pc:sldMk cId="2183538183" sldId="261"/>
        </pc:sldMkLst>
        <pc:spChg chg="mod">
          <ac:chgData name="Himmelbauer, Clara" userId="12d7e35a-e13e-4c49-b9be-a181bf83ad46" providerId="ADAL" clId="{26A58844-2FB7-4F90-9501-5CC089926BE8}" dt="2025-02-06T16:42:27.676" v="686"/>
          <ac:spMkLst>
            <pc:docMk/>
            <pc:sldMk cId="2183538183" sldId="261"/>
            <ac:spMk id="2" creationId="{BA8B69C5-C240-88A4-BD48-850C48BE733B}"/>
          </ac:spMkLst>
        </pc:spChg>
        <pc:spChg chg="mod">
          <ac:chgData name="Himmelbauer, Clara" userId="12d7e35a-e13e-4c49-b9be-a181bf83ad46" providerId="ADAL" clId="{26A58844-2FB7-4F90-9501-5CC089926BE8}" dt="2025-02-06T16:42:27.676" v="686"/>
          <ac:spMkLst>
            <pc:docMk/>
            <pc:sldMk cId="2183538183" sldId="261"/>
            <ac:spMk id="3" creationId="{4C57A619-47FE-2F4B-4C80-DBFC185BAAF1}"/>
          </ac:spMkLst>
        </pc:spChg>
      </pc:sldChg>
      <pc:sldChg chg="modSp new mod">
        <pc:chgData name="Himmelbauer, Clara" userId="12d7e35a-e13e-4c49-b9be-a181bf83ad46" providerId="ADAL" clId="{26A58844-2FB7-4F90-9501-5CC089926BE8}" dt="2025-02-06T16:42:27.676" v="686"/>
        <pc:sldMkLst>
          <pc:docMk/>
          <pc:sldMk cId="4082787262" sldId="262"/>
        </pc:sldMkLst>
        <pc:spChg chg="mod">
          <ac:chgData name="Himmelbauer, Clara" userId="12d7e35a-e13e-4c49-b9be-a181bf83ad46" providerId="ADAL" clId="{26A58844-2FB7-4F90-9501-5CC089926BE8}" dt="2025-02-06T16:42:27.676" v="686"/>
          <ac:spMkLst>
            <pc:docMk/>
            <pc:sldMk cId="4082787262" sldId="262"/>
            <ac:spMk id="2" creationId="{AB4F34F2-FD1A-FC57-D53E-8A5C1321C35A}"/>
          </ac:spMkLst>
        </pc:spChg>
        <pc:spChg chg="mod">
          <ac:chgData name="Himmelbauer, Clara" userId="12d7e35a-e13e-4c49-b9be-a181bf83ad46" providerId="ADAL" clId="{26A58844-2FB7-4F90-9501-5CC089926BE8}" dt="2025-02-06T16:42:27.676" v="686"/>
          <ac:spMkLst>
            <pc:docMk/>
            <pc:sldMk cId="4082787262" sldId="262"/>
            <ac:spMk id="3" creationId="{6471F93C-8191-3241-8A23-E9A5E8781D29}"/>
          </ac:spMkLst>
        </pc:spChg>
      </pc:sldChg>
      <pc:sldChg chg="modSp new mod">
        <pc:chgData name="Himmelbauer, Clara" userId="12d7e35a-e13e-4c49-b9be-a181bf83ad46" providerId="ADAL" clId="{26A58844-2FB7-4F90-9501-5CC089926BE8}" dt="2025-02-06T16:42:27.676" v="686"/>
        <pc:sldMkLst>
          <pc:docMk/>
          <pc:sldMk cId="2842475990" sldId="263"/>
        </pc:sldMkLst>
        <pc:spChg chg="mod">
          <ac:chgData name="Himmelbauer, Clara" userId="12d7e35a-e13e-4c49-b9be-a181bf83ad46" providerId="ADAL" clId="{26A58844-2FB7-4F90-9501-5CC089926BE8}" dt="2025-02-06T16:42:27.676" v="686"/>
          <ac:spMkLst>
            <pc:docMk/>
            <pc:sldMk cId="2842475990" sldId="263"/>
            <ac:spMk id="2" creationId="{332DC837-2141-5975-411F-A47B8BE2D2C2}"/>
          </ac:spMkLst>
        </pc:spChg>
        <pc:spChg chg="mod">
          <ac:chgData name="Himmelbauer, Clara" userId="12d7e35a-e13e-4c49-b9be-a181bf83ad46" providerId="ADAL" clId="{26A58844-2FB7-4F90-9501-5CC089926BE8}" dt="2025-02-06T16:42:27.676" v="686"/>
          <ac:spMkLst>
            <pc:docMk/>
            <pc:sldMk cId="2842475990" sldId="263"/>
            <ac:spMk id="3" creationId="{84B95D0F-A849-7CA7-C56E-8B67EAE5CCEA}"/>
          </ac:spMkLst>
        </pc:spChg>
      </pc:sldChg>
      <pc:sldChg chg="modSp new mod">
        <pc:chgData name="Himmelbauer, Clara" userId="12d7e35a-e13e-4c49-b9be-a181bf83ad46" providerId="ADAL" clId="{26A58844-2FB7-4F90-9501-5CC089926BE8}" dt="2025-02-06T16:42:27.676" v="686"/>
        <pc:sldMkLst>
          <pc:docMk/>
          <pc:sldMk cId="2130042208" sldId="264"/>
        </pc:sldMkLst>
        <pc:spChg chg="mod">
          <ac:chgData name="Himmelbauer, Clara" userId="12d7e35a-e13e-4c49-b9be-a181bf83ad46" providerId="ADAL" clId="{26A58844-2FB7-4F90-9501-5CC089926BE8}" dt="2025-02-06T16:42:27.676" v="686"/>
          <ac:spMkLst>
            <pc:docMk/>
            <pc:sldMk cId="2130042208" sldId="264"/>
            <ac:spMk id="2" creationId="{B0F12AB1-0276-235A-A78F-AC7C856D3ABB}"/>
          </ac:spMkLst>
        </pc:spChg>
        <pc:spChg chg="mod">
          <ac:chgData name="Himmelbauer, Clara" userId="12d7e35a-e13e-4c49-b9be-a181bf83ad46" providerId="ADAL" clId="{26A58844-2FB7-4F90-9501-5CC089926BE8}" dt="2025-02-06T16:42:27.676" v="686"/>
          <ac:spMkLst>
            <pc:docMk/>
            <pc:sldMk cId="2130042208" sldId="264"/>
            <ac:spMk id="3" creationId="{AC7F4988-7C23-A449-FACD-67CE41C01E74}"/>
          </ac:spMkLst>
        </pc:spChg>
      </pc:sldChg>
      <pc:sldChg chg="modSp new mod">
        <pc:chgData name="Himmelbauer, Clara" userId="12d7e35a-e13e-4c49-b9be-a181bf83ad46" providerId="ADAL" clId="{26A58844-2FB7-4F90-9501-5CC089926BE8}" dt="2025-02-06T16:42:27.676" v="686"/>
        <pc:sldMkLst>
          <pc:docMk/>
          <pc:sldMk cId="687750663" sldId="265"/>
        </pc:sldMkLst>
        <pc:spChg chg="mod">
          <ac:chgData name="Himmelbauer, Clara" userId="12d7e35a-e13e-4c49-b9be-a181bf83ad46" providerId="ADAL" clId="{26A58844-2FB7-4F90-9501-5CC089926BE8}" dt="2025-02-06T16:42:27.676" v="686"/>
          <ac:spMkLst>
            <pc:docMk/>
            <pc:sldMk cId="687750663" sldId="265"/>
            <ac:spMk id="2" creationId="{395F23DD-25C9-9DC6-905F-79D710601BB1}"/>
          </ac:spMkLst>
        </pc:spChg>
        <pc:spChg chg="mod">
          <ac:chgData name="Himmelbauer, Clara" userId="12d7e35a-e13e-4c49-b9be-a181bf83ad46" providerId="ADAL" clId="{26A58844-2FB7-4F90-9501-5CC089926BE8}" dt="2025-02-06T16:42:27.676" v="686"/>
          <ac:spMkLst>
            <pc:docMk/>
            <pc:sldMk cId="687750663" sldId="265"/>
            <ac:spMk id="3" creationId="{71DD4476-5570-B562-B1EA-F3653F25F252}"/>
          </ac:spMkLst>
        </pc:spChg>
      </pc:sldChg>
      <pc:sldChg chg="new del ord">
        <pc:chgData name="Himmelbauer, Clara" userId="12d7e35a-e13e-4c49-b9be-a181bf83ad46" providerId="ADAL" clId="{26A58844-2FB7-4F90-9501-5CC089926BE8}" dt="2025-02-06T16:43:06.451" v="693" actId="2696"/>
        <pc:sldMkLst>
          <pc:docMk/>
          <pc:sldMk cId="1814066068" sldId="266"/>
        </pc:sldMkLst>
      </pc:sldChg>
      <pc:sldChg chg="addSp delSp modSp new mod ord">
        <pc:chgData name="Himmelbauer, Clara" userId="12d7e35a-e13e-4c49-b9be-a181bf83ad46" providerId="ADAL" clId="{26A58844-2FB7-4F90-9501-5CC089926BE8}" dt="2025-02-06T16:45:20.719" v="810" actId="1076"/>
        <pc:sldMkLst>
          <pc:docMk/>
          <pc:sldMk cId="1368333132" sldId="267"/>
        </pc:sldMkLst>
        <pc:spChg chg="mod">
          <ac:chgData name="Himmelbauer, Clara" userId="12d7e35a-e13e-4c49-b9be-a181bf83ad46" providerId="ADAL" clId="{26A58844-2FB7-4F90-9501-5CC089926BE8}" dt="2025-02-06T16:43:13.462" v="725" actId="20577"/>
          <ac:spMkLst>
            <pc:docMk/>
            <pc:sldMk cId="1368333132" sldId="267"/>
            <ac:spMk id="2" creationId="{2236A51D-002B-D99F-E2D1-2CA94C39C13E}"/>
          </ac:spMkLst>
        </pc:spChg>
        <pc:spChg chg="add del mod">
          <ac:chgData name="Himmelbauer, Clara" userId="12d7e35a-e13e-4c49-b9be-a181bf83ad46" providerId="ADAL" clId="{26A58844-2FB7-4F90-9501-5CC089926BE8}" dt="2025-02-06T16:43:29.524" v="729" actId="3680"/>
          <ac:spMkLst>
            <pc:docMk/>
            <pc:sldMk cId="1368333132" sldId="267"/>
            <ac:spMk id="3" creationId="{ECE2AD14-DACF-15B1-8FD1-8FD0EA9B2DDC}"/>
          </ac:spMkLst>
        </pc:spChg>
        <pc:graphicFrameChg chg="add del mod ord modGraphic">
          <ac:chgData name="Himmelbauer, Clara" userId="12d7e35a-e13e-4c49-b9be-a181bf83ad46" providerId="ADAL" clId="{26A58844-2FB7-4F90-9501-5CC089926BE8}" dt="2025-02-06T16:43:26.443" v="728" actId="3680"/>
          <ac:graphicFrameMkLst>
            <pc:docMk/>
            <pc:sldMk cId="1368333132" sldId="267"/>
            <ac:graphicFrameMk id="5" creationId="{AC264F7F-E13E-4185-00F9-E5E4665EE62F}"/>
          </ac:graphicFrameMkLst>
        </pc:graphicFrameChg>
        <pc:graphicFrameChg chg="add mod ord modGraphic">
          <ac:chgData name="Himmelbauer, Clara" userId="12d7e35a-e13e-4c49-b9be-a181bf83ad46" providerId="ADAL" clId="{26A58844-2FB7-4F90-9501-5CC089926BE8}" dt="2025-02-06T16:45:20.719" v="810" actId="1076"/>
          <ac:graphicFrameMkLst>
            <pc:docMk/>
            <pc:sldMk cId="1368333132" sldId="267"/>
            <ac:graphicFrameMk id="6" creationId="{EC52E802-E748-5410-3E3F-376F55A08763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7D6-4E80-BE52-03A45FA6669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7D6-4E80-BE52-03A45FA6669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7D6-4E80-BE52-03A45FA6669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7D6-4E80-BE52-03A45FA6669F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27D6-4E80-BE52-03A45FA6669F}"/>
              </c:ext>
            </c:extLst>
          </c:dPt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urnenwahlergebnis_24!$B$7:$B$12</c:f>
              <c:strCache>
                <c:ptCount val="6"/>
                <c:pt idx="0">
                  <c:v>Sonstige</c:v>
                </c:pt>
                <c:pt idx="1">
                  <c:v>NEOS</c:v>
                </c:pt>
                <c:pt idx="2">
                  <c:v>GRÜNE</c:v>
                </c:pt>
                <c:pt idx="3">
                  <c:v>FPÖ</c:v>
                </c:pt>
                <c:pt idx="4">
                  <c:v>SPÖ</c:v>
                </c:pt>
                <c:pt idx="5">
                  <c:v>ÖVP</c:v>
                </c:pt>
              </c:strCache>
            </c:strRef>
          </c:cat>
          <c:val>
            <c:numRef>
              <c:f>urnenwahlergebnis_24!$D$7:$D$12</c:f>
              <c:numCache>
                <c:formatCode>0.0%</c:formatCode>
                <c:ptCount val="6"/>
                <c:pt idx="0">
                  <c:v>6.2673401046687643E-2</c:v>
                </c:pt>
                <c:pt idx="1">
                  <c:v>8.9619204239592534E-2</c:v>
                </c:pt>
                <c:pt idx="2">
                  <c:v>8.030707821400028E-2</c:v>
                </c:pt>
                <c:pt idx="3">
                  <c:v>0.2921333614534265</c:v>
                </c:pt>
                <c:pt idx="4">
                  <c:v>0.2104941893990222</c:v>
                </c:pt>
                <c:pt idx="5">
                  <c:v>0.26477276564727081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7D6-4E80-BE52-03A45FA6669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25"/>
        <c:axId val="142417487"/>
        <c:axId val="1129007439"/>
      </c:barChart>
      <c:catAx>
        <c:axId val="1424174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  <a:endParaRPr lang="de-DE"/>
          </a:p>
        </c:txPr>
        <c:crossAx val="1129007439"/>
        <c:crosses val="autoZero"/>
        <c:auto val="1"/>
        <c:lblAlgn val="ctr"/>
        <c:lblOffset val="100"/>
        <c:noMultiLvlLbl val="0"/>
      </c:catAx>
      <c:valAx>
        <c:axId val="1129007439"/>
        <c:scaling>
          <c:orientation val="minMax"/>
        </c:scaling>
        <c:delete val="1"/>
        <c:axPos val="b"/>
        <c:numFmt formatCode="0.0%" sourceLinked="1"/>
        <c:majorTickMark val="none"/>
        <c:minorTickMark val="none"/>
        <c:tickLblPos val="nextTo"/>
        <c:crossAx val="1424174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Palatino Linotype" panose="02040502050505030304" pitchFamily="18" charset="0"/>
        </a:defRPr>
      </a:pPr>
      <a:endParaRPr lang="de-DE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7B5033B-E79C-4009-9C64-ABF7A52B63B5}" type="datetimeFigureOut">
              <a:rPr lang="de-AT" smtClean="0"/>
              <a:t>06.02.2025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8087E24-FB43-451A-9D0B-7B980EC5ED81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8097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033B-E79C-4009-9C64-ABF7A52B63B5}" type="datetimeFigureOut">
              <a:rPr lang="de-AT" smtClean="0"/>
              <a:t>06.02.2025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7E24-FB43-451A-9D0B-7B980EC5ED8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1069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033B-E79C-4009-9C64-ABF7A52B63B5}" type="datetimeFigureOut">
              <a:rPr lang="de-AT" smtClean="0"/>
              <a:t>06.02.2025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7E24-FB43-451A-9D0B-7B980EC5ED8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29664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033B-E79C-4009-9C64-ABF7A52B63B5}" type="datetimeFigureOut">
              <a:rPr lang="de-AT" smtClean="0"/>
              <a:t>06.02.2025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7E24-FB43-451A-9D0B-7B980EC5ED8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952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033B-E79C-4009-9C64-ABF7A52B63B5}" type="datetimeFigureOut">
              <a:rPr lang="de-AT" smtClean="0"/>
              <a:t>06.02.2025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7E24-FB43-451A-9D0B-7B980EC5ED81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5815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033B-E79C-4009-9C64-ABF7A52B63B5}" type="datetimeFigureOut">
              <a:rPr lang="de-AT" smtClean="0"/>
              <a:t>06.02.2025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7E24-FB43-451A-9D0B-7B980EC5ED8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44512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033B-E79C-4009-9C64-ABF7A52B63B5}" type="datetimeFigureOut">
              <a:rPr lang="de-AT" smtClean="0"/>
              <a:t>06.02.2025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7E24-FB43-451A-9D0B-7B980EC5ED8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4943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033B-E79C-4009-9C64-ABF7A52B63B5}" type="datetimeFigureOut">
              <a:rPr lang="de-AT" smtClean="0"/>
              <a:t>06.02.2025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7E24-FB43-451A-9D0B-7B980EC5ED8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4750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033B-E79C-4009-9C64-ABF7A52B63B5}" type="datetimeFigureOut">
              <a:rPr lang="de-AT" smtClean="0"/>
              <a:t>06.02.2025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7E24-FB43-451A-9D0B-7B980EC5ED8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3270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033B-E79C-4009-9C64-ABF7A52B63B5}" type="datetimeFigureOut">
              <a:rPr lang="de-AT" smtClean="0"/>
              <a:t>06.02.2025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7E24-FB43-451A-9D0B-7B980EC5ED8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49034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033B-E79C-4009-9C64-ABF7A52B63B5}" type="datetimeFigureOut">
              <a:rPr lang="de-AT" smtClean="0"/>
              <a:t>06.02.2025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7E24-FB43-451A-9D0B-7B980EC5ED8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8325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7B5033B-E79C-4009-9C64-ABF7A52B63B5}" type="datetimeFigureOut">
              <a:rPr lang="de-AT" smtClean="0"/>
              <a:t>06.02.2025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8087E24-FB43-451A-9D0B-7B980EC5ED8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35365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clara.himmelbauer@wu.ac.a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F57402-910B-17D8-D9C5-714AB8C65A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Hochrechnung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9D2ED66-8565-4709-E590-6B99F8FD17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Nationalratswahl 2024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87025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2DC837-2141-5975-411F-A47B8BE2D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Datenstruktur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B95D0F-A849-7CA7-C56E-8B67EAE5C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GKZ = Gemeindekennziffer</a:t>
            </a:r>
          </a:p>
          <a:p>
            <a:pPr lvl="1"/>
            <a:r>
              <a:rPr lang="de-DE" dirty="0"/>
              <a:t>1. Stelle: Bundesland</a:t>
            </a:r>
          </a:p>
          <a:p>
            <a:pPr lvl="1"/>
            <a:r>
              <a:rPr lang="de-DE" dirty="0"/>
              <a:t>1.-3. Stelle: Bezirkskennziffer BKZ</a:t>
            </a:r>
          </a:p>
          <a:p>
            <a:pPr lvl="1"/>
            <a:r>
              <a:rPr lang="de-AT" dirty="0"/>
              <a:t>1.-5. Stelle: GKZ</a:t>
            </a:r>
          </a:p>
          <a:p>
            <a:r>
              <a:rPr lang="de-DE" dirty="0"/>
              <a:t>Wahlberechtigte, Abgegebene, Ungültige, Gültige Stimmen</a:t>
            </a:r>
          </a:p>
          <a:p>
            <a:r>
              <a:rPr lang="de-DE" dirty="0"/>
              <a:t>Parteienergebnisse: ÖVP, SPÖ, FPÖ, Grüne, NEOS, Sonstige</a:t>
            </a:r>
          </a:p>
        </p:txBody>
      </p:sp>
    </p:spTree>
    <p:extLst>
      <p:ext uri="{BB962C8B-B14F-4D97-AF65-F5344CB8AC3E}">
        <p14:creationId xmlns:p14="http://schemas.microsoft.com/office/powerpoint/2010/main" val="2842475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98A848-6A90-634E-F347-3421E1503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Kontakt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A04347-D704-73DD-249E-ACCB8AB8D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clara.himmelbauer@wu.ac.at</a:t>
            </a:r>
            <a:r>
              <a:rPr lang="de-DE" dirty="0"/>
              <a:t> 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20390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4605C5-5701-3037-3C04-C8942A896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eine Hochrechnung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26F2C6-85B6-6062-A2C7-E4F57EE7E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92563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5F23DD-25C9-9DC6-905F-79D710601B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Mathematische Grundlagen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1DD4476-5570-B562-B1EA-F3653F25F2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87750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36A51D-002B-D99F-E2D1-2CA94C39C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Lineare Funktion</a:t>
            </a:r>
            <a:endParaRPr lang="de-AT" dirty="0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EC52E802-E748-5410-3E3F-376F55A0876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99011975"/>
              </p:ext>
            </p:extLst>
          </p:nvPr>
        </p:nvGraphicFramePr>
        <p:xfrm>
          <a:off x="1262063" y="1828800"/>
          <a:ext cx="4479926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900">
                  <a:extLst>
                    <a:ext uri="{9D8B030D-6E8A-4147-A177-3AD203B41FA5}">
                      <a16:colId xmlns:a16="http://schemas.microsoft.com/office/drawing/2014/main" val="3782367989"/>
                    </a:ext>
                  </a:extLst>
                </a:gridCol>
                <a:gridCol w="1153513">
                  <a:extLst>
                    <a:ext uri="{9D8B030D-6E8A-4147-A177-3AD203B41FA5}">
                      <a16:colId xmlns:a16="http://schemas.microsoft.com/office/drawing/2014/main" val="970933377"/>
                    </a:ext>
                  </a:extLst>
                </a:gridCol>
                <a:gridCol w="1153513">
                  <a:extLst>
                    <a:ext uri="{9D8B030D-6E8A-4147-A177-3AD203B41FA5}">
                      <a16:colId xmlns:a16="http://schemas.microsoft.com/office/drawing/2014/main" val="4069194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Gemeinde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ÖVP 2019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ÖVP 2024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830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Hintertupfing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/>
                        <a:t>30%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/>
                        <a:t>20%</a:t>
                      </a:r>
                      <a:endParaRPr lang="de-A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30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Unterstinkenbrunn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/>
                        <a:t>50%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/>
                        <a:t>45%</a:t>
                      </a:r>
                      <a:endParaRPr lang="de-A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812775"/>
                  </a:ext>
                </a:extLst>
              </a:tr>
            </a:tbl>
          </a:graphicData>
        </a:graphic>
      </p:graphicFrame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A904B8-44EE-3666-ADC3-A3B0F91B04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68333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E68D6C-E9A8-08F2-72B8-C51F4075E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Lineare Funktionen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4F73BC-6221-7151-9E3D-A10E32737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75301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8B69C5-C240-88A4-BD48-850C48BE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Multivariate lineare Regression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57A619-47FE-2F4B-4C80-DBFC185BA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83538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12AB1-0276-235A-A78F-AC7C856D3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Hochrechnung und lineare Regression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7F4988-7C23-A449-FACD-67CE41C01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30042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4F34F2-FD1A-FC57-D53E-8A5C1321C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Hochrechnung in Excel machen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71F93C-8191-3241-8A23-E9A5E8781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82787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36368B-FAB8-C20B-35F4-757B95A5D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Ziel: Urnenwahlergebnis NRW 2024</a:t>
            </a:r>
            <a:endParaRPr lang="de-AT" dirty="0"/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0B7A5EA3-4E87-D48C-6EF1-E98D90806F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5898660"/>
              </p:ext>
            </p:extLst>
          </p:nvPr>
        </p:nvGraphicFramePr>
        <p:xfrm>
          <a:off x="1262063" y="1828800"/>
          <a:ext cx="859472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71298435"/>
      </p:ext>
    </p:extLst>
  </p:cSld>
  <p:clrMapOvr>
    <a:masterClrMapping/>
  </p:clrMapOvr>
</p:sld>
</file>

<file path=ppt/theme/theme1.xml><?xml version="1.0" encoding="utf-8"?>
<a:theme xmlns:a="http://schemas.openxmlformats.org/drawingml/2006/main" name="Aussicht">
  <a:themeElements>
    <a:clrScheme name="Aussich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us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Override1.xml><?xml version="1.0" encoding="utf-8"?>
<a:themeOverride xmlns:a="http://schemas.openxmlformats.org/drawingml/2006/main">
  <a:clrScheme name="Parteien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0066FF"/>
    </a:accent1>
    <a:accent2>
      <a:srgbClr val="63C3D0"/>
    </a:accent2>
    <a:accent3>
      <a:srgbClr val="FF0000"/>
    </a:accent3>
    <a:accent4>
      <a:srgbClr val="92D050"/>
    </a:accent4>
    <a:accent5>
      <a:srgbClr val="E84188"/>
    </a:accent5>
    <a:accent6>
      <a:srgbClr val="A20000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0</TotalTime>
  <Words>99</Words>
  <Application>Microsoft Office PowerPoint</Application>
  <PresentationFormat>Breitbild</PresentationFormat>
  <Paragraphs>28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Century Schoolbook</vt:lpstr>
      <vt:lpstr>Wingdings 2</vt:lpstr>
      <vt:lpstr>Aussicht</vt:lpstr>
      <vt:lpstr>Hochrechnung</vt:lpstr>
      <vt:lpstr>Was ist eine Hochrechnung</vt:lpstr>
      <vt:lpstr>Mathematische Grundlagen</vt:lpstr>
      <vt:lpstr>Lineare Funktion</vt:lpstr>
      <vt:lpstr>Lineare Funktionen</vt:lpstr>
      <vt:lpstr>Multivariate lineare Regression</vt:lpstr>
      <vt:lpstr>Hochrechnung und lineare Regression</vt:lpstr>
      <vt:lpstr>Hochrechnung in Excel machen</vt:lpstr>
      <vt:lpstr>Ziel: Urnenwahlergebnis NRW 2024</vt:lpstr>
      <vt:lpstr>Datenstruktur</vt:lpstr>
      <vt:lpstr>Kontakt</vt:lpstr>
    </vt:vector>
  </TitlesOfParts>
  <Company>WU Wien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Himmelbauer, Clara</dc:creator>
  <cp:lastModifiedBy>Himmelbauer, Clara</cp:lastModifiedBy>
  <cp:revision>1</cp:revision>
  <dcterms:created xsi:type="dcterms:W3CDTF">2025-01-27T10:10:36Z</dcterms:created>
  <dcterms:modified xsi:type="dcterms:W3CDTF">2025-02-06T16:45:28Z</dcterms:modified>
</cp:coreProperties>
</file>