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9" r:id="rId3"/>
    <p:sldId id="265" r:id="rId4"/>
    <p:sldId id="267" r:id="rId5"/>
    <p:sldId id="269" r:id="rId6"/>
    <p:sldId id="268" r:id="rId7"/>
    <p:sldId id="275" r:id="rId8"/>
    <p:sldId id="276" r:id="rId9"/>
    <p:sldId id="260" r:id="rId10"/>
    <p:sldId id="270" r:id="rId11"/>
    <p:sldId id="257" r:id="rId12"/>
    <p:sldId id="262" r:id="rId13"/>
    <p:sldId id="263" r:id="rId14"/>
    <p:sldId id="272" r:id="rId15"/>
    <p:sldId id="277" r:id="rId16"/>
    <p:sldId id="278" r:id="rId17"/>
    <p:sldId id="27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188"/>
    <a:srgbClr val="92D050"/>
    <a:srgbClr val="0066FF"/>
    <a:srgbClr val="63C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58844-2FB7-4F90-9501-5CC089926BE8}" v="839" dt="2025-02-24T08:44:57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melbauer, Clara" userId="12d7e35a-e13e-4c49-b9be-a181bf83ad46" providerId="ADAL" clId="{26A58844-2FB7-4F90-9501-5CC089926BE8}"/>
    <pc:docChg chg="undo custSel addSld delSld modSld sldOrd modMainMaster">
      <pc:chgData name="Himmelbauer, Clara" userId="12d7e35a-e13e-4c49-b9be-a181bf83ad46" providerId="ADAL" clId="{26A58844-2FB7-4F90-9501-5CC089926BE8}" dt="2025-02-24T08:44:57.391" v="4732"/>
      <pc:docMkLst>
        <pc:docMk/>
      </pc:docMkLst>
      <pc:sldChg chg="modSp new mod">
        <pc:chgData name="Himmelbauer, Clara" userId="12d7e35a-e13e-4c49-b9be-a181bf83ad46" providerId="ADAL" clId="{26A58844-2FB7-4F90-9501-5CC089926BE8}" dt="2025-02-14T15:33:33.834" v="1995" actId="27636"/>
        <pc:sldMkLst>
          <pc:docMk/>
          <pc:sldMk cId="1587025369" sldId="256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2" creationId="{D9F57402-910B-17D8-D9C5-714AB8C65AD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3" creationId="{99D2ED66-8565-4709-E590-6B99F8FD1771}"/>
          </ac:spMkLst>
        </pc:spChg>
        <pc:spChg chg="mod">
          <ac:chgData name="Himmelbauer, Clara" userId="12d7e35a-e13e-4c49-b9be-a181bf83ad46" providerId="ADAL" clId="{26A58844-2FB7-4F90-9501-5CC089926BE8}" dt="2025-02-14T15:33:33.834" v="1995" actId="27636"/>
          <ac:spMkLst>
            <pc:docMk/>
            <pc:sldMk cId="1587025369" sldId="256"/>
            <ac:spMk id="5" creationId="{8623CE2C-28AB-D987-F6E7-526E0D739BEF}"/>
          </ac:spMkLst>
        </pc:spChg>
      </pc:sldChg>
      <pc:sldChg chg="addSp delSp modSp new mod ord">
        <pc:chgData name="Himmelbauer, Clara" userId="12d7e35a-e13e-4c49-b9be-a181bf83ad46" providerId="ADAL" clId="{26A58844-2FB7-4F90-9501-5CC089926BE8}" dt="2025-02-14T15:46:28.114" v="2403" actId="403"/>
        <pc:sldMkLst>
          <pc:docMk/>
          <pc:sldMk cId="4171298435" sldId="257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171298435" sldId="257"/>
            <ac:spMk id="2" creationId="{BB36368B-FAB8-C20B-35F4-757B95A5D4EF}"/>
          </ac:spMkLst>
        </pc:spChg>
        <pc:spChg chg="mod">
          <ac:chgData name="Himmelbauer, Clara" userId="12d7e35a-e13e-4c49-b9be-a181bf83ad46" providerId="ADAL" clId="{26A58844-2FB7-4F90-9501-5CC089926BE8}" dt="2025-02-14T15:33:33.834" v="1992" actId="27636"/>
          <ac:spMkLst>
            <pc:docMk/>
            <pc:sldMk cId="4171298435" sldId="257"/>
            <ac:spMk id="4" creationId="{2148BD3E-D14A-C146-52F3-D15D55DE1AF4}"/>
          </ac:spMkLst>
        </pc:spChg>
        <pc:graphicFrameChg chg="add mod">
          <ac:chgData name="Himmelbauer, Clara" userId="12d7e35a-e13e-4c49-b9be-a181bf83ad46" providerId="ADAL" clId="{26A58844-2FB7-4F90-9501-5CC089926BE8}" dt="2025-02-14T15:46:28.114" v="2403" actId="403"/>
          <ac:graphicFrameMkLst>
            <pc:docMk/>
            <pc:sldMk cId="4171298435" sldId="257"/>
            <ac:graphicFrameMk id="5" creationId="{0B7A5EA3-4E87-D48C-6EF1-E98D90806FEE}"/>
          </ac:graphicFrameMkLst>
        </pc:graphicFrameChg>
      </pc:sldChg>
      <pc:sldChg chg="modSp new del mod">
        <pc:chgData name="Himmelbauer, Clara" userId="12d7e35a-e13e-4c49-b9be-a181bf83ad46" providerId="ADAL" clId="{26A58844-2FB7-4F90-9501-5CC089926BE8}" dt="2025-02-14T15:43:21.643" v="2248" actId="2696"/>
        <pc:sldMkLst>
          <pc:docMk/>
          <pc:sldMk cId="1720390971" sldId="258"/>
        </pc:sldMkLst>
      </pc:sldChg>
      <pc:sldChg chg="modSp new mod modAnim">
        <pc:chgData name="Himmelbauer, Clara" userId="12d7e35a-e13e-4c49-b9be-a181bf83ad46" providerId="ADAL" clId="{26A58844-2FB7-4F90-9501-5CC089926BE8}" dt="2025-02-14T15:57:04.907" v="2893"/>
        <pc:sldMkLst>
          <pc:docMk/>
          <pc:sldMk cId="492563053" sldId="259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92563053" sldId="259"/>
            <ac:spMk id="2" creationId="{1E4605C5-5701-3037-3C04-C8942A8964E0}"/>
          </ac:spMkLst>
        </pc:spChg>
        <pc:spChg chg="mod">
          <ac:chgData name="Himmelbauer, Clara" userId="12d7e35a-e13e-4c49-b9be-a181bf83ad46" providerId="ADAL" clId="{26A58844-2FB7-4F90-9501-5CC089926BE8}" dt="2025-02-14T15:51:00.835" v="2892" actId="20577"/>
          <ac:spMkLst>
            <pc:docMk/>
            <pc:sldMk cId="492563053" sldId="259"/>
            <ac:spMk id="3" creationId="{0226F2C6-85B6-6062-A2C7-E4F57EE7EB2C}"/>
          </ac:spMkLst>
        </pc:spChg>
        <pc:spChg chg="mod">
          <ac:chgData name="Himmelbauer, Clara" userId="12d7e35a-e13e-4c49-b9be-a181bf83ad46" providerId="ADAL" clId="{26A58844-2FB7-4F90-9501-5CC089926BE8}" dt="2025-02-14T15:33:33.849" v="1996" actId="27636"/>
          <ac:spMkLst>
            <pc:docMk/>
            <pc:sldMk cId="492563053" sldId="259"/>
            <ac:spMk id="5" creationId="{DA904810-1F0C-C3B4-502E-D546E6F35022}"/>
          </ac:spMkLst>
        </pc:spChg>
      </pc:sldChg>
      <pc:sldChg chg="modSp new mod modAnim">
        <pc:chgData name="Himmelbauer, Clara" userId="12d7e35a-e13e-4c49-b9be-a181bf83ad46" providerId="ADAL" clId="{26A58844-2FB7-4F90-9501-5CC089926BE8}" dt="2025-02-14T15:33:33.803" v="1988" actId="27636"/>
        <pc:sldMkLst>
          <pc:docMk/>
          <pc:sldMk cId="2475301093" sldId="260"/>
        </pc:sldMkLst>
        <pc:spChg chg="mod">
          <ac:chgData name="Himmelbauer, Clara" userId="12d7e35a-e13e-4c49-b9be-a181bf83ad46" providerId="ADAL" clId="{26A58844-2FB7-4F90-9501-5CC089926BE8}" dt="2025-02-14T15:30:27.321" v="1792" actId="20577"/>
          <ac:spMkLst>
            <pc:docMk/>
            <pc:sldMk cId="2475301093" sldId="260"/>
            <ac:spMk id="2" creationId="{DFE68D6C-E9A8-08F2-72B8-C51F4075EB7A}"/>
          </ac:spMkLst>
        </pc:spChg>
        <pc:spChg chg="mod">
          <ac:chgData name="Himmelbauer, Clara" userId="12d7e35a-e13e-4c49-b9be-a181bf83ad46" providerId="ADAL" clId="{26A58844-2FB7-4F90-9501-5CC089926BE8}" dt="2025-02-14T15:25:41.833" v="1752" actId="20577"/>
          <ac:spMkLst>
            <pc:docMk/>
            <pc:sldMk cId="2475301093" sldId="260"/>
            <ac:spMk id="3" creationId="{8B4F73BC-6221-7151-9E3D-A10E327370F1}"/>
          </ac:spMkLst>
        </pc:spChg>
        <pc:spChg chg="mod">
          <ac:chgData name="Himmelbauer, Clara" userId="12d7e35a-e13e-4c49-b9be-a181bf83ad46" providerId="ADAL" clId="{26A58844-2FB7-4F90-9501-5CC089926BE8}" dt="2025-02-14T15:33:33.803" v="1988" actId="27636"/>
          <ac:spMkLst>
            <pc:docMk/>
            <pc:sldMk cId="2475301093" sldId="260"/>
            <ac:spMk id="5" creationId="{AC990CCD-0B57-449F-86AA-3F9EE9F1DE08}"/>
          </ac:spMkLst>
        </pc:spChg>
      </pc:sldChg>
      <pc:sldChg chg="modSp new del mod">
        <pc:chgData name="Himmelbauer, Clara" userId="12d7e35a-e13e-4c49-b9be-a181bf83ad46" providerId="ADAL" clId="{26A58844-2FB7-4F90-9501-5CC089926BE8}" dt="2025-02-14T15:41:21.606" v="2049" actId="2696"/>
        <pc:sldMkLst>
          <pc:docMk/>
          <pc:sldMk cId="2183538183" sldId="261"/>
        </pc:sldMkLst>
      </pc:sldChg>
      <pc:sldChg chg="modSp new mod">
        <pc:chgData name="Himmelbauer, Clara" userId="12d7e35a-e13e-4c49-b9be-a181bf83ad46" providerId="ADAL" clId="{26A58844-2FB7-4F90-9501-5CC089926BE8}" dt="2025-02-14T15:42:17.494" v="2116" actId="20577"/>
        <pc:sldMkLst>
          <pc:docMk/>
          <pc:sldMk cId="4082787262" sldId="262"/>
        </pc:sldMkLst>
        <pc:spChg chg="mod">
          <ac:chgData name="Himmelbauer, Clara" userId="12d7e35a-e13e-4c49-b9be-a181bf83ad46" providerId="ADAL" clId="{26A58844-2FB7-4F90-9501-5CC089926BE8}" dt="2025-02-14T15:42:17.494" v="2116" actId="20577"/>
          <ac:spMkLst>
            <pc:docMk/>
            <pc:sldMk cId="4082787262" sldId="262"/>
            <ac:spMk id="2" creationId="{AB4F34F2-FD1A-FC57-D53E-8A5C1321C35A}"/>
          </ac:spMkLst>
        </pc:spChg>
        <pc:spChg chg="mod">
          <ac:chgData name="Himmelbauer, Clara" userId="12d7e35a-e13e-4c49-b9be-a181bf83ad46" providerId="ADAL" clId="{26A58844-2FB7-4F90-9501-5CC089926BE8}" dt="2025-02-14T15:42:15.474" v="2109" actId="20577"/>
          <ac:spMkLst>
            <pc:docMk/>
            <pc:sldMk cId="4082787262" sldId="262"/>
            <ac:spMk id="3" creationId="{6471F93C-8191-3241-8A23-E9A5E8781D29}"/>
          </ac:spMkLst>
        </pc:spChg>
        <pc:spChg chg="mod">
          <ac:chgData name="Himmelbauer, Clara" userId="12d7e35a-e13e-4c49-b9be-a181bf83ad46" providerId="ADAL" clId="{26A58844-2FB7-4F90-9501-5CC089926BE8}" dt="2025-02-14T15:33:33.819" v="1991" actId="27636"/>
          <ac:spMkLst>
            <pc:docMk/>
            <pc:sldMk cId="4082787262" sldId="262"/>
            <ac:spMk id="5" creationId="{C5BA5588-5E52-6350-56D1-1A6F750510D3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2:43.891" v="2180" actId="20577"/>
        <pc:sldMkLst>
          <pc:docMk/>
          <pc:sldMk cId="2842475990" sldId="263"/>
        </pc:sldMkLst>
        <pc:spChg chg="mod">
          <ac:chgData name="Himmelbauer, Clara" userId="12d7e35a-e13e-4c49-b9be-a181bf83ad46" providerId="ADAL" clId="{26A58844-2FB7-4F90-9501-5CC089926BE8}" dt="2025-02-14T15:42:43.891" v="2180" actId="20577"/>
          <ac:spMkLst>
            <pc:docMk/>
            <pc:sldMk cId="2842475990" sldId="263"/>
            <ac:spMk id="2" creationId="{332DC837-2141-5975-411F-A47B8BE2D2C2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842475990" sldId="263"/>
            <ac:spMk id="3" creationId="{84B95D0F-A849-7CA7-C56E-8B67EAE5CCEA}"/>
          </ac:spMkLst>
        </pc:spChg>
        <pc:spChg chg="mod">
          <ac:chgData name="Himmelbauer, Clara" userId="12d7e35a-e13e-4c49-b9be-a181bf83ad46" providerId="ADAL" clId="{26A58844-2FB7-4F90-9501-5CC089926BE8}" dt="2025-02-14T15:33:33.834" v="1993" actId="27636"/>
          <ac:spMkLst>
            <pc:docMk/>
            <pc:sldMk cId="2842475990" sldId="263"/>
            <ac:spMk id="5" creationId="{D9992BD1-340C-F4E8-C67B-3531D064089A}"/>
          </ac:spMkLst>
        </pc:spChg>
      </pc:sldChg>
      <pc:sldChg chg="modSp new del mod">
        <pc:chgData name="Himmelbauer, Clara" userId="12d7e35a-e13e-4c49-b9be-a181bf83ad46" providerId="ADAL" clId="{26A58844-2FB7-4F90-9501-5CC089926BE8}" dt="2025-02-14T15:41:21.606" v="2049" actId="2696"/>
        <pc:sldMkLst>
          <pc:docMk/>
          <pc:sldMk cId="2130042208" sldId="264"/>
        </pc:sldMkLst>
      </pc:sldChg>
      <pc:sldChg chg="modSp new mod">
        <pc:chgData name="Himmelbauer, Clara" userId="12d7e35a-e13e-4c49-b9be-a181bf83ad46" providerId="ADAL" clId="{26A58844-2FB7-4F90-9501-5CC089926BE8}" dt="2025-02-14T15:33:33.856" v="1997" actId="27636"/>
        <pc:sldMkLst>
          <pc:docMk/>
          <pc:sldMk cId="687750663" sldId="265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2" creationId="{395F23DD-25C9-9DC6-905F-79D710601BB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3" creationId="{71DD4476-5570-B562-B1EA-F3653F25F252}"/>
          </ac:spMkLst>
        </pc:spChg>
        <pc:spChg chg="mod">
          <ac:chgData name="Himmelbauer, Clara" userId="12d7e35a-e13e-4c49-b9be-a181bf83ad46" providerId="ADAL" clId="{26A58844-2FB7-4F90-9501-5CC089926BE8}" dt="2025-02-14T15:33:33.856" v="1997" actId="27636"/>
          <ac:spMkLst>
            <pc:docMk/>
            <pc:sldMk cId="687750663" sldId="265"/>
            <ac:spMk id="5" creationId="{B3E7E42D-C360-5C83-5ACE-B1396D0B8B0C}"/>
          </ac:spMkLst>
        </pc:spChg>
      </pc:sldChg>
      <pc:sldChg chg="new del ord">
        <pc:chgData name="Himmelbauer, Clara" userId="12d7e35a-e13e-4c49-b9be-a181bf83ad46" providerId="ADAL" clId="{26A58844-2FB7-4F90-9501-5CC089926BE8}" dt="2025-02-06T16:43:06.451" v="693" actId="2696"/>
        <pc:sldMkLst>
          <pc:docMk/>
          <pc:sldMk cId="1814066068" sldId="266"/>
        </pc:sldMkLst>
      </pc:sldChg>
      <pc:sldChg chg="addSp delSp modSp new mod ord modAnim">
        <pc:chgData name="Himmelbauer, Clara" userId="12d7e35a-e13e-4c49-b9be-a181bf83ad46" providerId="ADAL" clId="{26A58844-2FB7-4F90-9501-5CC089926BE8}" dt="2025-02-14T15:33:33.786" v="1985" actId="27636"/>
        <pc:sldMkLst>
          <pc:docMk/>
          <pc:sldMk cId="1368333132" sldId="267"/>
        </pc:sldMkLst>
        <pc:spChg chg="mod">
          <ac:chgData name="Himmelbauer, Clara" userId="12d7e35a-e13e-4c49-b9be-a181bf83ad46" providerId="ADAL" clId="{26A58844-2FB7-4F90-9501-5CC089926BE8}" dt="2025-02-06T16:43:13.462" v="725" actId="20577"/>
          <ac:spMkLst>
            <pc:docMk/>
            <pc:sldMk cId="1368333132" sldId="267"/>
            <ac:spMk id="2" creationId="{2236A51D-002B-D99F-E2D1-2CA94C39C13E}"/>
          </ac:spMkLst>
        </pc:spChg>
        <pc:spChg chg="add mod">
          <ac:chgData name="Himmelbauer, Clara" userId="12d7e35a-e13e-4c49-b9be-a181bf83ad46" providerId="ADAL" clId="{26A58844-2FB7-4F90-9501-5CC089926BE8}" dt="2025-02-14T15:00:43.276" v="1010" actId="20577"/>
          <ac:spMkLst>
            <pc:docMk/>
            <pc:sldMk cId="1368333132" sldId="267"/>
            <ac:spMk id="7" creationId="{88E3934B-7E44-7944-33A5-D96EA4980EC6}"/>
          </ac:spMkLst>
        </pc:spChg>
        <pc:spChg chg="mod">
          <ac:chgData name="Himmelbauer, Clara" userId="12d7e35a-e13e-4c49-b9be-a181bf83ad46" providerId="ADAL" clId="{26A58844-2FB7-4F90-9501-5CC089926BE8}" dt="2025-02-14T15:33:33.786" v="1985" actId="27636"/>
          <ac:spMkLst>
            <pc:docMk/>
            <pc:sldMk cId="1368333132" sldId="267"/>
            <ac:spMk id="9" creationId="{B75AFD40-371D-62CC-3A43-D33984754868}"/>
          </ac:spMkLst>
        </pc:spChg>
        <pc:graphicFrameChg chg="add mod">
          <ac:chgData name="Himmelbauer, Clara" userId="12d7e35a-e13e-4c49-b9be-a181bf83ad46" providerId="ADAL" clId="{26A58844-2FB7-4F90-9501-5CC089926BE8}" dt="2025-02-14T14:56:14.545" v="876" actId="14100"/>
          <ac:graphicFrameMkLst>
            <pc:docMk/>
            <pc:sldMk cId="1368333132" sldId="267"/>
            <ac:graphicFrameMk id="3" creationId="{E91C3302-3212-4B6A-8208-514EE0DC525F}"/>
          </ac:graphicFrameMkLst>
        </pc:graphicFrameChg>
        <pc:graphicFrameChg chg="add mod ord modGraphic">
          <ac:chgData name="Himmelbauer, Clara" userId="12d7e35a-e13e-4c49-b9be-a181bf83ad46" providerId="ADAL" clId="{26A58844-2FB7-4F90-9501-5CC089926BE8}" dt="2025-02-14T15:05:52.263" v="1036"/>
          <ac:graphicFrameMkLst>
            <pc:docMk/>
            <pc:sldMk cId="1368333132" sldId="267"/>
            <ac:graphicFrameMk id="6" creationId="{EC52E802-E748-5410-3E3F-376F55A08763}"/>
          </ac:graphicFrameMkLst>
        </pc:graphicFrameChg>
      </pc:sldChg>
      <pc:sldChg chg="addSp delSp modSp new mod modAnim">
        <pc:chgData name="Himmelbauer, Clara" userId="12d7e35a-e13e-4c49-b9be-a181bf83ad46" providerId="ADAL" clId="{26A58844-2FB7-4F90-9501-5CC089926BE8}" dt="2025-02-14T15:33:33.803" v="1987" actId="27636"/>
        <pc:sldMkLst>
          <pc:docMk/>
          <pc:sldMk cId="1577236126" sldId="268"/>
        </pc:sldMkLst>
        <pc:spChg chg="mod">
          <ac:chgData name="Himmelbauer, Clara" userId="12d7e35a-e13e-4c49-b9be-a181bf83ad46" providerId="ADAL" clId="{26A58844-2FB7-4F90-9501-5CC089926BE8}" dt="2025-02-14T15:12:32.953" v="1261" actId="20577"/>
          <ac:spMkLst>
            <pc:docMk/>
            <pc:sldMk cId="1577236126" sldId="268"/>
            <ac:spMk id="2" creationId="{08DF9AF6-C3AF-B2EF-5CC2-EFAE60243826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7" creationId="{E938058F-E636-9839-D31C-57738A9ED5DE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8" creationId="{BE21E40E-1EFD-93E4-266B-34C0B80243D7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9" creationId="{E3BC3924-033D-379E-0EAC-6654E7800FA2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10" creationId="{9E9E395C-16B2-3D66-AC2B-817C966DC5F1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11" creationId="{E48C39C6-1B0A-40D5-0C39-133D7531BF4A}"/>
          </ac:spMkLst>
        </pc:spChg>
        <pc:spChg chg="mod">
          <ac:chgData name="Himmelbauer, Clara" userId="12d7e35a-e13e-4c49-b9be-a181bf83ad46" providerId="ADAL" clId="{26A58844-2FB7-4F90-9501-5CC089926BE8}" dt="2025-02-14T15:33:33.803" v="1987" actId="27636"/>
          <ac:spMkLst>
            <pc:docMk/>
            <pc:sldMk cId="1577236126" sldId="268"/>
            <ac:spMk id="14" creationId="{BCBBBD86-36CE-5F5A-27D2-510518E584A0}"/>
          </ac:spMkLst>
        </pc:spChg>
        <pc:grpChg chg="add mod">
          <ac:chgData name="Himmelbauer, Clara" userId="12d7e35a-e13e-4c49-b9be-a181bf83ad46" providerId="ADAL" clId="{26A58844-2FB7-4F90-9501-5CC089926BE8}" dt="2025-02-14T15:18:06.038" v="1313" actId="164"/>
          <ac:grpSpMkLst>
            <pc:docMk/>
            <pc:sldMk cId="1577236126" sldId="268"/>
            <ac:grpSpMk id="12" creationId="{DC25BA6E-843D-9D73-2655-F7106F304E26}"/>
          </ac:grpSpMkLst>
        </pc:grpChg>
        <pc:graphicFrameChg chg="add mod">
          <ac:chgData name="Himmelbauer, Clara" userId="12d7e35a-e13e-4c49-b9be-a181bf83ad46" providerId="ADAL" clId="{26A58844-2FB7-4F90-9501-5CC089926BE8}" dt="2025-02-14T15:15:12.960" v="1274" actId="34135"/>
          <ac:graphicFrameMkLst>
            <pc:docMk/>
            <pc:sldMk cId="1577236126" sldId="268"/>
            <ac:graphicFrameMk id="6" creationId="{BF92515A-37FA-47F8-B3A1-3447AE6F536C}"/>
          </ac:graphicFrameMkLst>
        </pc:graphicFrameChg>
      </pc:sldChg>
      <pc:sldChg chg="addSp delSp modSp add mod modAnim">
        <pc:chgData name="Himmelbauer, Clara" userId="12d7e35a-e13e-4c49-b9be-a181bf83ad46" providerId="ADAL" clId="{26A58844-2FB7-4F90-9501-5CC089926BE8}" dt="2025-02-14T15:33:33.803" v="1986" actId="27636"/>
        <pc:sldMkLst>
          <pc:docMk/>
          <pc:sldMk cId="1972135932" sldId="269"/>
        </pc:sldMkLst>
        <pc:spChg chg="mod">
          <ac:chgData name="Himmelbauer, Clara" userId="12d7e35a-e13e-4c49-b9be-a181bf83ad46" providerId="ADAL" clId="{26A58844-2FB7-4F90-9501-5CC089926BE8}" dt="2025-02-14T15:12:12.114" v="1191" actId="20577"/>
          <ac:spMkLst>
            <pc:docMk/>
            <pc:sldMk cId="1972135932" sldId="269"/>
            <ac:spMk id="2" creationId="{914F389D-BA30-A740-8FD6-3AFDA7B8A889}"/>
          </ac:spMkLst>
        </pc:spChg>
        <pc:spChg chg="add mod">
          <ac:chgData name="Himmelbauer, Clara" userId="12d7e35a-e13e-4c49-b9be-a181bf83ad46" providerId="ADAL" clId="{26A58844-2FB7-4F90-9501-5CC089926BE8}" dt="2025-02-14T15:11:38.563" v="1157" actId="14100"/>
          <ac:spMkLst>
            <pc:docMk/>
            <pc:sldMk cId="1972135932" sldId="269"/>
            <ac:spMk id="14" creationId="{7599AAB2-DB64-2218-507F-DB2A3AC7E1E9}"/>
          </ac:spMkLst>
        </pc:spChg>
        <pc:spChg chg="mod">
          <ac:chgData name="Himmelbauer, Clara" userId="12d7e35a-e13e-4c49-b9be-a181bf83ad46" providerId="ADAL" clId="{26A58844-2FB7-4F90-9501-5CC089926BE8}" dt="2025-02-14T15:33:33.803" v="1986" actId="27636"/>
          <ac:spMkLst>
            <pc:docMk/>
            <pc:sldMk cId="1972135932" sldId="269"/>
            <ac:spMk id="19" creationId="{AD7AF727-0E65-4B11-C3E2-E538BE3E4E9E}"/>
          </ac:spMkLst>
        </pc:spChg>
        <pc:graphicFrameChg chg="add del mod modGraphic">
          <ac:chgData name="Himmelbauer, Clara" userId="12d7e35a-e13e-4c49-b9be-a181bf83ad46" providerId="ADAL" clId="{26A58844-2FB7-4F90-9501-5CC089926BE8}" dt="2025-02-14T15:07:21.420" v="1098" actId="20577"/>
          <ac:graphicFrameMkLst>
            <pc:docMk/>
            <pc:sldMk cId="1972135932" sldId="269"/>
            <ac:graphicFrameMk id="6" creationId="{D1AB6CBF-9B23-9BED-0CEB-F159E928D85C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2-14T15:08:20.374" v="1111" actId="14100"/>
          <ac:graphicFrameMkLst>
            <pc:docMk/>
            <pc:sldMk cId="1972135932" sldId="269"/>
            <ac:graphicFrameMk id="12" creationId="{BF92515A-37FA-47F8-B3A1-3447AE6F536C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2-14T15:46:53.532" v="2460" actId="20577"/>
        <pc:sldMkLst>
          <pc:docMk/>
          <pc:sldMk cId="3274048661" sldId="270"/>
        </pc:sldMkLst>
        <pc:spChg chg="mod">
          <ac:chgData name="Himmelbauer, Clara" userId="12d7e35a-e13e-4c49-b9be-a181bf83ad46" providerId="ADAL" clId="{26A58844-2FB7-4F90-9501-5CC089926BE8}" dt="2025-02-14T15:46:48.342" v="2431" actId="20577"/>
          <ac:spMkLst>
            <pc:docMk/>
            <pc:sldMk cId="3274048661" sldId="270"/>
            <ac:spMk id="2" creationId="{72D063B7-920E-99CF-ED69-5C505F27D448}"/>
          </ac:spMkLst>
        </pc:spChg>
        <pc:spChg chg="mod">
          <ac:chgData name="Himmelbauer, Clara" userId="12d7e35a-e13e-4c49-b9be-a181bf83ad46" providerId="ADAL" clId="{26A58844-2FB7-4F90-9501-5CC089926BE8}" dt="2025-02-14T15:46:53.532" v="2460" actId="20577"/>
          <ac:spMkLst>
            <pc:docMk/>
            <pc:sldMk cId="3274048661" sldId="270"/>
            <ac:spMk id="3" creationId="{CE01CBFB-C7A0-A578-95B9-6D9198EFAA2B}"/>
          </ac:spMkLst>
        </pc:spChg>
        <pc:spChg chg="mod">
          <ac:chgData name="Himmelbauer, Clara" userId="12d7e35a-e13e-4c49-b9be-a181bf83ad46" providerId="ADAL" clId="{26A58844-2FB7-4F90-9501-5CC089926BE8}" dt="2025-02-14T15:42:15.532" v="2110" actId="27636"/>
          <ac:spMkLst>
            <pc:docMk/>
            <pc:sldMk cId="3274048661" sldId="270"/>
            <ac:spMk id="5" creationId="{AEC9DD78-CC11-233B-12E1-03CA8E258FC2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3:13.775" v="2247" actId="20577"/>
        <pc:sldMkLst>
          <pc:docMk/>
          <pc:sldMk cId="2580471319" sldId="271"/>
        </pc:sldMkLst>
        <pc:spChg chg="mod">
          <ac:chgData name="Himmelbauer, Clara" userId="12d7e35a-e13e-4c49-b9be-a181bf83ad46" providerId="ADAL" clId="{26A58844-2FB7-4F90-9501-5CC089926BE8}" dt="2025-02-14T15:43:03.213" v="2188" actId="20577"/>
          <ac:spMkLst>
            <pc:docMk/>
            <pc:sldMk cId="2580471319" sldId="271"/>
            <ac:spMk id="2" creationId="{4305337E-AC67-7FCE-EF39-E9B60053183A}"/>
          </ac:spMkLst>
        </pc:spChg>
        <pc:spChg chg="mod">
          <ac:chgData name="Himmelbauer, Clara" userId="12d7e35a-e13e-4c49-b9be-a181bf83ad46" providerId="ADAL" clId="{26A58844-2FB7-4F90-9501-5CC089926BE8}" dt="2025-02-14T15:43:13.775" v="2247" actId="20577"/>
          <ac:spMkLst>
            <pc:docMk/>
            <pc:sldMk cId="2580471319" sldId="271"/>
            <ac:spMk id="3" creationId="{27233127-5468-D201-174C-3A85568BA4C7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5:58.449" v="2395" actId="27636"/>
        <pc:sldMkLst>
          <pc:docMk/>
          <pc:sldMk cId="1092695825" sldId="272"/>
        </pc:sldMkLst>
        <pc:spChg chg="mod">
          <ac:chgData name="Himmelbauer, Clara" userId="12d7e35a-e13e-4c49-b9be-a181bf83ad46" providerId="ADAL" clId="{26A58844-2FB7-4F90-9501-5CC089926BE8}" dt="2025-02-14T15:44:09.014" v="2283" actId="20577"/>
          <ac:spMkLst>
            <pc:docMk/>
            <pc:sldMk cId="1092695825" sldId="272"/>
            <ac:spMk id="2" creationId="{EAA1EB89-0DA5-8B12-35B9-45D2002014C9}"/>
          </ac:spMkLst>
        </pc:spChg>
        <pc:spChg chg="mod">
          <ac:chgData name="Himmelbauer, Clara" userId="12d7e35a-e13e-4c49-b9be-a181bf83ad46" providerId="ADAL" clId="{26A58844-2FB7-4F90-9501-5CC089926BE8}" dt="2025-02-14T15:45:58.449" v="2395" actId="27636"/>
          <ac:spMkLst>
            <pc:docMk/>
            <pc:sldMk cId="1092695825" sldId="272"/>
            <ac:spMk id="3" creationId="{E1798F2C-FE89-ED24-D240-6CC575BDD404}"/>
          </ac:spMkLst>
        </pc:spChg>
      </pc:sldChg>
      <pc:sldChg chg="addSp delSp modSp add del mod delAnim">
        <pc:chgData name="Himmelbauer, Clara" userId="12d7e35a-e13e-4c49-b9be-a181bf83ad46" providerId="ADAL" clId="{26A58844-2FB7-4F90-9501-5CC089926BE8}" dt="2025-02-24T08:09:42.537" v="3138" actId="2696"/>
        <pc:sldMkLst>
          <pc:docMk/>
          <pc:sldMk cId="3894295473" sldId="273"/>
        </pc:sldMkLst>
        <pc:spChg chg="mod">
          <ac:chgData name="Himmelbauer, Clara" userId="12d7e35a-e13e-4c49-b9be-a181bf83ad46" providerId="ADAL" clId="{26A58844-2FB7-4F90-9501-5CC089926BE8}" dt="2025-02-24T08:06:55.098" v="2923" actId="20577"/>
          <ac:spMkLst>
            <pc:docMk/>
            <pc:sldMk cId="3894295473" sldId="273"/>
            <ac:spMk id="2" creationId="{C61E652C-C550-5F2D-3F1E-B2A8ED7C6E68}"/>
          </ac:spMkLst>
        </pc:spChg>
        <pc:spChg chg="add del mod">
          <ac:chgData name="Himmelbauer, Clara" userId="12d7e35a-e13e-4c49-b9be-a181bf83ad46" providerId="ADAL" clId="{26A58844-2FB7-4F90-9501-5CC089926BE8}" dt="2025-02-24T08:08:15.098" v="3008" actId="478"/>
          <ac:spMkLst>
            <pc:docMk/>
            <pc:sldMk cId="3894295473" sldId="273"/>
            <ac:spMk id="3" creationId="{3C902B6D-7FD4-9DAE-7335-E2B7A1F92C80}"/>
          </ac:spMkLst>
        </pc:spChg>
        <pc:spChg chg="add del mod">
          <ac:chgData name="Himmelbauer, Clara" userId="12d7e35a-e13e-4c49-b9be-a181bf83ad46" providerId="ADAL" clId="{26A58844-2FB7-4F90-9501-5CC089926BE8}" dt="2025-02-24T08:09:08.838" v="3126"/>
          <ac:spMkLst>
            <pc:docMk/>
            <pc:sldMk cId="3894295473" sldId="273"/>
            <ac:spMk id="5" creationId="{E60A365A-09E4-DA81-36DE-C1EAD4148395}"/>
          </ac:spMkLst>
        </pc:spChg>
        <pc:grpChg chg="del">
          <ac:chgData name="Himmelbauer, Clara" userId="12d7e35a-e13e-4c49-b9be-a181bf83ad46" providerId="ADAL" clId="{26A58844-2FB7-4F90-9501-5CC089926BE8}" dt="2025-02-24T08:05:56.998" v="2905" actId="478"/>
          <ac:grpSpMkLst>
            <pc:docMk/>
            <pc:sldMk cId="3894295473" sldId="273"/>
            <ac:grpSpMk id="12" creationId="{E7E30913-B873-02CA-FE13-CC4F665B09A1}"/>
          </ac:grpSpMkLst>
        </pc:grpChg>
        <pc:graphicFrameChg chg="del">
          <ac:chgData name="Himmelbauer, Clara" userId="12d7e35a-e13e-4c49-b9be-a181bf83ad46" providerId="ADAL" clId="{26A58844-2FB7-4F90-9501-5CC089926BE8}" dt="2025-02-24T08:08:23.736" v="3010" actId="478"/>
          <ac:graphicFrameMkLst>
            <pc:docMk/>
            <pc:sldMk cId="3894295473" sldId="273"/>
            <ac:graphicFrameMk id="6" creationId="{87FF4A99-3A90-3EBB-8263-170ABA9BC126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2-24T08:09:08.838" v="3126"/>
          <ac:graphicFrameMkLst>
            <pc:docMk/>
            <pc:sldMk cId="3894295473" sldId="273"/>
            <ac:graphicFrameMk id="15" creationId="{807AD6DC-7AB4-43F5-8FE2-2817AEBD9AA2}"/>
          </ac:graphicFrameMkLst>
        </pc:graphicFrameChg>
        <pc:graphicFrameChg chg="add mod modGraphic">
          <ac:chgData name="Himmelbauer, Clara" userId="12d7e35a-e13e-4c49-b9be-a181bf83ad46" providerId="ADAL" clId="{26A58844-2FB7-4F90-9501-5CC089926BE8}" dt="2025-02-24T08:09:12.836" v="3134" actId="20577"/>
          <ac:graphicFrameMkLst>
            <pc:docMk/>
            <pc:sldMk cId="3894295473" sldId="273"/>
            <ac:graphicFrameMk id="16" creationId="{A0D0273D-58BF-21D2-071F-BE1940BE5230}"/>
          </ac:graphicFrameMkLst>
        </pc:graphicFrameChg>
      </pc:sldChg>
      <pc:sldChg chg="add del">
        <pc:chgData name="Himmelbauer, Clara" userId="12d7e35a-e13e-4c49-b9be-a181bf83ad46" providerId="ADAL" clId="{26A58844-2FB7-4F90-9501-5CC089926BE8}" dt="2025-02-24T08:09:45.271" v="3139" actId="2696"/>
        <pc:sldMkLst>
          <pc:docMk/>
          <pc:sldMk cId="1893007901" sldId="274"/>
        </pc:sldMkLst>
      </pc:sldChg>
      <pc:sldChg chg="addSp modSp add mod ord modAnim">
        <pc:chgData name="Himmelbauer, Clara" userId="12d7e35a-e13e-4c49-b9be-a181bf83ad46" providerId="ADAL" clId="{26A58844-2FB7-4F90-9501-5CC089926BE8}" dt="2025-02-24T08:18:13.761" v="3379" actId="1076"/>
        <pc:sldMkLst>
          <pc:docMk/>
          <pc:sldMk cId="3014073" sldId="275"/>
        </pc:sldMkLst>
        <pc:spChg chg="mod">
          <ac:chgData name="Himmelbauer, Clara" userId="12d7e35a-e13e-4c49-b9be-a181bf83ad46" providerId="ADAL" clId="{26A58844-2FB7-4F90-9501-5CC089926BE8}" dt="2025-02-24T08:13:24.481" v="3326" actId="20577"/>
          <ac:spMkLst>
            <pc:docMk/>
            <pc:sldMk cId="3014073" sldId="275"/>
            <ac:spMk id="2" creationId="{150BF46F-86AD-BA86-9EC6-3E7518D7FD15}"/>
          </ac:spMkLst>
        </pc:spChg>
        <pc:spChg chg="add mod">
          <ac:chgData name="Himmelbauer, Clara" userId="12d7e35a-e13e-4c49-b9be-a181bf83ad46" providerId="ADAL" clId="{26A58844-2FB7-4F90-9501-5CC089926BE8}" dt="2025-02-24T08:16:16.119" v="3372" actId="1036"/>
          <ac:spMkLst>
            <pc:docMk/>
            <pc:sldMk cId="3014073" sldId="275"/>
            <ac:spMk id="10" creationId="{A4F4BA3A-7D0A-9A7F-FAEF-E36EDC381000}"/>
          </ac:spMkLst>
        </pc:spChg>
        <pc:spChg chg="add mod">
          <ac:chgData name="Himmelbauer, Clara" userId="12d7e35a-e13e-4c49-b9be-a181bf83ad46" providerId="ADAL" clId="{26A58844-2FB7-4F90-9501-5CC089926BE8}" dt="2025-02-24T08:18:13.761" v="3379" actId="1076"/>
          <ac:spMkLst>
            <pc:docMk/>
            <pc:sldMk cId="3014073" sldId="275"/>
            <ac:spMk id="11" creationId="{9B0378FC-7FC3-78B7-88F1-B03A9A3E31DC}"/>
          </ac:spMkLst>
        </pc:spChg>
        <pc:spChg chg="mod">
          <ac:chgData name="Himmelbauer, Clara" userId="12d7e35a-e13e-4c49-b9be-a181bf83ad46" providerId="ADAL" clId="{26A58844-2FB7-4F90-9501-5CC089926BE8}" dt="2025-02-24T08:12:34.253" v="3315" actId="27636"/>
          <ac:spMkLst>
            <pc:docMk/>
            <pc:sldMk cId="3014073" sldId="275"/>
            <ac:spMk id="14" creationId="{1C6766D2-7D03-CC9C-5FBD-BAA07D03D953}"/>
          </ac:spMkLst>
        </pc:spChg>
        <pc:graphicFrameChg chg="modGraphic">
          <ac:chgData name="Himmelbauer, Clara" userId="12d7e35a-e13e-4c49-b9be-a181bf83ad46" providerId="ADAL" clId="{26A58844-2FB7-4F90-9501-5CC089926BE8}" dt="2025-02-24T08:10:28.299" v="3153" actId="207"/>
          <ac:graphicFrameMkLst>
            <pc:docMk/>
            <pc:sldMk cId="3014073" sldId="275"/>
            <ac:graphicFrameMk id="6" creationId="{1BF1860D-9E47-B521-D810-2EB57DAE73FD}"/>
          </ac:graphicFrameMkLst>
        </pc:graphicFrameChg>
        <pc:graphicFrameChg chg="mod">
          <ac:chgData name="Himmelbauer, Clara" userId="12d7e35a-e13e-4c49-b9be-a181bf83ad46" providerId="ADAL" clId="{26A58844-2FB7-4F90-9501-5CC089926BE8}" dt="2025-02-24T08:18:02.847" v="3376"/>
          <ac:graphicFrameMkLst>
            <pc:docMk/>
            <pc:sldMk cId="3014073" sldId="275"/>
            <ac:graphicFrameMk id="12" creationId="{6C10E878-EB00-B44D-CEDF-9DA78EFA66FF}"/>
          </ac:graphicFrameMkLst>
        </pc:graphicFrameChg>
        <pc:cxnChg chg="add mod">
          <ac:chgData name="Himmelbauer, Clara" userId="12d7e35a-e13e-4c49-b9be-a181bf83ad46" providerId="ADAL" clId="{26A58844-2FB7-4F90-9501-5CC089926BE8}" dt="2025-02-24T08:14:47.190" v="3339" actId="692"/>
          <ac:cxnSpMkLst>
            <pc:docMk/>
            <pc:sldMk cId="3014073" sldId="275"/>
            <ac:cxnSpMk id="4" creationId="{5D8A24C0-73D0-F192-A82D-1C32A7B18E94}"/>
          </ac:cxnSpMkLst>
        </pc:cxnChg>
        <pc:cxnChg chg="add mod">
          <ac:chgData name="Himmelbauer, Clara" userId="12d7e35a-e13e-4c49-b9be-a181bf83ad46" providerId="ADAL" clId="{26A58844-2FB7-4F90-9501-5CC089926BE8}" dt="2025-02-24T08:15:13.040" v="3347" actId="1038"/>
          <ac:cxnSpMkLst>
            <pc:docMk/>
            <pc:sldMk cId="3014073" sldId="275"/>
            <ac:cxnSpMk id="5" creationId="{71D9E85F-883A-DEA3-0D0F-98A7B81BB3C5}"/>
          </ac:cxnSpMkLst>
        </pc:cxnChg>
      </pc:sldChg>
      <pc:sldChg chg="addSp delSp modSp add mod ord delAnim modAnim">
        <pc:chgData name="Himmelbauer, Clara" userId="12d7e35a-e13e-4c49-b9be-a181bf83ad46" providerId="ADAL" clId="{26A58844-2FB7-4F90-9501-5CC089926BE8}" dt="2025-02-24T08:28:24.337" v="3526" actId="1036"/>
        <pc:sldMkLst>
          <pc:docMk/>
          <pc:sldMk cId="1660095020" sldId="276"/>
        </pc:sldMkLst>
        <pc:spChg chg="del">
          <ac:chgData name="Himmelbauer, Clara" userId="12d7e35a-e13e-4c49-b9be-a181bf83ad46" providerId="ADAL" clId="{26A58844-2FB7-4F90-9501-5CC089926BE8}" dt="2025-02-24T08:18:47.489" v="3383" actId="478"/>
          <ac:spMkLst>
            <pc:docMk/>
            <pc:sldMk cId="1660095020" sldId="276"/>
            <ac:spMk id="3" creationId="{A64D6B5C-AB27-171E-1242-7AE66C66D0CC}"/>
          </ac:spMkLst>
        </pc:spChg>
        <pc:spChg chg="add del mod">
          <ac:chgData name="Himmelbauer, Clara" userId="12d7e35a-e13e-4c49-b9be-a181bf83ad46" providerId="ADAL" clId="{26A58844-2FB7-4F90-9501-5CC089926BE8}" dt="2025-02-24T08:18:50.529" v="3384" actId="478"/>
          <ac:spMkLst>
            <pc:docMk/>
            <pc:sldMk cId="1660095020" sldId="276"/>
            <ac:spMk id="7" creationId="{21B38E7C-6ACF-4248-5063-811F2CF695ED}"/>
          </ac:spMkLst>
        </pc:spChg>
        <pc:spChg chg="add mod">
          <ac:chgData name="Himmelbauer, Clara" userId="12d7e35a-e13e-4c49-b9be-a181bf83ad46" providerId="ADAL" clId="{26A58844-2FB7-4F90-9501-5CC089926BE8}" dt="2025-02-24T08:22:52.660" v="3402" actId="692"/>
          <ac:spMkLst>
            <pc:docMk/>
            <pc:sldMk cId="1660095020" sldId="276"/>
            <ac:spMk id="8" creationId="{173A4939-DFAD-AF2A-D322-DF2D0A549CE5}"/>
          </ac:spMkLst>
        </pc:spChg>
        <pc:spChg chg="add mod">
          <ac:chgData name="Himmelbauer, Clara" userId="12d7e35a-e13e-4c49-b9be-a181bf83ad46" providerId="ADAL" clId="{26A58844-2FB7-4F90-9501-5CC089926BE8}" dt="2025-02-24T08:23:01.164" v="3404" actId="692"/>
          <ac:spMkLst>
            <pc:docMk/>
            <pc:sldMk cId="1660095020" sldId="276"/>
            <ac:spMk id="9" creationId="{92BE29E0-F066-53DC-4804-463A74E276C7}"/>
          </ac:spMkLst>
        </pc:spChg>
        <pc:spChg chg="add mod">
          <ac:chgData name="Himmelbauer, Clara" userId="12d7e35a-e13e-4c49-b9be-a181bf83ad46" providerId="ADAL" clId="{26A58844-2FB7-4F90-9501-5CC089926BE8}" dt="2025-02-24T08:25:04.881" v="3467" actId="1076"/>
          <ac:spMkLst>
            <pc:docMk/>
            <pc:sldMk cId="1660095020" sldId="276"/>
            <ac:spMk id="13" creationId="{9F6F6E5E-C6AB-013F-5293-D8556B0F782C}"/>
          </ac:spMkLst>
        </pc:spChg>
        <pc:spChg chg="add mod">
          <ac:chgData name="Himmelbauer, Clara" userId="12d7e35a-e13e-4c49-b9be-a181bf83ad46" providerId="ADAL" clId="{26A58844-2FB7-4F90-9501-5CC089926BE8}" dt="2025-02-24T08:26:22.668" v="3485" actId="692"/>
          <ac:spMkLst>
            <pc:docMk/>
            <pc:sldMk cId="1660095020" sldId="276"/>
            <ac:spMk id="14" creationId="{784684A6-E2E6-8C5B-99BB-AB9FA64C23B7}"/>
          </ac:spMkLst>
        </pc:spChg>
        <pc:spChg chg="add mod">
          <ac:chgData name="Himmelbauer, Clara" userId="12d7e35a-e13e-4c49-b9be-a181bf83ad46" providerId="ADAL" clId="{26A58844-2FB7-4F90-9501-5CC089926BE8}" dt="2025-02-24T08:25:59.369" v="3479" actId="692"/>
          <ac:spMkLst>
            <pc:docMk/>
            <pc:sldMk cId="1660095020" sldId="276"/>
            <ac:spMk id="15" creationId="{211BCEE9-4E6E-B92C-391A-9354A3C7DF03}"/>
          </ac:spMkLst>
        </pc:spChg>
        <pc:spChg chg="add mod">
          <ac:chgData name="Himmelbauer, Clara" userId="12d7e35a-e13e-4c49-b9be-a181bf83ad46" providerId="ADAL" clId="{26A58844-2FB7-4F90-9501-5CC089926BE8}" dt="2025-02-24T08:25:45.645" v="3477" actId="692"/>
          <ac:spMkLst>
            <pc:docMk/>
            <pc:sldMk cId="1660095020" sldId="276"/>
            <ac:spMk id="16" creationId="{9F859A45-5345-C5E1-2578-C2CC5965CA9B}"/>
          </ac:spMkLst>
        </pc:spChg>
        <pc:spChg chg="add mod">
          <ac:chgData name="Himmelbauer, Clara" userId="12d7e35a-e13e-4c49-b9be-a181bf83ad46" providerId="ADAL" clId="{26A58844-2FB7-4F90-9501-5CC089926BE8}" dt="2025-02-24T08:25:33.246" v="3475" actId="692"/>
          <ac:spMkLst>
            <pc:docMk/>
            <pc:sldMk cId="1660095020" sldId="276"/>
            <ac:spMk id="17" creationId="{AE3D504D-1DD8-C9A9-FE13-7B22A8F09450}"/>
          </ac:spMkLst>
        </pc:spChg>
        <pc:spChg chg="add mod">
          <ac:chgData name="Himmelbauer, Clara" userId="12d7e35a-e13e-4c49-b9be-a181bf83ad46" providerId="ADAL" clId="{26A58844-2FB7-4F90-9501-5CC089926BE8}" dt="2025-02-24T08:26:17.340" v="3483" actId="692"/>
          <ac:spMkLst>
            <pc:docMk/>
            <pc:sldMk cId="1660095020" sldId="276"/>
            <ac:spMk id="18" creationId="{915750ED-E38E-055E-D791-DD2468EBA6D4}"/>
          </ac:spMkLst>
        </pc:spChg>
        <pc:cxnChg chg="add mod">
          <ac:chgData name="Himmelbauer, Clara" userId="12d7e35a-e13e-4c49-b9be-a181bf83ad46" providerId="ADAL" clId="{26A58844-2FB7-4F90-9501-5CC089926BE8}" dt="2025-02-24T08:28:24.337" v="3526" actId="1036"/>
          <ac:cxnSpMkLst>
            <pc:docMk/>
            <pc:sldMk cId="1660095020" sldId="276"/>
            <ac:cxnSpMk id="11" creationId="{78D0BD3F-B4DD-E518-1BD1-E437D8067360}"/>
          </ac:cxnSpMkLst>
        </pc:cxnChg>
        <pc:cxnChg chg="add mod">
          <ac:chgData name="Himmelbauer, Clara" userId="12d7e35a-e13e-4c49-b9be-a181bf83ad46" providerId="ADAL" clId="{26A58844-2FB7-4F90-9501-5CC089926BE8}" dt="2025-02-24T08:26:39.779" v="3492" actId="692"/>
          <ac:cxnSpMkLst>
            <pc:docMk/>
            <pc:sldMk cId="1660095020" sldId="276"/>
            <ac:cxnSpMk id="20" creationId="{887ED6FA-DB1A-9E7C-F771-4B10184384C5}"/>
          </ac:cxnSpMkLst>
        </pc:cxnChg>
        <pc:cxnChg chg="add mod">
          <ac:chgData name="Himmelbauer, Clara" userId="12d7e35a-e13e-4c49-b9be-a181bf83ad46" providerId="ADAL" clId="{26A58844-2FB7-4F90-9501-5CC089926BE8}" dt="2025-02-24T08:26:48.608" v="3499" actId="692"/>
          <ac:cxnSpMkLst>
            <pc:docMk/>
            <pc:sldMk cId="1660095020" sldId="276"/>
            <ac:cxnSpMk id="23" creationId="{35618F8C-8875-1E47-E6C0-77E854174489}"/>
          </ac:cxnSpMkLst>
        </pc:cxnChg>
        <pc:cxnChg chg="add mod">
          <ac:chgData name="Himmelbauer, Clara" userId="12d7e35a-e13e-4c49-b9be-a181bf83ad46" providerId="ADAL" clId="{26A58844-2FB7-4F90-9501-5CC089926BE8}" dt="2025-02-24T08:26:57.647" v="3505" actId="692"/>
          <ac:cxnSpMkLst>
            <pc:docMk/>
            <pc:sldMk cId="1660095020" sldId="276"/>
            <ac:cxnSpMk id="26" creationId="{671ADFF6-6025-18C7-63DD-C19DEB4F7ECE}"/>
          </ac:cxnSpMkLst>
        </pc:cxnChg>
        <pc:cxnChg chg="add mod">
          <ac:chgData name="Himmelbauer, Clara" userId="12d7e35a-e13e-4c49-b9be-a181bf83ad46" providerId="ADAL" clId="{26A58844-2FB7-4F90-9501-5CC089926BE8}" dt="2025-02-24T08:27:06.217" v="3511" actId="692"/>
          <ac:cxnSpMkLst>
            <pc:docMk/>
            <pc:sldMk cId="1660095020" sldId="276"/>
            <ac:cxnSpMk id="28" creationId="{9F2F1720-9D90-665E-3AD1-DDF29DF16EAC}"/>
          </ac:cxnSpMkLst>
        </pc:cxnChg>
        <pc:cxnChg chg="add mod">
          <ac:chgData name="Himmelbauer, Clara" userId="12d7e35a-e13e-4c49-b9be-a181bf83ad46" providerId="ADAL" clId="{26A58844-2FB7-4F90-9501-5CC089926BE8}" dt="2025-02-24T08:27:13.194" v="3517" actId="692"/>
          <ac:cxnSpMkLst>
            <pc:docMk/>
            <pc:sldMk cId="1660095020" sldId="276"/>
            <ac:cxnSpMk id="30" creationId="{18E9B770-EE49-09D8-4FA0-25846B10F8D6}"/>
          </ac:cxnSpMkLst>
        </pc:cxnChg>
        <pc:cxnChg chg="add mod">
          <ac:chgData name="Himmelbauer, Clara" userId="12d7e35a-e13e-4c49-b9be-a181bf83ad46" providerId="ADAL" clId="{26A58844-2FB7-4F90-9501-5CC089926BE8}" dt="2025-02-24T08:27:20.289" v="3523" actId="692"/>
          <ac:cxnSpMkLst>
            <pc:docMk/>
            <pc:sldMk cId="1660095020" sldId="276"/>
            <ac:cxnSpMk id="32" creationId="{DCD6490B-3A79-DF72-0661-BBE3690B23B1}"/>
          </ac:cxnSpMkLst>
        </pc:cxnChg>
      </pc:sldChg>
      <pc:sldChg chg="modSp new mod">
        <pc:chgData name="Himmelbauer, Clara" userId="12d7e35a-e13e-4c49-b9be-a181bf83ad46" providerId="ADAL" clId="{26A58844-2FB7-4F90-9501-5CC089926BE8}" dt="2025-02-24T08:30:16.468" v="3632" actId="20577"/>
        <pc:sldMkLst>
          <pc:docMk/>
          <pc:sldMk cId="223810055" sldId="277"/>
        </pc:sldMkLst>
        <pc:spChg chg="mod">
          <ac:chgData name="Himmelbauer, Clara" userId="12d7e35a-e13e-4c49-b9be-a181bf83ad46" providerId="ADAL" clId="{26A58844-2FB7-4F90-9501-5CC089926BE8}" dt="2025-02-24T08:30:09.432" v="3585" actId="20577"/>
          <ac:spMkLst>
            <pc:docMk/>
            <pc:sldMk cId="223810055" sldId="277"/>
            <ac:spMk id="2" creationId="{A3E8BA1B-8652-0548-C0A7-CCD7AC016A7A}"/>
          </ac:spMkLst>
        </pc:spChg>
        <pc:spChg chg="mod">
          <ac:chgData name="Himmelbauer, Clara" userId="12d7e35a-e13e-4c49-b9be-a181bf83ad46" providerId="ADAL" clId="{26A58844-2FB7-4F90-9501-5CC089926BE8}" dt="2025-02-24T08:30:16.468" v="3632" actId="20577"/>
          <ac:spMkLst>
            <pc:docMk/>
            <pc:sldMk cId="223810055" sldId="277"/>
            <ac:spMk id="3" creationId="{648FEADF-A45C-79BD-FCDC-E19A97513D78}"/>
          </ac:spMkLst>
        </pc:spChg>
      </pc:sldChg>
      <pc:sldChg chg="modSp new del mod">
        <pc:chgData name="Himmelbauer, Clara" userId="12d7e35a-e13e-4c49-b9be-a181bf83ad46" providerId="ADAL" clId="{26A58844-2FB7-4F90-9501-5CC089926BE8}" dt="2025-02-24T08:29:49.128" v="3561" actId="47"/>
        <pc:sldMkLst>
          <pc:docMk/>
          <pc:sldMk cId="275253395" sldId="277"/>
        </pc:sldMkLst>
        <pc:spChg chg="mod">
          <ac:chgData name="Himmelbauer, Clara" userId="12d7e35a-e13e-4c49-b9be-a181bf83ad46" providerId="ADAL" clId="{26A58844-2FB7-4F90-9501-5CC089926BE8}" dt="2025-02-24T08:29:25.055" v="3560" actId="20577"/>
          <ac:spMkLst>
            <pc:docMk/>
            <pc:sldMk cId="275253395" sldId="277"/>
            <ac:spMk id="2" creationId="{361452C2-A14D-219A-6F90-2BA366CF396B}"/>
          </ac:spMkLst>
        </pc:spChg>
      </pc:sldChg>
      <pc:sldChg chg="addSp modSp new mod modAnim">
        <pc:chgData name="Himmelbauer, Clara" userId="12d7e35a-e13e-4c49-b9be-a181bf83ad46" providerId="ADAL" clId="{26A58844-2FB7-4F90-9501-5CC089926BE8}" dt="2025-02-24T08:44:57.391" v="4732"/>
        <pc:sldMkLst>
          <pc:docMk/>
          <pc:sldMk cId="990182696" sldId="278"/>
        </pc:sldMkLst>
        <pc:spChg chg="mod">
          <ac:chgData name="Himmelbauer, Clara" userId="12d7e35a-e13e-4c49-b9be-a181bf83ad46" providerId="ADAL" clId="{26A58844-2FB7-4F90-9501-5CC089926BE8}" dt="2025-02-24T08:39:04.961" v="3898" actId="20577"/>
          <ac:spMkLst>
            <pc:docMk/>
            <pc:sldMk cId="990182696" sldId="278"/>
            <ac:spMk id="2" creationId="{3E498521-CF89-7D9E-50EF-32AB61CF40CE}"/>
          </ac:spMkLst>
        </pc:spChg>
        <pc:spChg chg="mod">
          <ac:chgData name="Himmelbauer, Clara" userId="12d7e35a-e13e-4c49-b9be-a181bf83ad46" providerId="ADAL" clId="{26A58844-2FB7-4F90-9501-5CC089926BE8}" dt="2025-02-24T08:39:21.131" v="3983" actId="20577"/>
          <ac:spMkLst>
            <pc:docMk/>
            <pc:sldMk cId="990182696" sldId="278"/>
            <ac:spMk id="3" creationId="{DFAD8BC4-F9BC-8A3E-D854-36277956ECDA}"/>
          </ac:spMkLst>
        </pc:spChg>
        <pc:graphicFrameChg chg="add mod">
          <ac:chgData name="Himmelbauer, Clara" userId="12d7e35a-e13e-4c49-b9be-a181bf83ad46" providerId="ADAL" clId="{26A58844-2FB7-4F90-9501-5CC089926BE8}" dt="2025-02-24T08:38:11.141" v="3882" actId="14100"/>
          <ac:graphicFrameMkLst>
            <pc:docMk/>
            <pc:sldMk cId="990182696" sldId="278"/>
            <ac:graphicFrameMk id="6" creationId="{E5D80863-1A26-9576-016D-2943A306BD9D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2-24T08:43:47.323" v="4731" actId="20577"/>
        <pc:sldMkLst>
          <pc:docMk/>
          <pc:sldMk cId="3566797091" sldId="279"/>
        </pc:sldMkLst>
        <pc:spChg chg="mod">
          <ac:chgData name="Himmelbauer, Clara" userId="12d7e35a-e13e-4c49-b9be-a181bf83ad46" providerId="ADAL" clId="{26A58844-2FB7-4F90-9501-5CC089926BE8}" dt="2025-02-24T08:40:00.377" v="4036" actId="255"/>
          <ac:spMkLst>
            <pc:docMk/>
            <pc:sldMk cId="3566797091" sldId="279"/>
            <ac:spMk id="2" creationId="{EFD4250F-E35E-0D59-484D-C7C21A2DF7FA}"/>
          </ac:spMkLst>
        </pc:spChg>
        <pc:spChg chg="mod">
          <ac:chgData name="Himmelbauer, Clara" userId="12d7e35a-e13e-4c49-b9be-a181bf83ad46" providerId="ADAL" clId="{26A58844-2FB7-4F90-9501-5CC089926BE8}" dt="2025-02-24T08:43:47.323" v="4731" actId="20577"/>
          <ac:spMkLst>
            <pc:docMk/>
            <pc:sldMk cId="3566797091" sldId="279"/>
            <ac:spMk id="3" creationId="{7B9BD119-1895-9437-C576-EB2B0B0101B7}"/>
          </ac:spMkLst>
        </pc:spChg>
      </pc:sldChg>
      <pc:sldMasterChg chg="modSp mod modSldLayout">
        <pc:chgData name="Himmelbauer, Clara" userId="12d7e35a-e13e-4c49-b9be-a181bf83ad46" providerId="ADAL" clId="{26A58844-2FB7-4F90-9501-5CC089926BE8}" dt="2025-02-14T15:34:07.440" v="2021" actId="20577"/>
        <pc:sldMasterMkLst>
          <pc:docMk/>
          <pc:sldMasterMk cId="1735365149" sldId="2147483714"/>
        </pc:sldMasterMkLst>
        <pc:spChg chg="mod">
          <ac:chgData name="Himmelbauer, Clara" userId="12d7e35a-e13e-4c49-b9be-a181bf83ad46" providerId="ADAL" clId="{26A58844-2FB7-4F90-9501-5CC089926BE8}" dt="2025-02-14T15:31:18.609" v="1846" actId="20577"/>
          <ac:spMkLst>
            <pc:docMk/>
            <pc:sldMasterMk cId="1735365149" sldId="2147483714"/>
            <ac:spMk id="4" creationId="{00000000-0000-0000-0000-000000000000}"/>
          </ac:spMkLst>
        </pc:spChg>
        <pc:spChg chg="mod">
          <ac:chgData name="Himmelbauer, Clara" userId="12d7e35a-e13e-4c49-b9be-a181bf83ad46" providerId="ADAL" clId="{26A58844-2FB7-4F90-9501-5CC089926BE8}" dt="2025-02-14T15:34:07.440" v="2021" actId="20577"/>
          <ac:spMkLst>
            <pc:docMk/>
            <pc:sldMasterMk cId="1735365149" sldId="2147483714"/>
            <ac:spMk id="5" creationId="{00000000-0000-0000-0000-000000000000}"/>
          </ac:spMkLst>
        </pc:spChg>
        <pc:sldLayoutChg chg="modSp mod">
          <pc:chgData name="Himmelbauer, Clara" userId="12d7e35a-e13e-4c49-b9be-a181bf83ad46" providerId="ADAL" clId="{26A58844-2FB7-4F90-9501-5CC089926BE8}" dt="2025-02-14T15:34:01.108" v="2019" actId="20577"/>
          <pc:sldLayoutMkLst>
            <pc:docMk/>
            <pc:sldMasterMk cId="1735365149" sldId="2147483714"/>
            <pc:sldLayoutMk cId="1278097906" sldId="2147483715"/>
          </pc:sldLayoutMkLst>
          <pc:spChg chg="mod">
            <ac:chgData name="Himmelbauer, Clara" userId="12d7e35a-e13e-4c49-b9be-a181bf83ad46" providerId="ADAL" clId="{26A58844-2FB7-4F90-9501-5CC089926BE8}" dt="2025-02-14T15:34:01.108" v="2019" actId="20577"/>
            <ac:spMkLst>
              <pc:docMk/>
              <pc:sldMasterMk cId="1735365149" sldId="2147483714"/>
              <pc:sldLayoutMk cId="1278097906" sldId="2147483715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1:47.366" v="1868" actId="20577"/>
          <pc:sldLayoutMkLst>
            <pc:docMk/>
            <pc:sldMasterMk cId="1735365149" sldId="2147483714"/>
            <pc:sldLayoutMk cId="290952966" sldId="2147483716"/>
          </pc:sldLayoutMkLst>
          <pc:spChg chg="mod">
            <ac:chgData name="Himmelbauer, Clara" userId="12d7e35a-e13e-4c49-b9be-a181bf83ad46" providerId="ADAL" clId="{26A58844-2FB7-4F90-9501-5CC089926BE8}" dt="2025-02-14T15:31:47.366" v="1868" actId="20577"/>
            <ac:spMkLst>
              <pc:docMk/>
              <pc:sldMasterMk cId="1735365149" sldId="2147483714"/>
              <pc:sldLayoutMk cId="290952966" sldId="2147483716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46.984" v="1984" actId="20577"/>
          <pc:sldLayoutMkLst>
            <pc:docMk/>
            <pc:sldMasterMk cId="1735365149" sldId="2147483714"/>
            <pc:sldLayoutMk cId="4258150913" sldId="2147483717"/>
          </pc:sldLayoutMkLst>
          <pc:spChg chg="mod">
            <ac:chgData name="Himmelbauer, Clara" userId="12d7e35a-e13e-4c49-b9be-a181bf83ad46" providerId="ADAL" clId="{26A58844-2FB7-4F90-9501-5CC089926BE8}" dt="2025-02-14T15:32:46.984" v="1984" actId="20577"/>
            <ac:spMkLst>
              <pc:docMk/>
              <pc:sldMasterMk cId="1735365149" sldId="2147483714"/>
              <pc:sldLayoutMk cId="4258150913" sldId="2147483717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27:03.637" v="1770" actId="20577"/>
          <pc:sldLayoutMkLst>
            <pc:docMk/>
            <pc:sldMasterMk cId="1735365149" sldId="2147483714"/>
            <pc:sldLayoutMk cId="1144512035" sldId="2147483718"/>
          </pc:sldLayoutMkLst>
          <pc:spChg chg="mod">
            <ac:chgData name="Himmelbauer, Clara" userId="12d7e35a-e13e-4c49-b9be-a181bf83ad46" providerId="ADAL" clId="{26A58844-2FB7-4F90-9501-5CC089926BE8}" dt="2025-02-14T15:27:03.637" v="1770" actId="20577"/>
            <ac:spMkLst>
              <pc:docMk/>
              <pc:sldMasterMk cId="1735365149" sldId="2147483714"/>
              <pc:sldLayoutMk cId="1144512035" sldId="2147483718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40.703" v="1982" actId="20577"/>
          <pc:sldLayoutMkLst>
            <pc:docMk/>
            <pc:sldMasterMk cId="1735365149" sldId="2147483714"/>
            <pc:sldLayoutMk cId="2449433955" sldId="2147483719"/>
          </pc:sldLayoutMkLst>
          <pc:spChg chg="mod">
            <ac:chgData name="Himmelbauer, Clara" userId="12d7e35a-e13e-4c49-b9be-a181bf83ad46" providerId="ADAL" clId="{26A58844-2FB7-4F90-9501-5CC089926BE8}" dt="2025-02-14T15:32:40.703" v="1982" actId="20577"/>
            <ac:spMkLst>
              <pc:docMk/>
              <pc:sldMasterMk cId="1735365149" sldId="2147483714"/>
              <pc:sldLayoutMk cId="2449433955" sldId="2147483719"/>
              <ac:spMk id="8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34.250" v="1966" actId="20577"/>
          <pc:sldLayoutMkLst>
            <pc:docMk/>
            <pc:sldMasterMk cId="1735365149" sldId="2147483714"/>
            <pc:sldLayoutMk cId="1644750812" sldId="2147483720"/>
          </pc:sldLayoutMkLst>
          <pc:spChg chg="mod">
            <ac:chgData name="Himmelbauer, Clara" userId="12d7e35a-e13e-4c49-b9be-a181bf83ad46" providerId="ADAL" clId="{26A58844-2FB7-4F90-9501-5CC089926BE8}" dt="2025-02-14T15:32:34.250" v="1966" actId="20577"/>
            <ac:spMkLst>
              <pc:docMk/>
              <pc:sldMasterMk cId="1735365149" sldId="2147483714"/>
              <pc:sldLayoutMk cId="1644750812" sldId="2147483720"/>
              <ac:spMk id="4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28.914" v="1950" actId="20577"/>
          <pc:sldLayoutMkLst>
            <pc:docMk/>
            <pc:sldMasterMk cId="1735365149" sldId="2147483714"/>
            <pc:sldLayoutMk cId="253270363" sldId="2147483721"/>
          </pc:sldLayoutMkLst>
          <pc:spChg chg="mod">
            <ac:chgData name="Himmelbauer, Clara" userId="12d7e35a-e13e-4c49-b9be-a181bf83ad46" providerId="ADAL" clId="{26A58844-2FB7-4F90-9501-5CC089926BE8}" dt="2025-02-14T15:32:28.914" v="1950" actId="20577"/>
            <ac:spMkLst>
              <pc:docMk/>
              <pc:sldMasterMk cId="1735365149" sldId="2147483714"/>
              <pc:sldLayoutMk cId="253270363" sldId="2147483721"/>
              <ac:spMk id="3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21.457" v="1932" actId="20577"/>
          <pc:sldLayoutMkLst>
            <pc:docMk/>
            <pc:sldMasterMk cId="1735365149" sldId="2147483714"/>
            <pc:sldLayoutMk cId="449034470" sldId="2147483722"/>
          </pc:sldLayoutMkLst>
          <pc:spChg chg="mod">
            <ac:chgData name="Himmelbauer, Clara" userId="12d7e35a-e13e-4c49-b9be-a181bf83ad46" providerId="ADAL" clId="{26A58844-2FB7-4F90-9501-5CC089926BE8}" dt="2025-02-14T15:32:21.457" v="1932" actId="20577"/>
            <ac:spMkLst>
              <pc:docMk/>
              <pc:sldMasterMk cId="1735365149" sldId="2147483714"/>
              <pc:sldLayoutMk cId="449034470" sldId="2147483722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16.028" v="1916" actId="20577"/>
          <pc:sldLayoutMkLst>
            <pc:docMk/>
            <pc:sldMasterMk cId="1735365149" sldId="2147483714"/>
            <pc:sldLayoutMk cId="248325774" sldId="2147483723"/>
          </pc:sldLayoutMkLst>
          <pc:spChg chg="mod">
            <ac:chgData name="Himmelbauer, Clara" userId="12d7e35a-e13e-4c49-b9be-a181bf83ad46" providerId="ADAL" clId="{26A58844-2FB7-4F90-9501-5CC089926BE8}" dt="2025-02-14T15:32:16.028" v="1916" actId="20577"/>
            <ac:spMkLst>
              <pc:docMk/>
              <pc:sldMasterMk cId="1735365149" sldId="2147483714"/>
              <pc:sldLayoutMk cId="248325774" sldId="2147483723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10.876" v="1900" actId="20577"/>
          <pc:sldLayoutMkLst>
            <pc:docMk/>
            <pc:sldMasterMk cId="1735365149" sldId="2147483714"/>
            <pc:sldLayoutMk cId="2121069891" sldId="2147483724"/>
          </pc:sldLayoutMkLst>
          <pc:spChg chg="mod">
            <ac:chgData name="Himmelbauer, Clara" userId="12d7e35a-e13e-4c49-b9be-a181bf83ad46" providerId="ADAL" clId="{26A58844-2FB7-4F90-9501-5CC089926BE8}" dt="2025-02-14T15:32:10.876" v="1900" actId="20577"/>
            <ac:spMkLst>
              <pc:docMk/>
              <pc:sldMasterMk cId="1735365149" sldId="2147483714"/>
              <pc:sldLayoutMk cId="2121069891" sldId="2147483724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03.850" v="1884" actId="20577"/>
          <pc:sldLayoutMkLst>
            <pc:docMk/>
            <pc:sldMasterMk cId="1735365149" sldId="2147483714"/>
            <pc:sldLayoutMk cId="929664761" sldId="2147483725"/>
          </pc:sldLayoutMkLst>
          <pc:spChg chg="mod">
            <ac:chgData name="Himmelbauer, Clara" userId="12d7e35a-e13e-4c49-b9be-a181bf83ad46" providerId="ADAL" clId="{26A58844-2FB7-4F90-9501-5CC089926BE8}" dt="2025-02-14T15:32:03.850" v="1884" actId="20577"/>
            <ac:spMkLst>
              <pc:docMk/>
              <pc:sldMasterMk cId="1735365149" sldId="2147483714"/>
              <pc:sldLayoutMk cId="929664761" sldId="2147483725"/>
              <ac:spMk id="5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66A-4E35-B2B2-5B1A90D014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6A-4E35-B2B2-5B1A90D014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funktion'!$B$2:$B$3</c:f>
              <c:numCache>
                <c:formatCode>0%</c:formatCode>
                <c:ptCount val="2"/>
                <c:pt idx="0">
                  <c:v>0.3</c:v>
                </c:pt>
                <c:pt idx="1">
                  <c:v>0.5</c:v>
                </c:pt>
              </c:numCache>
            </c:numRef>
          </c:xVal>
          <c:yVal>
            <c:numRef>
              <c:f>'lineare funktion'!$C$2:$C$3</c:f>
              <c:numCache>
                <c:formatCode>0%</c:formatCode>
                <c:ptCount val="2"/>
                <c:pt idx="0">
                  <c:v>0.2</c:v>
                </c:pt>
                <c:pt idx="1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6A-4E35-B2B2-5B1A90D0143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50-4678-8570-B3D701EE45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BF-45DD-A5AA-C0179DA0A4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50-4678-8570-B3D701EE45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6-4E80-BE52-03A45FA666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6-4E80-BE52-03A45FA666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6-4E80-BE52-03A45FA666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6-4E80-BE52-03A45FA666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6-4E80-BE52-03A45FA6669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urnenwahlergebnis_24!$B$7:$B$12</c:f>
              <c:strCache>
                <c:ptCount val="6"/>
                <c:pt idx="0">
                  <c:v>Sonstige</c:v>
                </c:pt>
                <c:pt idx="1">
                  <c:v>NEOS</c:v>
                </c:pt>
                <c:pt idx="2">
                  <c:v>GRÜNE</c:v>
                </c:pt>
                <c:pt idx="3">
                  <c:v>FPÖ</c:v>
                </c:pt>
                <c:pt idx="4">
                  <c:v>SPÖ</c:v>
                </c:pt>
                <c:pt idx="5">
                  <c:v>ÖVP</c:v>
                </c:pt>
              </c:strCache>
            </c:strRef>
          </c:cat>
          <c:val>
            <c:numRef>
              <c:f>urnenwahlergebnis_24!$D$7:$D$12</c:f>
              <c:numCache>
                <c:formatCode>0.0%</c:formatCode>
                <c:ptCount val="6"/>
                <c:pt idx="0">
                  <c:v>6.2673401046687643E-2</c:v>
                </c:pt>
                <c:pt idx="1">
                  <c:v>8.9619204239592534E-2</c:v>
                </c:pt>
                <c:pt idx="2">
                  <c:v>8.030707821400028E-2</c:v>
                </c:pt>
                <c:pt idx="3">
                  <c:v>0.2921333614534265</c:v>
                </c:pt>
                <c:pt idx="4">
                  <c:v>0.2104941893990222</c:v>
                </c:pt>
                <c:pt idx="5">
                  <c:v>0.26477276564727081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6-4E80-BE52-03A45FA666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42417487"/>
        <c:axId val="1129007439"/>
      </c:barChart>
      <c:catAx>
        <c:axId val="14241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129007439"/>
        <c:crosses val="autoZero"/>
        <c:auto val="1"/>
        <c:lblAlgn val="ctr"/>
        <c:lblOffset val="100"/>
        <c:noMultiLvlLbl val="0"/>
      </c:catAx>
      <c:valAx>
        <c:axId val="1129007439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4241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  <a:latin typeface="Palatino Linotype" panose="02040502050505030304" pitchFamily="18" charset="0"/>
        </a:defRPr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de-AT" sz="1400" b="1"/>
              <a:t>Mandatsverteilung im Nationalrat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ysClr val="windowText" lastClr="000000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12-4EC2-92A5-0884CD1380A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12-4EC2-92A5-0884CD1380A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12-4EC2-92A5-0884CD1380A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12-4EC2-92A5-0884CD138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'd''Hondt'!$B$8:$B$12</c:f>
              <c:strCache>
                <c:ptCount val="5"/>
                <c:pt idx="0">
                  <c:v>NEOS</c:v>
                </c:pt>
                <c:pt idx="1">
                  <c:v>GRÜNE</c:v>
                </c:pt>
                <c:pt idx="2">
                  <c:v>FPÖ</c:v>
                </c:pt>
                <c:pt idx="3">
                  <c:v>SPÖ</c:v>
                </c:pt>
                <c:pt idx="4">
                  <c:v>ÖVP</c:v>
                </c:pt>
              </c:strCache>
            </c:strRef>
          </c:cat>
          <c:val>
            <c:numRef>
              <c:f>'d''Hondt'!$H$8:$H$12</c:f>
              <c:numCache>
                <c:formatCode>General</c:formatCode>
                <c:ptCount val="5"/>
                <c:pt idx="0">
                  <c:v>18</c:v>
                </c:pt>
                <c:pt idx="1">
                  <c:v>16</c:v>
                </c:pt>
                <c:pt idx="2">
                  <c:v>57</c:v>
                </c:pt>
                <c:pt idx="3">
                  <c:v>41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12-4EC2-92A5-0884CD1380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601402895"/>
        <c:axId val="1601403855"/>
      </c:barChart>
      <c:catAx>
        <c:axId val="1601402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601403855"/>
        <c:crosses val="autoZero"/>
        <c:auto val="1"/>
        <c:lblAlgn val="ctr"/>
        <c:lblOffset val="100"/>
        <c:noMultiLvlLbl val="0"/>
      </c:catAx>
      <c:valAx>
        <c:axId val="160140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140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ysClr val="windowText" lastClr="000000"/>
          </a:solidFill>
          <a:latin typeface="Palatino Linotype" panose="02040502050505030304" pitchFamily="18" charset="0"/>
          <a:ea typeface="+mn-ea"/>
          <a:cs typeface="+mn-cs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4FE5-7B68-4ABA-9120-E8154FE6DC3F}" type="datetimeFigureOut">
              <a:rPr lang="de-AT" smtClean="0"/>
              <a:t>24.02.2025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DBE0-E5DC-46AB-8A56-F73A7BAD3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6058E9-55A2-4372-9191-49F9A4870AAA}" type="datetime1">
              <a:rPr lang="de-AT" smtClean="0"/>
              <a:t>24.02.2025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AT" dirty="0"/>
              <a:t>WIPOL </a:t>
            </a:r>
            <a:r>
              <a:rPr lang="de-AT" dirty="0" err="1"/>
              <a:t>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09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B5A-4FCE-4D89-AA62-7BF252F71E89}" type="datetime1">
              <a:rPr lang="de-AT" smtClean="0"/>
              <a:t>24.02.2025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47-2EDF-4F5F-8C95-FE456210809D}" type="datetime1">
              <a:rPr lang="de-AT" smtClean="0"/>
              <a:t>24.02.2025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6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ED0-334A-4C9A-9230-D481B01ADEAD}" type="datetime1">
              <a:rPr lang="de-AT" smtClean="0"/>
              <a:t>24.02.2025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57B-F9DC-45CA-811E-177ABA524BFE}" type="datetime1">
              <a:rPr lang="de-AT" smtClean="0"/>
              <a:t>24.02.2025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1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7AD-1DF3-4BA4-9BED-4548075ED95D}" type="datetime1">
              <a:rPr lang="de-AT" smtClean="0"/>
              <a:t>24.02.2025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45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4EB0-A88A-4452-B6A6-330855AB3A89}" type="datetime1">
              <a:rPr lang="de-AT" smtClean="0"/>
              <a:t>24.02.2025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C837-E799-4614-84E9-45715316A295}" type="datetime1">
              <a:rPr lang="de-AT" smtClean="0"/>
              <a:t>24.02.2025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7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879-AADB-4E18-9D95-470FF4626C68}" type="datetime1">
              <a:rPr lang="de-AT" smtClean="0"/>
              <a:t>24.02.2025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27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365C-52D5-475A-9AB0-4158C41B7A41}" type="datetime1">
              <a:rPr lang="de-AT" smtClean="0"/>
              <a:t>24.02.2025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90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A9-C25F-4097-9711-0218A29E078F}" type="datetime1">
              <a:rPr lang="de-AT" smtClean="0"/>
              <a:t>24.02.2025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96DB8E-0008-40D4-BEBB-7F8E3F84F940}" type="datetime1">
              <a:rPr lang="de-AT" smtClean="0"/>
              <a:t>24.02.2025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WIPOL </a:t>
            </a:r>
            <a:r>
              <a:rPr lang="de-DE" dirty="0" err="1"/>
              <a:t>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Himmelbauer/hirschwang-hochrechnu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d7mlam_Kc&amp;ab_channel=ORFZeitimBi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7402-910B-17D8-D9C5-714AB8C6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ED66-8565-4709-E590-6B99F8FD1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Nationalratswahl 2024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2D2D72-F399-C915-E01B-684F6310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23CE2C-28AB-D987-F6E7-526E0D7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70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063B7-920E-99CF-ED69-5C505F27D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1CBFB-C7A0-A578-95B9-6D9198EFA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Umsetzung in Excel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CE94F-C9F6-1E34-A87A-F056DD5D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9DD78-CC11-233B-12E1-03CA8E25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04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368B-FAB8-C20B-35F4-757B95A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Urnenwahlergebnis NRW 2024</a:t>
            </a:r>
            <a:endParaRPr lang="de-AT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B7A5EA3-4E87-D48C-6EF1-E98D9080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3066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01CED9-144B-1159-11A3-A2AB534A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8BD3E-D14A-C146-52F3-D15D55DE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29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F34F2-FD1A-FC57-D53E-8A5C132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1F93C-8191-3241-8A23-E9A5E878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https://github.com/ClaraHimmelbauer/hirschwang-hochrechnung</a:t>
            </a:r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785966-08C8-DB34-DD0F-CCF44518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A5588-5E52-6350-56D1-1A6F7505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78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DC837-2141-5975-411F-A47B8BE2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im master.xlsx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95D0F-A849-7CA7-C56E-8B67EAE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GKZ = Gemeindekennziffer</a:t>
            </a:r>
          </a:p>
          <a:p>
            <a:pPr lvl="1"/>
            <a:r>
              <a:rPr lang="de-DE" dirty="0"/>
              <a:t>1. Stelle: Bundesland</a:t>
            </a:r>
          </a:p>
          <a:p>
            <a:pPr lvl="1"/>
            <a:r>
              <a:rPr lang="de-DE" dirty="0"/>
              <a:t>1.-3. Stelle: Bezirkskennziffer BKZ</a:t>
            </a:r>
          </a:p>
          <a:p>
            <a:pPr lvl="1"/>
            <a:r>
              <a:rPr lang="de-AT" dirty="0"/>
              <a:t>1.-5. Stelle: GKZ</a:t>
            </a:r>
          </a:p>
          <a:p>
            <a:r>
              <a:rPr lang="de-DE" dirty="0"/>
              <a:t>Wahlberechtigte, Abgegebene, Ungültige, Gültige Stimmen</a:t>
            </a:r>
          </a:p>
          <a:p>
            <a:r>
              <a:rPr lang="de-DE" dirty="0"/>
              <a:t>Parteienergebnisse: ÖVP, SPÖ, FPÖ, Grüne, NEOS, Sonstige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4C05D1-8134-CFD2-5D08-C0B43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992BD1-340C-F4E8-C67B-3531D064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7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1EB89-0DA5-8B12-35B9-45D2002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Rechenschritte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98F2C-FE89-ED24-D240-6CC575BD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Nichtwähler berechnen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Daten zusammenkopieren (oder 1. und 2. in umgekehrter Reihenfolge)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Ausgezählte Gemeinden filtern/danach sortieren und Daten in ein extra Tabellenblatt kopieren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Regressionen rechnen. Das </a:t>
            </a:r>
            <a:r>
              <a:rPr lang="de-DE" dirty="0" err="1"/>
              <a:t>Datenanlyse</a:t>
            </a:r>
            <a:r>
              <a:rPr lang="de-DE" dirty="0"/>
              <a:t> Add-In muss aktiviert sein. Dazu siehe `man/excel-datenanalyse-aktivieren.docx` 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Nach jeder Regression die Koeffizienten in ein extra Tabellenblatt kopieren, oder direkt extra ins prognose-Tabellenblatt.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Prognose-Tabellenblatt erstellen: alle Daten </a:t>
            </a:r>
            <a:r>
              <a:rPr lang="de-DE" dirty="0" err="1"/>
              <a:t>rüberkopieren</a:t>
            </a:r>
            <a:r>
              <a:rPr lang="de-DE" dirty="0"/>
              <a:t>, nach GKZ sortieren, Spalten für Prognose vorsehen, Daten nach unten schieben und in die frei gewordenen Zeilen über der jeweiligen Partei die Koeffizienten einfügen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 rechnen: lineare Regression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 korrigieren: Keine Werte unter 0, Ausgezählte mit echten Zahlen, Summe der Stimmen = Wahlberechtigte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Gesamtergebnis berechnen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80C1F3-6927-DEA2-D5EF-A0678606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6F115-010A-F4A5-10F0-F26B3786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269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8BA1B-8652-0548-C0A7-CCD7AC016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Mandatsberechnung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FEADF-A45C-79BD-FCDC-E19A97513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362EF7-9F2B-E0F9-5E19-4F63E18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157EF8-D8B5-0E47-280E-831F0FDA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81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8521-CF89-7D9E-50EF-32AB61C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D‘Hondt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D8BC4-F9BC-8A3E-D854-3627795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de-DE" dirty="0"/>
              <a:t>Wie rechnet man Stimmen in Mandate um? Ohne dass ein Rest bleibt?</a:t>
            </a:r>
          </a:p>
          <a:p>
            <a:r>
              <a:rPr lang="de-DE" dirty="0" err="1"/>
              <a:t>D‘Hondsches</a:t>
            </a:r>
            <a:r>
              <a:rPr lang="de-DE" dirty="0"/>
              <a:t> Verfahren: Mandate proportional auf Ergebnis aufteilen</a:t>
            </a:r>
          </a:p>
          <a:p>
            <a:r>
              <a:rPr lang="de-DE" dirty="0"/>
              <a:t>Wird angewandt bei: NRW, ÖH-Wahlen, Betriebsratswahlen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22B436-BB75-DF6C-8B61-24F5557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F8E613-E53C-1026-C488-93A621FE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16</a:t>
            </a:fld>
            <a:endParaRPr lang="de-AT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5D80863-1A26-9576-016D-2943A306B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163078"/>
              </p:ext>
            </p:extLst>
          </p:nvPr>
        </p:nvGraphicFramePr>
        <p:xfrm>
          <a:off x="6096000" y="1828800"/>
          <a:ext cx="48585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1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250F-E35E-0D59-484D-C7C21A2D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Berechnung mit Höchstzahlenschema</a:t>
            </a:r>
            <a:endParaRPr lang="de-AT" sz="4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BD119-1895-9437-C576-EB2B0B01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Absolute Parteienstimmen nebeneinander schreiben</a:t>
            </a:r>
          </a:p>
          <a:p>
            <a:pPr lvl="1"/>
            <a:r>
              <a:rPr lang="de-DE" dirty="0"/>
              <a:t>alle Parteienstimmen (nicht nur Urnenstimmen)</a:t>
            </a:r>
          </a:p>
          <a:p>
            <a:pPr lvl="1"/>
            <a:r>
              <a:rPr lang="de-DE" dirty="0"/>
              <a:t>Parteien, die den Einzug nicht geschafft haben werden nicht berücksichtigt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Stimmen fortlaufend durch 1, 2, 3, … teilen (</a:t>
            </a:r>
            <a:r>
              <a:rPr lang="de-AT" dirty="0">
                <a:sym typeface="Wingdings" panose="05000000000000000000" pitchFamily="2" charset="2"/>
              </a:rPr>
              <a:t> Vergleichszahlen)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Vergleichszahlen untereinander aufschreiben </a:t>
            </a:r>
            <a:r>
              <a:rPr lang="de-AT" dirty="0">
                <a:solidFill>
                  <a:schemeClr val="accent1"/>
                </a:solidFill>
                <a:sym typeface="Wingdings" panose="05000000000000000000" pitchFamily="2" charset="2"/>
              </a:rPr>
              <a:t>(Excel ZUSPALTE / TOCOL)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Zahlen sortieren </a:t>
            </a:r>
            <a:r>
              <a:rPr lang="de-AT" dirty="0">
                <a:solidFill>
                  <a:schemeClr val="accent1"/>
                </a:solidFill>
                <a:sym typeface="Wingdings" panose="05000000000000000000" pitchFamily="2" charset="2"/>
              </a:rPr>
              <a:t>(Excel SORTIEREN)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183. größte Zahl suchen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Anzahl der Mandate pro Partei = Häufigkeit, mit der die Vergleichszahlen einer Partei eine Zahl welche größer oder gleich der 183. größten Vergleichszahl sind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54CF55-2966-ECE2-1980-74226BC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B90F9-26D0-0CF5-5AA2-FAD90ED6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679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337E-AC67-7FCE-EF39-E9B600531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Kontakt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233127-5468-D201-174C-3A85568BA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clara.himmelbauer@wu.ac.at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CEC547-D164-E6ED-8502-EC613B8C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5DB7B9-52B2-0202-3BF0-90BC281E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605C5-5701-3037-3C04-C8942A8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Hochrechnung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6F2C6-85B6-6062-A2C7-E4F57EE7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Hochrechnung praktisch: </a:t>
            </a:r>
            <a:r>
              <a:rPr lang="de-AT" dirty="0">
                <a:hlinkClick r:id="rId2"/>
              </a:rPr>
              <a:t>Das, was an Wahlabenden im ORF um kurz nach 17:00 läuft</a:t>
            </a:r>
            <a:endParaRPr lang="de-AT" dirty="0"/>
          </a:p>
          <a:p>
            <a:r>
              <a:rPr lang="de-AT" dirty="0"/>
              <a:t>Hochrechnung technisch:</a:t>
            </a:r>
          </a:p>
          <a:p>
            <a:pPr lvl="1"/>
            <a:r>
              <a:rPr lang="de-AT" dirty="0"/>
              <a:t>Eine lineare Regression</a:t>
            </a:r>
          </a:p>
          <a:p>
            <a:pPr lvl="1"/>
            <a:r>
              <a:rPr lang="de-AT" dirty="0"/>
              <a:t>Ergebnis der aktuellen Wahl wird anhand der Wähler*innenströme in bereits ausgezählten Gemeinden prognostiziert</a:t>
            </a:r>
          </a:p>
          <a:p>
            <a:pPr lvl="1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7A3D85-8996-E354-E7BA-72E7C4E1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04810-1F0C-C3B4-502E-D546E6F3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5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23DD-25C9-9DC6-905F-79D710601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Mathematische Grundlagen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DD4476-5570-B562-B1EA-F3653F25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99DC3-2F43-0603-42DB-39ED1274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E7E42D-C360-5C83-5ACE-B1396D0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7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6A51D-002B-D99F-E2D1-2CA94C39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Funktion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C52E802-E748-5410-3E3F-376F55A087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9011975"/>
              </p:ext>
            </p:extLst>
          </p:nvPr>
        </p:nvGraphicFramePr>
        <p:xfrm>
          <a:off x="1262063" y="1828800"/>
          <a:ext cx="44799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</a:tbl>
          </a:graphicData>
        </a:graphic>
      </p:graphicFrame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91C3302-3212-4B6A-8208-514EE0DC52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220809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8E3934B-7E44-7944-33A5-D96EA4980E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3429000"/>
                <a:ext cx="4479926" cy="3246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∗30+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45=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∗50+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=1,25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−17,5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24=1,25 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19 −17,5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8E3934B-7E44-7944-33A5-D96EA498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429000"/>
                <a:ext cx="4479926" cy="3246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06F948-F873-2A6D-BDA4-A30857DC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AFD40-371D-62CC-3A43-D339847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3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7079-9C4A-965C-1680-A9C7223B8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389D-BA30-A740-8FD6-3AFDA7B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AB6CBF-9B23-9BED-0CEB-F159E928D8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2360880"/>
              </p:ext>
            </p:extLst>
          </p:nvPr>
        </p:nvGraphicFramePr>
        <p:xfrm>
          <a:off x="1262063" y="1828800"/>
          <a:ext cx="44799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Fugging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1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Vorderoberaching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55%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Wald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67589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F92515A-37FA-47F8-B3A1-3447AE6F53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3182259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7599AAB2-DB64-2218-507F-DB2A3AC7E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4533498"/>
                <a:ext cx="4479926" cy="1615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19+3,8415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7599AAB2-DB64-2218-507F-DB2A3AC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533498"/>
                <a:ext cx="4479926" cy="1615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3753AE8A-2F01-1542-5F00-258C985C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D7AF727-0E65-4B11-C3E2-E538BE3E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1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92515A-37FA-47F8-B3A1-3447AE6F536C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64812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8DF9AF6-C3AF-B2EF-5CC2-EFAE602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OLS – </a:t>
            </a:r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Sqares</a:t>
            </a:r>
            <a:endParaRPr lang="de-AT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25BA6E-843D-9D73-2655-F7106F304E26}"/>
              </a:ext>
            </a:extLst>
          </p:cNvPr>
          <p:cNvGrpSpPr/>
          <p:nvPr/>
        </p:nvGrpSpPr>
        <p:grpSpPr>
          <a:xfrm>
            <a:off x="4687147" y="2841413"/>
            <a:ext cx="4809066" cy="1689947"/>
            <a:chOff x="4687147" y="2841413"/>
            <a:chExt cx="4809066" cy="168994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38058F-E636-9839-D31C-57738A9ED5DE}"/>
                </a:ext>
              </a:extLst>
            </p:cNvPr>
            <p:cNvSpPr/>
            <p:nvPr/>
          </p:nvSpPr>
          <p:spPr>
            <a:xfrm>
              <a:off x="4687147" y="4409440"/>
              <a:ext cx="122400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E21E40E-1EFD-93E4-266B-34C0B80243D7}"/>
                </a:ext>
              </a:extLst>
            </p:cNvPr>
            <p:cNvSpPr/>
            <p:nvPr/>
          </p:nvSpPr>
          <p:spPr>
            <a:xfrm>
              <a:off x="5889414" y="4036907"/>
              <a:ext cx="206586" cy="206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C3924-033D-379E-0EAC-6654E7800FA2}"/>
                </a:ext>
              </a:extLst>
            </p:cNvPr>
            <p:cNvSpPr/>
            <p:nvPr/>
          </p:nvSpPr>
          <p:spPr>
            <a:xfrm>
              <a:off x="6590455" y="3132666"/>
              <a:ext cx="525600" cy="524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E9E395C-16B2-3D66-AC2B-817C966DC5F1}"/>
                </a:ext>
              </a:extLst>
            </p:cNvPr>
            <p:cNvSpPr/>
            <p:nvPr/>
          </p:nvSpPr>
          <p:spPr>
            <a:xfrm>
              <a:off x="7890933" y="2841413"/>
              <a:ext cx="423333" cy="423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48C39C6-1B0A-40D5-0C39-133D7531BF4A}"/>
                </a:ext>
              </a:extLst>
            </p:cNvPr>
            <p:cNvSpPr/>
            <p:nvPr/>
          </p:nvSpPr>
          <p:spPr>
            <a:xfrm>
              <a:off x="8920479" y="3112346"/>
              <a:ext cx="575734" cy="57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B70AEB0-4C8F-A393-7589-DD3FC6C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CBBBD86-36CE-5F5A-27D2-510518E5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2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A29EE-5031-6CCB-BD37-70D5D401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BF46F-86AD-BA86-9EC6-3E7518D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Prognose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F1860D-9E47-B521-D810-2EB57DAE7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3168252"/>
              </p:ext>
            </p:extLst>
          </p:nvPr>
        </p:nvGraphicFramePr>
        <p:xfrm>
          <a:off x="1262063" y="1828800"/>
          <a:ext cx="447992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Saudorf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42%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de-A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6C10E878-EB00-B44D-CEDF-9DA78EFA66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686596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1C6766D2-7D03-CC9C-5FBD-BAA07D03D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3180522"/>
                <a:ext cx="4479926" cy="2968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b="0" dirty="0">
                    <a:latin typeface="Cambria Math" panose="02040503050406030204" pitchFamily="18" charset="0"/>
                  </a:rPr>
                  <a:t>Regressionsgleichung von vorhin:</a:t>
                </a:r>
                <a:br>
                  <a:rPr lang="de-DE" b="0" dirty="0">
                    <a:latin typeface="Cambria Math" panose="02040503050406030204" pitchFamily="18" charset="0"/>
                  </a:rPr>
                </a:br>
                <a:endParaRPr lang="de-DE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19+3,8415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Werte einsetzen und lösen:</a:t>
                </a:r>
                <a:br>
                  <a:rPr lang="de-DE" b="0" dirty="0"/>
                </a:br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∗42+3,8415</m:t>
                      </m:r>
                    </m:oMath>
                  </m:oMathPara>
                </a14:m>
                <a:br>
                  <a:rPr lang="de-DE" b="0" dirty="0"/>
                </a:br>
                <a:endParaRPr lang="de-DE" b="0" dirty="0"/>
              </a:p>
              <a:p>
                <a:pPr marL="0" indent="0">
                  <a:buNone/>
                </a:pPr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2024=32,0067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1C6766D2-7D03-CC9C-5FBD-BAA07D03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180522"/>
                <a:ext cx="4479926" cy="2968277"/>
              </a:xfrm>
              <a:prstGeom prst="rect">
                <a:avLst/>
              </a:prstGeom>
              <a:blipFill>
                <a:blip r:embed="rId3"/>
                <a:stretch>
                  <a:fillRect l="-1088" t="-266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8FD72088-D0AB-3112-8FB4-88D61D1A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A340990-F0A9-D585-F20A-846020C8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7</a:t>
            </a:fld>
            <a:endParaRPr lang="de-AT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D8A24C0-73D0-F192-A82D-1C32A7B18E94}"/>
              </a:ext>
            </a:extLst>
          </p:cNvPr>
          <p:cNvCxnSpPr/>
          <p:nvPr/>
        </p:nvCxnSpPr>
        <p:spPr>
          <a:xfrm flipV="1">
            <a:off x="9454101" y="3578087"/>
            <a:ext cx="0" cy="174928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1D9E85F-883A-DEA3-0D0F-98A7B81BB3C5}"/>
              </a:ext>
            </a:extLst>
          </p:cNvPr>
          <p:cNvCxnSpPr>
            <a:cxnSpLocks/>
          </p:cNvCxnSpPr>
          <p:nvPr/>
        </p:nvCxnSpPr>
        <p:spPr>
          <a:xfrm>
            <a:off x="7148946" y="3578087"/>
            <a:ext cx="229591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4F4BA3A-7D0A-9A7F-FAEF-E36EDC381000}"/>
              </a:ext>
            </a:extLst>
          </p:cNvPr>
          <p:cNvSpPr txBox="1"/>
          <p:nvPr/>
        </p:nvSpPr>
        <p:spPr>
          <a:xfrm>
            <a:off x="9407921" y="50965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3"/>
                </a:solidFill>
              </a:rPr>
              <a:t>42%</a:t>
            </a:r>
            <a:endParaRPr lang="de-AT" sz="1200" dirty="0">
              <a:solidFill>
                <a:schemeClr val="accent3"/>
              </a:solidFill>
            </a:endParaRPr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9B0378FC-7FC3-78B7-88F1-B03A9A3E31DC}"/>
              </a:ext>
            </a:extLst>
          </p:cNvPr>
          <p:cNvSpPr txBox="1"/>
          <p:nvPr/>
        </p:nvSpPr>
        <p:spPr>
          <a:xfrm>
            <a:off x="6712303" y="34395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accent3"/>
                </a:solidFill>
              </a:rPr>
              <a:t>32%</a:t>
            </a:r>
            <a:endParaRPr lang="de-AT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3E71-7771-EB11-881A-C7E20040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23466-7F19-FED3-0775-68B09B00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Regression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9918A1-1C81-CECE-81E0-87E0859E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4B70A-6750-6D84-C890-5951D570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8</a:t>
            </a:fld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3A4939-DFAD-AF2A-D322-DF2D0A549CE5}"/>
              </a:ext>
            </a:extLst>
          </p:cNvPr>
          <p:cNvSpPr/>
          <p:nvPr/>
        </p:nvSpPr>
        <p:spPr>
          <a:xfrm>
            <a:off x="1357745" y="1939636"/>
            <a:ext cx="2216728" cy="498763"/>
          </a:xfrm>
          <a:prstGeom prst="rect">
            <a:avLst/>
          </a:prstGeom>
          <a:solidFill>
            <a:srgbClr val="63C3D0"/>
          </a:solidFill>
          <a:ln>
            <a:solidFill>
              <a:srgbClr val="63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ÖVP 2019</a:t>
            </a:r>
            <a:endParaRPr lang="de-AT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BE29E0-F066-53DC-4804-463A74E276C7}"/>
              </a:ext>
            </a:extLst>
          </p:cNvPr>
          <p:cNvSpPr/>
          <p:nvPr/>
        </p:nvSpPr>
        <p:spPr>
          <a:xfrm>
            <a:off x="6108192" y="1944254"/>
            <a:ext cx="2216728" cy="498763"/>
          </a:xfrm>
          <a:prstGeom prst="rect">
            <a:avLst/>
          </a:prstGeom>
          <a:solidFill>
            <a:srgbClr val="63C3D0"/>
          </a:solidFill>
          <a:ln>
            <a:solidFill>
              <a:srgbClr val="63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ÖVP 2024</a:t>
            </a:r>
            <a:endParaRPr lang="de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8D0BD3F-B4DD-E518-1BD1-E437D8067360}"/>
              </a:ext>
            </a:extLst>
          </p:cNvPr>
          <p:cNvCxnSpPr>
            <a:cxnSpLocks/>
          </p:cNvCxnSpPr>
          <p:nvPr/>
        </p:nvCxnSpPr>
        <p:spPr>
          <a:xfrm>
            <a:off x="3574473" y="2198254"/>
            <a:ext cx="2533719" cy="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F6F6E5E-C6AB-013F-5293-D8556B0F782C}"/>
              </a:ext>
            </a:extLst>
          </p:cNvPr>
          <p:cNvSpPr/>
          <p:nvPr/>
        </p:nvSpPr>
        <p:spPr>
          <a:xfrm>
            <a:off x="1357745" y="2579789"/>
            <a:ext cx="2216728" cy="498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SPÖ 2019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4684A6-E2E6-8C5B-99BB-AB9FA64C23B7}"/>
              </a:ext>
            </a:extLst>
          </p:cNvPr>
          <p:cNvSpPr/>
          <p:nvPr/>
        </p:nvSpPr>
        <p:spPr>
          <a:xfrm>
            <a:off x="1357745" y="4964546"/>
            <a:ext cx="2216728" cy="4987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SONSTIGE 2019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1BCEE9-4E6E-B92C-391A-9354A3C7DF03}"/>
              </a:ext>
            </a:extLst>
          </p:cNvPr>
          <p:cNvSpPr/>
          <p:nvPr/>
        </p:nvSpPr>
        <p:spPr>
          <a:xfrm>
            <a:off x="1357745" y="4359564"/>
            <a:ext cx="2216728" cy="498763"/>
          </a:xfrm>
          <a:prstGeom prst="rect">
            <a:avLst/>
          </a:prstGeom>
          <a:solidFill>
            <a:srgbClr val="E84188"/>
          </a:solidFill>
          <a:ln>
            <a:solidFill>
              <a:srgbClr val="E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NEOS 2019</a:t>
            </a:r>
            <a:endParaRPr lang="de-AT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F859A45-5345-C5E1-2578-C2CC5965CA9B}"/>
              </a:ext>
            </a:extLst>
          </p:cNvPr>
          <p:cNvSpPr/>
          <p:nvPr/>
        </p:nvSpPr>
        <p:spPr>
          <a:xfrm>
            <a:off x="1357745" y="3770568"/>
            <a:ext cx="2216728" cy="4987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GRÜNE 2019</a:t>
            </a:r>
            <a:endParaRPr lang="de-AT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E3D504D-1DD8-C9A9-FE13-7B22A8F09450}"/>
              </a:ext>
            </a:extLst>
          </p:cNvPr>
          <p:cNvSpPr/>
          <p:nvPr/>
        </p:nvSpPr>
        <p:spPr>
          <a:xfrm>
            <a:off x="1357745" y="3167185"/>
            <a:ext cx="2216728" cy="49876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FPÖ 2019</a:t>
            </a:r>
            <a:endParaRPr lang="de-AT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5750ED-E38E-055E-D791-DD2468EBA6D4}"/>
              </a:ext>
            </a:extLst>
          </p:cNvPr>
          <p:cNvSpPr/>
          <p:nvPr/>
        </p:nvSpPr>
        <p:spPr>
          <a:xfrm>
            <a:off x="1357745" y="5569528"/>
            <a:ext cx="2216728" cy="498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NICHTW. 2019</a:t>
            </a:r>
            <a:endParaRPr lang="de-AT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87ED6FA-DB1A-9E7C-F771-4B10184384C5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3574473" y="2193636"/>
            <a:ext cx="2533719" cy="635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618F8C-8875-1E47-E6C0-77E85417448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574473" y="2193636"/>
            <a:ext cx="2533719" cy="1222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71ADFF6-6025-18C7-63DD-C19DEB4F7ECE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3574473" y="2193636"/>
            <a:ext cx="2533719" cy="18263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2F1720-9D90-665E-3AD1-DDF29DF16EAC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3574473" y="2193636"/>
            <a:ext cx="2533719" cy="2415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8E9B770-EE49-09D8-4FA0-25846B10F8D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3574473" y="2193636"/>
            <a:ext cx="2533719" cy="3020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6490B-3A79-DF72-0661-BBE3690B23B1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3574473" y="2193636"/>
            <a:ext cx="2533719" cy="3625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68D6C-E9A8-08F2-72B8-C51F407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Regression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4F73BC-6221-7151-9E3D-A10E3273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ÖVP-Ergebnis 2024 anhand der ÖVP-Ergebnisse 2019 vorhersagen: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2024=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2019+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ÖVP-Ergebnis 2024 anhand der Ergebnisse aller Parteien 2019 vorhersagen: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24=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𝐺𝑅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𝑆𝑂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𝑁𝑊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AT" sz="175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4F73BC-6221-7151-9E3D-A10E3273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4B6141-661D-6AC6-3C1D-FE88180B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90CCD-0B57-449F-86AA-3F9EE9F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3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665</Words>
  <Application>Microsoft Office PowerPoint</Application>
  <PresentationFormat>Breitbild</PresentationFormat>
  <Paragraphs>163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Aptos</vt:lpstr>
      <vt:lpstr>Arial</vt:lpstr>
      <vt:lpstr>Cambria Math</vt:lpstr>
      <vt:lpstr>Century Schoolbook</vt:lpstr>
      <vt:lpstr>Wingdings</vt:lpstr>
      <vt:lpstr>Wingdings 2</vt:lpstr>
      <vt:lpstr>Aussicht</vt:lpstr>
      <vt:lpstr>Hochrechnung</vt:lpstr>
      <vt:lpstr>Was ist eine Hochrechnung</vt:lpstr>
      <vt:lpstr>Mathematische Grundlagen</vt:lpstr>
      <vt:lpstr>Lineare Funktion</vt:lpstr>
      <vt:lpstr>Regression</vt:lpstr>
      <vt:lpstr>OLS – Ordinary Least Sqares</vt:lpstr>
      <vt:lpstr>Prognose</vt:lpstr>
      <vt:lpstr>Multivariate Regression</vt:lpstr>
      <vt:lpstr>Multivariate Regression</vt:lpstr>
      <vt:lpstr>Hochrechnung</vt:lpstr>
      <vt:lpstr>Ziel: Urnenwahlergebnis NRW 2024</vt:lpstr>
      <vt:lpstr>Github</vt:lpstr>
      <vt:lpstr>Datenstruktur im master.xlsx</vt:lpstr>
      <vt:lpstr>Rechenschritte</vt:lpstr>
      <vt:lpstr>Mandatsberechnung</vt:lpstr>
      <vt:lpstr>D‘Hondt</vt:lpstr>
      <vt:lpstr>Berechnung mit Höchstzahlenschema</vt:lpstr>
      <vt:lpstr>Kontakt</vt:lpstr>
    </vt:vector>
  </TitlesOfParts>
  <Company>WU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Himmelbauer, Clara</dc:creator>
  <cp:lastModifiedBy>Himmelbauer, Clara</cp:lastModifiedBy>
  <cp:revision>1</cp:revision>
  <dcterms:created xsi:type="dcterms:W3CDTF">2025-01-27T10:10:36Z</dcterms:created>
  <dcterms:modified xsi:type="dcterms:W3CDTF">2025-02-24T08:45:06Z</dcterms:modified>
</cp:coreProperties>
</file>