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58844-2FB7-4F90-9501-5CC089926BE8}" v="6" dt="2025-01-27T10:11:33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melbauer, Clara" userId="12d7e35a-e13e-4c49-b9be-a181bf83ad46" providerId="ADAL" clId="{26A58844-2FB7-4F90-9501-5CC089926BE8}"/>
    <pc:docChg chg="addSld modSld">
      <pc:chgData name="Himmelbauer, Clara" userId="12d7e35a-e13e-4c49-b9be-a181bf83ad46" providerId="ADAL" clId="{26A58844-2FB7-4F90-9501-5CC089926BE8}" dt="2025-01-27T10:11:59.892" v="121" actId="20577"/>
      <pc:docMkLst>
        <pc:docMk/>
      </pc:docMkLst>
      <pc:sldChg chg="modSp new mod">
        <pc:chgData name="Himmelbauer, Clara" userId="12d7e35a-e13e-4c49-b9be-a181bf83ad46" providerId="ADAL" clId="{26A58844-2FB7-4F90-9501-5CC089926BE8}" dt="2025-01-27T10:11:59.892" v="121" actId="20577"/>
        <pc:sldMkLst>
          <pc:docMk/>
          <pc:sldMk cId="1587025369" sldId="256"/>
        </pc:sldMkLst>
        <pc:spChg chg="mod">
          <ac:chgData name="Himmelbauer, Clara" userId="12d7e35a-e13e-4c49-b9be-a181bf83ad46" providerId="ADAL" clId="{26A58844-2FB7-4F90-9501-5CC089926BE8}" dt="2025-01-27T10:11:49.673" v="86" actId="20577"/>
          <ac:spMkLst>
            <pc:docMk/>
            <pc:sldMk cId="1587025369" sldId="256"/>
            <ac:spMk id="2" creationId="{D9F57402-910B-17D8-D9C5-714AB8C65AD1}"/>
          </ac:spMkLst>
        </pc:spChg>
        <pc:spChg chg="mod">
          <ac:chgData name="Himmelbauer, Clara" userId="12d7e35a-e13e-4c49-b9be-a181bf83ad46" providerId="ADAL" clId="{26A58844-2FB7-4F90-9501-5CC089926BE8}" dt="2025-01-27T10:11:59.892" v="121" actId="20577"/>
          <ac:spMkLst>
            <pc:docMk/>
            <pc:sldMk cId="1587025369" sldId="256"/>
            <ac:spMk id="3" creationId="{99D2ED66-8565-4709-E590-6B99F8FD1771}"/>
          </ac:spMkLst>
        </pc:spChg>
      </pc:sldChg>
      <pc:sldChg chg="addSp delSp modSp new mod">
        <pc:chgData name="Himmelbauer, Clara" userId="12d7e35a-e13e-4c49-b9be-a181bf83ad46" providerId="ADAL" clId="{26A58844-2FB7-4F90-9501-5CC089926BE8}" dt="2025-01-27T10:11:39.634" v="66" actId="20577"/>
        <pc:sldMkLst>
          <pc:docMk/>
          <pc:sldMk cId="4171298435" sldId="257"/>
        </pc:sldMkLst>
        <pc:spChg chg="mod">
          <ac:chgData name="Himmelbauer, Clara" userId="12d7e35a-e13e-4c49-b9be-a181bf83ad46" providerId="ADAL" clId="{26A58844-2FB7-4F90-9501-5CC089926BE8}" dt="2025-01-27T10:11:39.634" v="66" actId="20577"/>
          <ac:spMkLst>
            <pc:docMk/>
            <pc:sldMk cId="4171298435" sldId="257"/>
            <ac:spMk id="2" creationId="{BB36368B-FAB8-C20B-35F4-757B95A5D4EF}"/>
          </ac:spMkLst>
        </pc:spChg>
        <pc:spChg chg="add del">
          <ac:chgData name="Himmelbauer, Clara" userId="12d7e35a-e13e-4c49-b9be-a181bf83ad46" providerId="ADAL" clId="{26A58844-2FB7-4F90-9501-5CC089926BE8}" dt="2025-01-27T10:11:24.273" v="36"/>
          <ac:spMkLst>
            <pc:docMk/>
            <pc:sldMk cId="4171298435" sldId="257"/>
            <ac:spMk id="3" creationId="{600EB50D-88EF-FE55-1E20-67D30407853E}"/>
          </ac:spMkLst>
        </pc:spChg>
        <pc:graphicFrameChg chg="add mod">
          <ac:chgData name="Himmelbauer, Clara" userId="12d7e35a-e13e-4c49-b9be-a181bf83ad46" providerId="ADAL" clId="{26A58844-2FB7-4F90-9501-5CC089926BE8}" dt="2025-01-27T10:11:19.088" v="34"/>
          <ac:graphicFrameMkLst>
            <pc:docMk/>
            <pc:sldMk cId="4171298435" sldId="257"/>
            <ac:graphicFrameMk id="4" creationId="{0B7A5EA3-4E87-D48C-6EF1-E98D90806FEE}"/>
          </ac:graphicFrameMkLst>
        </pc:graphicFrameChg>
        <pc:graphicFrameChg chg="add mod">
          <ac:chgData name="Himmelbauer, Clara" userId="12d7e35a-e13e-4c49-b9be-a181bf83ad46" providerId="ADAL" clId="{26A58844-2FB7-4F90-9501-5CC089926BE8}" dt="2025-01-27T10:11:28.491" v="38" actId="403"/>
          <ac:graphicFrameMkLst>
            <pc:docMk/>
            <pc:sldMk cId="4171298435" sldId="257"/>
            <ac:graphicFrameMk id="5" creationId="{0B7A5EA3-4E87-D48C-6EF1-E98D90806FEE}"/>
          </ac:graphicFrameMkLst>
        </pc:graphicFrameChg>
      </pc:sldChg>
      <pc:sldChg chg="modSp new mod">
        <pc:chgData name="Himmelbauer, Clara" userId="12d7e35a-e13e-4c49-b9be-a181bf83ad46" providerId="ADAL" clId="{26A58844-2FB7-4F90-9501-5CC089926BE8}" dt="2025-01-27T10:11:44.810" v="74" actId="20577"/>
        <pc:sldMkLst>
          <pc:docMk/>
          <pc:sldMk cId="1720390971" sldId="258"/>
        </pc:sldMkLst>
        <pc:spChg chg="mod">
          <ac:chgData name="Himmelbauer, Clara" userId="12d7e35a-e13e-4c49-b9be-a181bf83ad46" providerId="ADAL" clId="{26A58844-2FB7-4F90-9501-5CC089926BE8}" dt="2025-01-27T10:11:44.810" v="74" actId="20577"/>
          <ac:spMkLst>
            <pc:docMk/>
            <pc:sldMk cId="1720390971" sldId="258"/>
            <ac:spMk id="2" creationId="{E598A848-6A90-634E-F347-3421E1503D2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D6-4E80-BE52-03A45FA6669F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D6-4E80-BE52-03A45FA6669F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D6-4E80-BE52-03A45FA6669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D6-4E80-BE52-03A45FA6669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D6-4E80-BE52-03A45FA6669F}"/>
              </c:ext>
            </c:extLst>
          </c:dPt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urnenwahlergebnis_24!$B$7:$B$12</c:f>
              <c:strCache>
                <c:ptCount val="6"/>
                <c:pt idx="0">
                  <c:v>Sonstige</c:v>
                </c:pt>
                <c:pt idx="1">
                  <c:v>NEOS</c:v>
                </c:pt>
                <c:pt idx="2">
                  <c:v>GRÜNE</c:v>
                </c:pt>
                <c:pt idx="3">
                  <c:v>FPÖ</c:v>
                </c:pt>
                <c:pt idx="4">
                  <c:v>SPÖ</c:v>
                </c:pt>
                <c:pt idx="5">
                  <c:v>ÖVP</c:v>
                </c:pt>
              </c:strCache>
            </c:strRef>
          </c:cat>
          <c:val>
            <c:numRef>
              <c:f>urnenwahlergebnis_24!$D$7:$D$12</c:f>
              <c:numCache>
                <c:formatCode>0.0%</c:formatCode>
                <c:ptCount val="6"/>
                <c:pt idx="0">
                  <c:v>6.2673401046687643E-2</c:v>
                </c:pt>
                <c:pt idx="1">
                  <c:v>8.9619204239592534E-2</c:v>
                </c:pt>
                <c:pt idx="2">
                  <c:v>8.030707821400028E-2</c:v>
                </c:pt>
                <c:pt idx="3">
                  <c:v>0.2921333614534265</c:v>
                </c:pt>
                <c:pt idx="4">
                  <c:v>0.2104941893990222</c:v>
                </c:pt>
                <c:pt idx="5">
                  <c:v>0.26477276564727081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7D6-4E80-BE52-03A45FA666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5"/>
        <c:axId val="142417487"/>
        <c:axId val="1129007439"/>
      </c:barChart>
      <c:catAx>
        <c:axId val="1424174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Palatino Linotype" panose="02040502050505030304" pitchFamily="18" charset="0"/>
                <a:ea typeface="+mn-ea"/>
                <a:cs typeface="+mn-cs"/>
              </a:defRPr>
            </a:pPr>
            <a:endParaRPr lang="de-DE"/>
          </a:p>
        </c:txPr>
        <c:crossAx val="1129007439"/>
        <c:crosses val="autoZero"/>
        <c:auto val="1"/>
        <c:lblAlgn val="ctr"/>
        <c:lblOffset val="100"/>
        <c:noMultiLvlLbl val="0"/>
      </c:catAx>
      <c:valAx>
        <c:axId val="1129007439"/>
        <c:scaling>
          <c:orientation val="minMax"/>
        </c:scaling>
        <c:delete val="1"/>
        <c:axPos val="b"/>
        <c:numFmt formatCode="0.0%" sourceLinked="1"/>
        <c:majorTickMark val="none"/>
        <c:minorTickMark val="none"/>
        <c:tickLblPos val="nextTo"/>
        <c:crossAx val="14241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Palatino Linotype" panose="02040502050505030304" pitchFamily="18" charset="0"/>
        </a:defRPr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04F0A-7273-5C76-3EF0-25DE2CEE1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A11E73-3E4F-FAF6-70D7-A5FBF7F8C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76F14-EF39-02A3-31D6-092B28A5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F2C99-35BA-4A33-4838-18087DDF8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376B2-AEE4-6E2E-FD98-7AA06CA6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78216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76F70-A149-50D4-65A1-50C9FABB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EB4F6-179A-D8CA-49F4-F236C8BC7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5A41D-C1A2-EC1C-FE31-F0216017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0E80F-E7FA-65FA-66AE-ADD1148C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64D1A-C3C1-2245-9D13-3B903672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271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AC0641-C7B4-9832-7DDD-DBEF8443C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965BEC-E9DC-54D0-69D3-3B18532B6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E62068-F016-5370-A158-ABD420BE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D33E99-44BB-9F20-7E04-EBEAF2B0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FD67EB-D07E-F35D-7023-AC171215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202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BF323-DD8A-280D-7288-428A5557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EE550B-3A9F-1872-F0D3-00B70BE0E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1F508E-78F0-623E-43BD-226E5287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3B919-20C2-D66F-037E-059247B8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7ED101-457D-9C24-A464-50DCCF16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0870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3236B-DB5E-627A-170B-D73019FA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E1E035-7275-BADA-ACB3-C6686969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1D3B3F-B1DF-18F5-613C-4E10B973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C4AD0E-24D5-1F36-3AA3-DCD4CF16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16F103-D9FC-FAAA-3AFF-8B222BEA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4134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C2104-E8AE-3ED7-E2DD-4D6FE495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563CDF-FF63-7E6D-4390-C57495B7B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4C48B9-0ED0-24C6-DD9C-77CED1A9D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8BF7BD-9573-E5F2-9F80-951EAACB0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AAF85D-2527-9179-305D-B8E9CB3E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66357C-4801-721C-262A-61409A47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854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C0801-74B2-965D-1F19-9BD6E2DA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1ABA0B-A669-B54D-DBDA-C14E2C2F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191D70-4D36-9425-8C1C-7B8893494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BAE2F-8849-9C70-8C7C-F6BC5876D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889F023-EA6E-7096-CEDF-CDB414C87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4517F3-FEFF-8EE9-D930-A711095B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2DE8F8-B303-4708-AABA-8AF7F23E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25FF062-000F-1F0A-539E-3D55B5F2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20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28909-3D5D-FEE8-61A6-39FCE0D5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1544D0-400A-14AC-9BEF-D6350763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179BFD-3068-3906-0EC7-B77B6924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384409-3E55-1AFD-A4A8-2A6C89A62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429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33C508A-8F31-BCB5-5427-44331949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55509A-67D5-23B7-69EA-5206094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4B011D-ECAF-DAED-B73A-327FCB90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382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C91E6-8814-1EEB-79A6-2E05532C7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8B631-A6F5-3F25-1963-25041681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433DEF-D167-312B-5CA5-75ABF2A01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94805E-319C-6387-F293-B8F258CAF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4DDAB3-7F46-5A7B-37D3-12C0C02F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CC9ECC-F55D-D5FA-DA26-D85A3AFF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545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9BEAC-FE36-676A-1423-95C3FC21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D2B80B-F2B2-4B8D-F9DC-96EDD7499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996EC5-035B-E774-4EEF-9FFC821F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FCF8BB-06C8-DF0B-9021-E0BCF1CD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715FDD-43D1-E70E-D5B8-ABC87682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5BB8EF-603C-4D01-6549-AC700170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53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62193D-1FF1-3FE8-2E4F-B1268D59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BC27A0-9C04-E5EC-FD19-E589DB57F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73E597-BAEF-2AD0-C8A1-5EEF72861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5033B-E79C-4009-9C64-ABF7A52B63B5}" type="datetimeFigureOut">
              <a:rPr lang="de-AT" smtClean="0"/>
              <a:t>27.01.2025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204456-692E-57B0-DB86-3A0D63A94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08C995-D6DD-F5E7-99CC-70B88F638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087E24-FB43-451A-9D0B-7B980EC5ED8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317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57402-910B-17D8-D9C5-714AB8C65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Hochrechnung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D2ED66-8565-4709-E590-6B99F8FD1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Nationalratswahl 2024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8702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6368B-FAB8-C20B-35F4-757B95A5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Ziel: Urnenwahlergebnis NRW 2024</a:t>
            </a:r>
            <a:endParaRPr lang="de-AT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0B7A5EA3-4E87-D48C-6EF1-E98D90806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8334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7129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8A848-6A90-634E-F347-3421E150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Kontakt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A04347-D704-73DD-249E-ACCB8AB8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039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rteie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0066FF"/>
    </a:accent1>
    <a:accent2>
      <a:srgbClr val="63C3D0"/>
    </a:accent2>
    <a:accent3>
      <a:srgbClr val="FF0000"/>
    </a:accent3>
    <a:accent4>
      <a:srgbClr val="92D050"/>
    </a:accent4>
    <a:accent5>
      <a:srgbClr val="E84188"/>
    </a:accent5>
    <a:accent6>
      <a:srgbClr val="A20000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Hochrechnung</vt:lpstr>
      <vt:lpstr>Ziel: Urnenwahlergebnis NRW 2024</vt:lpstr>
      <vt:lpstr>Kontakt</vt:lpstr>
    </vt:vector>
  </TitlesOfParts>
  <Company>WU Wien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Himmelbauer, Clara</dc:creator>
  <cp:lastModifiedBy>Himmelbauer, Clara</cp:lastModifiedBy>
  <cp:revision>1</cp:revision>
  <dcterms:created xsi:type="dcterms:W3CDTF">2025-01-27T10:10:36Z</dcterms:created>
  <dcterms:modified xsi:type="dcterms:W3CDTF">2025-01-27T10:12:02Z</dcterms:modified>
</cp:coreProperties>
</file>