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5"/>
  </p:notesMasterIdLst>
  <p:sldIdLst>
    <p:sldId id="256" r:id="rId2"/>
    <p:sldId id="259" r:id="rId3"/>
    <p:sldId id="265" r:id="rId4"/>
    <p:sldId id="267" r:id="rId5"/>
    <p:sldId id="269" r:id="rId6"/>
    <p:sldId id="268" r:id="rId7"/>
    <p:sldId id="260" r:id="rId8"/>
    <p:sldId id="270" r:id="rId9"/>
    <p:sldId id="257" r:id="rId10"/>
    <p:sldId id="262" r:id="rId11"/>
    <p:sldId id="263" r:id="rId12"/>
    <p:sldId id="272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A58844-2FB7-4F90-9501-5CC089926BE8}" v="603" dt="2025-02-14T15:57:04.9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5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mmelbauer, Clara" userId="12d7e35a-e13e-4c49-b9be-a181bf83ad46" providerId="ADAL" clId="{26A58844-2FB7-4F90-9501-5CC089926BE8}"/>
    <pc:docChg chg="undo custSel addSld delSld modSld sldOrd modMainMaster">
      <pc:chgData name="Himmelbauer, Clara" userId="12d7e35a-e13e-4c49-b9be-a181bf83ad46" providerId="ADAL" clId="{26A58844-2FB7-4F90-9501-5CC089926BE8}" dt="2025-02-14T15:57:04.907" v="2893"/>
      <pc:docMkLst>
        <pc:docMk/>
      </pc:docMkLst>
      <pc:sldChg chg="modSp new mod">
        <pc:chgData name="Himmelbauer, Clara" userId="12d7e35a-e13e-4c49-b9be-a181bf83ad46" providerId="ADAL" clId="{26A58844-2FB7-4F90-9501-5CC089926BE8}" dt="2025-02-14T15:33:33.834" v="1995" actId="27636"/>
        <pc:sldMkLst>
          <pc:docMk/>
          <pc:sldMk cId="1587025369" sldId="256"/>
        </pc:sldMkLst>
        <pc:spChg chg="mod">
          <ac:chgData name="Himmelbauer, Clara" userId="12d7e35a-e13e-4c49-b9be-a181bf83ad46" providerId="ADAL" clId="{26A58844-2FB7-4F90-9501-5CC089926BE8}" dt="2025-02-06T16:42:27.676" v="686"/>
          <ac:spMkLst>
            <pc:docMk/>
            <pc:sldMk cId="1587025369" sldId="256"/>
            <ac:spMk id="2" creationId="{D9F57402-910B-17D8-D9C5-714AB8C65AD1}"/>
          </ac:spMkLst>
        </pc:spChg>
        <pc:spChg chg="mod">
          <ac:chgData name="Himmelbauer, Clara" userId="12d7e35a-e13e-4c49-b9be-a181bf83ad46" providerId="ADAL" clId="{26A58844-2FB7-4F90-9501-5CC089926BE8}" dt="2025-02-06T16:42:27.676" v="686"/>
          <ac:spMkLst>
            <pc:docMk/>
            <pc:sldMk cId="1587025369" sldId="256"/>
            <ac:spMk id="3" creationId="{99D2ED66-8565-4709-E590-6B99F8FD1771}"/>
          </ac:spMkLst>
        </pc:spChg>
        <pc:spChg chg="mod">
          <ac:chgData name="Himmelbauer, Clara" userId="12d7e35a-e13e-4c49-b9be-a181bf83ad46" providerId="ADAL" clId="{26A58844-2FB7-4F90-9501-5CC089926BE8}" dt="2025-02-14T15:33:33.834" v="1995" actId="27636"/>
          <ac:spMkLst>
            <pc:docMk/>
            <pc:sldMk cId="1587025369" sldId="256"/>
            <ac:spMk id="5" creationId="{8623CE2C-28AB-D987-F6E7-526E0D739BEF}"/>
          </ac:spMkLst>
        </pc:spChg>
      </pc:sldChg>
      <pc:sldChg chg="addSp delSp modSp new mod ord">
        <pc:chgData name="Himmelbauer, Clara" userId="12d7e35a-e13e-4c49-b9be-a181bf83ad46" providerId="ADAL" clId="{26A58844-2FB7-4F90-9501-5CC089926BE8}" dt="2025-02-14T15:46:28.114" v="2403" actId="403"/>
        <pc:sldMkLst>
          <pc:docMk/>
          <pc:sldMk cId="4171298435" sldId="257"/>
        </pc:sldMkLst>
        <pc:spChg chg="mod">
          <ac:chgData name="Himmelbauer, Clara" userId="12d7e35a-e13e-4c49-b9be-a181bf83ad46" providerId="ADAL" clId="{26A58844-2FB7-4F90-9501-5CC089926BE8}" dt="2025-02-06T16:42:27.676" v="686"/>
          <ac:spMkLst>
            <pc:docMk/>
            <pc:sldMk cId="4171298435" sldId="257"/>
            <ac:spMk id="2" creationId="{BB36368B-FAB8-C20B-35F4-757B95A5D4EF}"/>
          </ac:spMkLst>
        </pc:spChg>
        <pc:spChg chg="mod">
          <ac:chgData name="Himmelbauer, Clara" userId="12d7e35a-e13e-4c49-b9be-a181bf83ad46" providerId="ADAL" clId="{26A58844-2FB7-4F90-9501-5CC089926BE8}" dt="2025-02-14T15:33:33.834" v="1992" actId="27636"/>
          <ac:spMkLst>
            <pc:docMk/>
            <pc:sldMk cId="4171298435" sldId="257"/>
            <ac:spMk id="4" creationId="{2148BD3E-D14A-C146-52F3-D15D55DE1AF4}"/>
          </ac:spMkLst>
        </pc:spChg>
        <pc:graphicFrameChg chg="add mod">
          <ac:chgData name="Himmelbauer, Clara" userId="12d7e35a-e13e-4c49-b9be-a181bf83ad46" providerId="ADAL" clId="{26A58844-2FB7-4F90-9501-5CC089926BE8}" dt="2025-02-14T15:46:28.114" v="2403" actId="403"/>
          <ac:graphicFrameMkLst>
            <pc:docMk/>
            <pc:sldMk cId="4171298435" sldId="257"/>
            <ac:graphicFrameMk id="5" creationId="{0B7A5EA3-4E87-D48C-6EF1-E98D90806FEE}"/>
          </ac:graphicFrameMkLst>
        </pc:graphicFrameChg>
      </pc:sldChg>
      <pc:sldChg chg="modSp new del mod">
        <pc:chgData name="Himmelbauer, Clara" userId="12d7e35a-e13e-4c49-b9be-a181bf83ad46" providerId="ADAL" clId="{26A58844-2FB7-4F90-9501-5CC089926BE8}" dt="2025-02-14T15:43:21.643" v="2248" actId="2696"/>
        <pc:sldMkLst>
          <pc:docMk/>
          <pc:sldMk cId="1720390971" sldId="258"/>
        </pc:sldMkLst>
        <pc:spChg chg="mod">
          <ac:chgData name="Himmelbauer, Clara" userId="12d7e35a-e13e-4c49-b9be-a181bf83ad46" providerId="ADAL" clId="{26A58844-2FB7-4F90-9501-5CC089926BE8}" dt="2025-02-14T15:33:33.834" v="1994" actId="27636"/>
          <ac:spMkLst>
            <pc:docMk/>
            <pc:sldMk cId="1720390971" sldId="258"/>
            <ac:spMk id="5" creationId="{EB066036-2BFB-B30F-21FD-8040913425AB}"/>
          </ac:spMkLst>
        </pc:spChg>
      </pc:sldChg>
      <pc:sldChg chg="modSp new mod modAnim">
        <pc:chgData name="Himmelbauer, Clara" userId="12d7e35a-e13e-4c49-b9be-a181bf83ad46" providerId="ADAL" clId="{26A58844-2FB7-4F90-9501-5CC089926BE8}" dt="2025-02-14T15:57:04.907" v="2893"/>
        <pc:sldMkLst>
          <pc:docMk/>
          <pc:sldMk cId="492563053" sldId="259"/>
        </pc:sldMkLst>
        <pc:spChg chg="mod">
          <ac:chgData name="Himmelbauer, Clara" userId="12d7e35a-e13e-4c49-b9be-a181bf83ad46" providerId="ADAL" clId="{26A58844-2FB7-4F90-9501-5CC089926BE8}" dt="2025-02-06T16:42:27.676" v="686"/>
          <ac:spMkLst>
            <pc:docMk/>
            <pc:sldMk cId="492563053" sldId="259"/>
            <ac:spMk id="2" creationId="{1E4605C5-5701-3037-3C04-C8942A8964E0}"/>
          </ac:spMkLst>
        </pc:spChg>
        <pc:spChg chg="mod">
          <ac:chgData name="Himmelbauer, Clara" userId="12d7e35a-e13e-4c49-b9be-a181bf83ad46" providerId="ADAL" clId="{26A58844-2FB7-4F90-9501-5CC089926BE8}" dt="2025-02-14T15:51:00.835" v="2892" actId="20577"/>
          <ac:spMkLst>
            <pc:docMk/>
            <pc:sldMk cId="492563053" sldId="259"/>
            <ac:spMk id="3" creationId="{0226F2C6-85B6-6062-A2C7-E4F57EE7EB2C}"/>
          </ac:spMkLst>
        </pc:spChg>
        <pc:spChg chg="mod">
          <ac:chgData name="Himmelbauer, Clara" userId="12d7e35a-e13e-4c49-b9be-a181bf83ad46" providerId="ADAL" clId="{26A58844-2FB7-4F90-9501-5CC089926BE8}" dt="2025-02-14T15:33:33.849" v="1996" actId="27636"/>
          <ac:spMkLst>
            <pc:docMk/>
            <pc:sldMk cId="492563053" sldId="259"/>
            <ac:spMk id="5" creationId="{DA904810-1F0C-C3B4-502E-D546E6F35022}"/>
          </ac:spMkLst>
        </pc:spChg>
      </pc:sldChg>
      <pc:sldChg chg="modSp new mod modAnim">
        <pc:chgData name="Himmelbauer, Clara" userId="12d7e35a-e13e-4c49-b9be-a181bf83ad46" providerId="ADAL" clId="{26A58844-2FB7-4F90-9501-5CC089926BE8}" dt="2025-02-14T15:33:33.803" v="1988" actId="27636"/>
        <pc:sldMkLst>
          <pc:docMk/>
          <pc:sldMk cId="2475301093" sldId="260"/>
        </pc:sldMkLst>
        <pc:spChg chg="mod">
          <ac:chgData name="Himmelbauer, Clara" userId="12d7e35a-e13e-4c49-b9be-a181bf83ad46" providerId="ADAL" clId="{26A58844-2FB7-4F90-9501-5CC089926BE8}" dt="2025-02-14T15:30:27.321" v="1792" actId="20577"/>
          <ac:spMkLst>
            <pc:docMk/>
            <pc:sldMk cId="2475301093" sldId="260"/>
            <ac:spMk id="2" creationId="{DFE68D6C-E9A8-08F2-72B8-C51F4075EB7A}"/>
          </ac:spMkLst>
        </pc:spChg>
        <pc:spChg chg="mod">
          <ac:chgData name="Himmelbauer, Clara" userId="12d7e35a-e13e-4c49-b9be-a181bf83ad46" providerId="ADAL" clId="{26A58844-2FB7-4F90-9501-5CC089926BE8}" dt="2025-02-14T15:25:41.833" v="1752" actId="20577"/>
          <ac:spMkLst>
            <pc:docMk/>
            <pc:sldMk cId="2475301093" sldId="260"/>
            <ac:spMk id="3" creationId="{8B4F73BC-6221-7151-9E3D-A10E327370F1}"/>
          </ac:spMkLst>
        </pc:spChg>
        <pc:spChg chg="mod">
          <ac:chgData name="Himmelbauer, Clara" userId="12d7e35a-e13e-4c49-b9be-a181bf83ad46" providerId="ADAL" clId="{26A58844-2FB7-4F90-9501-5CC089926BE8}" dt="2025-02-14T15:33:33.803" v="1988" actId="27636"/>
          <ac:spMkLst>
            <pc:docMk/>
            <pc:sldMk cId="2475301093" sldId="260"/>
            <ac:spMk id="5" creationId="{AC990CCD-0B57-449F-86AA-3F9EE9F1DE08}"/>
          </ac:spMkLst>
        </pc:spChg>
      </pc:sldChg>
      <pc:sldChg chg="modSp new del mod">
        <pc:chgData name="Himmelbauer, Clara" userId="12d7e35a-e13e-4c49-b9be-a181bf83ad46" providerId="ADAL" clId="{26A58844-2FB7-4F90-9501-5CC089926BE8}" dt="2025-02-14T15:41:21.606" v="2049" actId="2696"/>
        <pc:sldMkLst>
          <pc:docMk/>
          <pc:sldMk cId="2183538183" sldId="261"/>
        </pc:sldMkLst>
        <pc:spChg chg="mod">
          <ac:chgData name="Himmelbauer, Clara" userId="12d7e35a-e13e-4c49-b9be-a181bf83ad46" providerId="ADAL" clId="{26A58844-2FB7-4F90-9501-5CC089926BE8}" dt="2025-02-14T14:56:54.987" v="881" actId="20577"/>
          <ac:spMkLst>
            <pc:docMk/>
            <pc:sldMk cId="2183538183" sldId="261"/>
            <ac:spMk id="3" creationId="{4C57A619-47FE-2F4B-4C80-DBFC185BAAF1}"/>
          </ac:spMkLst>
        </pc:spChg>
        <pc:spChg chg="mod">
          <ac:chgData name="Himmelbauer, Clara" userId="12d7e35a-e13e-4c49-b9be-a181bf83ad46" providerId="ADAL" clId="{26A58844-2FB7-4F90-9501-5CC089926BE8}" dt="2025-02-14T15:33:33.819" v="1989" actId="27636"/>
          <ac:spMkLst>
            <pc:docMk/>
            <pc:sldMk cId="2183538183" sldId="261"/>
            <ac:spMk id="5" creationId="{5FFE7AF0-2F4D-EADA-2781-ACBAE8A94E17}"/>
          </ac:spMkLst>
        </pc:spChg>
      </pc:sldChg>
      <pc:sldChg chg="modSp new mod">
        <pc:chgData name="Himmelbauer, Clara" userId="12d7e35a-e13e-4c49-b9be-a181bf83ad46" providerId="ADAL" clId="{26A58844-2FB7-4F90-9501-5CC089926BE8}" dt="2025-02-14T15:42:17.494" v="2116" actId="20577"/>
        <pc:sldMkLst>
          <pc:docMk/>
          <pc:sldMk cId="4082787262" sldId="262"/>
        </pc:sldMkLst>
        <pc:spChg chg="mod">
          <ac:chgData name="Himmelbauer, Clara" userId="12d7e35a-e13e-4c49-b9be-a181bf83ad46" providerId="ADAL" clId="{26A58844-2FB7-4F90-9501-5CC089926BE8}" dt="2025-02-14T15:42:17.494" v="2116" actId="20577"/>
          <ac:spMkLst>
            <pc:docMk/>
            <pc:sldMk cId="4082787262" sldId="262"/>
            <ac:spMk id="2" creationId="{AB4F34F2-FD1A-FC57-D53E-8A5C1321C35A}"/>
          </ac:spMkLst>
        </pc:spChg>
        <pc:spChg chg="mod">
          <ac:chgData name="Himmelbauer, Clara" userId="12d7e35a-e13e-4c49-b9be-a181bf83ad46" providerId="ADAL" clId="{26A58844-2FB7-4F90-9501-5CC089926BE8}" dt="2025-02-14T15:42:15.474" v="2109" actId="20577"/>
          <ac:spMkLst>
            <pc:docMk/>
            <pc:sldMk cId="4082787262" sldId="262"/>
            <ac:spMk id="3" creationId="{6471F93C-8191-3241-8A23-E9A5E8781D29}"/>
          </ac:spMkLst>
        </pc:spChg>
        <pc:spChg chg="mod">
          <ac:chgData name="Himmelbauer, Clara" userId="12d7e35a-e13e-4c49-b9be-a181bf83ad46" providerId="ADAL" clId="{26A58844-2FB7-4F90-9501-5CC089926BE8}" dt="2025-02-14T15:33:33.819" v="1991" actId="27636"/>
          <ac:spMkLst>
            <pc:docMk/>
            <pc:sldMk cId="4082787262" sldId="262"/>
            <ac:spMk id="5" creationId="{C5BA5588-5E52-6350-56D1-1A6F750510D3}"/>
          </ac:spMkLst>
        </pc:spChg>
      </pc:sldChg>
      <pc:sldChg chg="modSp new mod">
        <pc:chgData name="Himmelbauer, Clara" userId="12d7e35a-e13e-4c49-b9be-a181bf83ad46" providerId="ADAL" clId="{26A58844-2FB7-4F90-9501-5CC089926BE8}" dt="2025-02-14T15:42:43.891" v="2180" actId="20577"/>
        <pc:sldMkLst>
          <pc:docMk/>
          <pc:sldMk cId="2842475990" sldId="263"/>
        </pc:sldMkLst>
        <pc:spChg chg="mod">
          <ac:chgData name="Himmelbauer, Clara" userId="12d7e35a-e13e-4c49-b9be-a181bf83ad46" providerId="ADAL" clId="{26A58844-2FB7-4F90-9501-5CC089926BE8}" dt="2025-02-14T15:42:43.891" v="2180" actId="20577"/>
          <ac:spMkLst>
            <pc:docMk/>
            <pc:sldMk cId="2842475990" sldId="263"/>
            <ac:spMk id="2" creationId="{332DC837-2141-5975-411F-A47B8BE2D2C2}"/>
          </ac:spMkLst>
        </pc:spChg>
        <pc:spChg chg="mod">
          <ac:chgData name="Himmelbauer, Clara" userId="12d7e35a-e13e-4c49-b9be-a181bf83ad46" providerId="ADAL" clId="{26A58844-2FB7-4F90-9501-5CC089926BE8}" dt="2025-02-06T16:42:27.676" v="686"/>
          <ac:spMkLst>
            <pc:docMk/>
            <pc:sldMk cId="2842475990" sldId="263"/>
            <ac:spMk id="3" creationId="{84B95D0F-A849-7CA7-C56E-8B67EAE5CCEA}"/>
          </ac:spMkLst>
        </pc:spChg>
        <pc:spChg chg="mod">
          <ac:chgData name="Himmelbauer, Clara" userId="12d7e35a-e13e-4c49-b9be-a181bf83ad46" providerId="ADAL" clId="{26A58844-2FB7-4F90-9501-5CC089926BE8}" dt="2025-02-14T15:33:33.834" v="1993" actId="27636"/>
          <ac:spMkLst>
            <pc:docMk/>
            <pc:sldMk cId="2842475990" sldId="263"/>
            <ac:spMk id="5" creationId="{D9992BD1-340C-F4E8-C67B-3531D064089A}"/>
          </ac:spMkLst>
        </pc:spChg>
      </pc:sldChg>
      <pc:sldChg chg="modSp new del mod">
        <pc:chgData name="Himmelbauer, Clara" userId="12d7e35a-e13e-4c49-b9be-a181bf83ad46" providerId="ADAL" clId="{26A58844-2FB7-4F90-9501-5CC089926BE8}" dt="2025-02-14T15:41:21.606" v="2049" actId="2696"/>
        <pc:sldMkLst>
          <pc:docMk/>
          <pc:sldMk cId="2130042208" sldId="264"/>
        </pc:sldMkLst>
        <pc:spChg chg="mod">
          <ac:chgData name="Himmelbauer, Clara" userId="12d7e35a-e13e-4c49-b9be-a181bf83ad46" providerId="ADAL" clId="{26A58844-2FB7-4F90-9501-5CC089926BE8}" dt="2025-02-14T15:33:33.819" v="1990" actId="27636"/>
          <ac:spMkLst>
            <pc:docMk/>
            <pc:sldMk cId="2130042208" sldId="264"/>
            <ac:spMk id="5" creationId="{08F5F4C6-C6AA-C3CF-9CA2-902D99715259}"/>
          </ac:spMkLst>
        </pc:spChg>
      </pc:sldChg>
      <pc:sldChg chg="modSp new mod">
        <pc:chgData name="Himmelbauer, Clara" userId="12d7e35a-e13e-4c49-b9be-a181bf83ad46" providerId="ADAL" clId="{26A58844-2FB7-4F90-9501-5CC089926BE8}" dt="2025-02-14T15:33:33.856" v="1997" actId="27636"/>
        <pc:sldMkLst>
          <pc:docMk/>
          <pc:sldMk cId="687750663" sldId="265"/>
        </pc:sldMkLst>
        <pc:spChg chg="mod">
          <ac:chgData name="Himmelbauer, Clara" userId="12d7e35a-e13e-4c49-b9be-a181bf83ad46" providerId="ADAL" clId="{26A58844-2FB7-4F90-9501-5CC089926BE8}" dt="2025-02-06T16:42:27.676" v="686"/>
          <ac:spMkLst>
            <pc:docMk/>
            <pc:sldMk cId="687750663" sldId="265"/>
            <ac:spMk id="2" creationId="{395F23DD-25C9-9DC6-905F-79D710601BB1}"/>
          </ac:spMkLst>
        </pc:spChg>
        <pc:spChg chg="mod">
          <ac:chgData name="Himmelbauer, Clara" userId="12d7e35a-e13e-4c49-b9be-a181bf83ad46" providerId="ADAL" clId="{26A58844-2FB7-4F90-9501-5CC089926BE8}" dt="2025-02-06T16:42:27.676" v="686"/>
          <ac:spMkLst>
            <pc:docMk/>
            <pc:sldMk cId="687750663" sldId="265"/>
            <ac:spMk id="3" creationId="{71DD4476-5570-B562-B1EA-F3653F25F252}"/>
          </ac:spMkLst>
        </pc:spChg>
        <pc:spChg chg="mod">
          <ac:chgData name="Himmelbauer, Clara" userId="12d7e35a-e13e-4c49-b9be-a181bf83ad46" providerId="ADAL" clId="{26A58844-2FB7-4F90-9501-5CC089926BE8}" dt="2025-02-14T15:33:33.856" v="1997" actId="27636"/>
          <ac:spMkLst>
            <pc:docMk/>
            <pc:sldMk cId="687750663" sldId="265"/>
            <ac:spMk id="5" creationId="{B3E7E42D-C360-5C83-5ACE-B1396D0B8B0C}"/>
          </ac:spMkLst>
        </pc:spChg>
      </pc:sldChg>
      <pc:sldChg chg="new del ord">
        <pc:chgData name="Himmelbauer, Clara" userId="12d7e35a-e13e-4c49-b9be-a181bf83ad46" providerId="ADAL" clId="{26A58844-2FB7-4F90-9501-5CC089926BE8}" dt="2025-02-06T16:43:06.451" v="693" actId="2696"/>
        <pc:sldMkLst>
          <pc:docMk/>
          <pc:sldMk cId="1814066068" sldId="266"/>
        </pc:sldMkLst>
      </pc:sldChg>
      <pc:sldChg chg="addSp delSp modSp new mod ord modAnim">
        <pc:chgData name="Himmelbauer, Clara" userId="12d7e35a-e13e-4c49-b9be-a181bf83ad46" providerId="ADAL" clId="{26A58844-2FB7-4F90-9501-5CC089926BE8}" dt="2025-02-14T15:33:33.786" v="1985" actId="27636"/>
        <pc:sldMkLst>
          <pc:docMk/>
          <pc:sldMk cId="1368333132" sldId="267"/>
        </pc:sldMkLst>
        <pc:spChg chg="mod">
          <ac:chgData name="Himmelbauer, Clara" userId="12d7e35a-e13e-4c49-b9be-a181bf83ad46" providerId="ADAL" clId="{26A58844-2FB7-4F90-9501-5CC089926BE8}" dt="2025-02-06T16:43:13.462" v="725" actId="20577"/>
          <ac:spMkLst>
            <pc:docMk/>
            <pc:sldMk cId="1368333132" sldId="267"/>
            <ac:spMk id="2" creationId="{2236A51D-002B-D99F-E2D1-2CA94C39C13E}"/>
          </ac:spMkLst>
        </pc:spChg>
        <pc:spChg chg="del">
          <ac:chgData name="Himmelbauer, Clara" userId="12d7e35a-e13e-4c49-b9be-a181bf83ad46" providerId="ADAL" clId="{26A58844-2FB7-4F90-9501-5CC089926BE8}" dt="2025-02-14T14:53:52.768" v="812"/>
          <ac:spMkLst>
            <pc:docMk/>
            <pc:sldMk cId="1368333132" sldId="267"/>
            <ac:spMk id="4" creationId="{FDA904B8-44EE-3666-ADC3-A3B0F91B04DF}"/>
          </ac:spMkLst>
        </pc:spChg>
        <pc:spChg chg="add mod">
          <ac:chgData name="Himmelbauer, Clara" userId="12d7e35a-e13e-4c49-b9be-a181bf83ad46" providerId="ADAL" clId="{26A58844-2FB7-4F90-9501-5CC089926BE8}" dt="2025-02-14T15:00:43.276" v="1010" actId="20577"/>
          <ac:spMkLst>
            <pc:docMk/>
            <pc:sldMk cId="1368333132" sldId="267"/>
            <ac:spMk id="7" creationId="{88E3934B-7E44-7944-33A5-D96EA4980EC6}"/>
          </ac:spMkLst>
        </pc:spChg>
        <pc:spChg chg="mod">
          <ac:chgData name="Himmelbauer, Clara" userId="12d7e35a-e13e-4c49-b9be-a181bf83ad46" providerId="ADAL" clId="{26A58844-2FB7-4F90-9501-5CC089926BE8}" dt="2025-02-14T15:33:33.786" v="1985" actId="27636"/>
          <ac:spMkLst>
            <pc:docMk/>
            <pc:sldMk cId="1368333132" sldId="267"/>
            <ac:spMk id="9" creationId="{B75AFD40-371D-62CC-3A43-D33984754868}"/>
          </ac:spMkLst>
        </pc:spChg>
        <pc:graphicFrameChg chg="add mod">
          <ac:chgData name="Himmelbauer, Clara" userId="12d7e35a-e13e-4c49-b9be-a181bf83ad46" providerId="ADAL" clId="{26A58844-2FB7-4F90-9501-5CC089926BE8}" dt="2025-02-14T14:56:14.545" v="876" actId="14100"/>
          <ac:graphicFrameMkLst>
            <pc:docMk/>
            <pc:sldMk cId="1368333132" sldId="267"/>
            <ac:graphicFrameMk id="3" creationId="{E91C3302-3212-4B6A-8208-514EE0DC525F}"/>
          </ac:graphicFrameMkLst>
        </pc:graphicFrameChg>
        <pc:graphicFrameChg chg="add mod">
          <ac:chgData name="Himmelbauer, Clara" userId="12d7e35a-e13e-4c49-b9be-a181bf83ad46" providerId="ADAL" clId="{26A58844-2FB7-4F90-9501-5CC089926BE8}" dt="2025-02-14T14:56:53.046" v="880"/>
          <ac:graphicFrameMkLst>
            <pc:docMk/>
            <pc:sldMk cId="1368333132" sldId="267"/>
            <ac:graphicFrameMk id="5" creationId="{E91C3302-3212-4B6A-8208-514EE0DC525F}"/>
          </ac:graphicFrameMkLst>
        </pc:graphicFrameChg>
        <pc:graphicFrameChg chg="add mod ord modGraphic">
          <ac:chgData name="Himmelbauer, Clara" userId="12d7e35a-e13e-4c49-b9be-a181bf83ad46" providerId="ADAL" clId="{26A58844-2FB7-4F90-9501-5CC089926BE8}" dt="2025-02-14T15:05:52.263" v="1036"/>
          <ac:graphicFrameMkLst>
            <pc:docMk/>
            <pc:sldMk cId="1368333132" sldId="267"/>
            <ac:graphicFrameMk id="6" creationId="{EC52E802-E748-5410-3E3F-376F55A08763}"/>
          </ac:graphicFrameMkLst>
        </pc:graphicFrameChg>
      </pc:sldChg>
      <pc:sldChg chg="addSp delSp modSp new mod modAnim">
        <pc:chgData name="Himmelbauer, Clara" userId="12d7e35a-e13e-4c49-b9be-a181bf83ad46" providerId="ADAL" clId="{26A58844-2FB7-4F90-9501-5CC089926BE8}" dt="2025-02-14T15:33:33.803" v="1987" actId="27636"/>
        <pc:sldMkLst>
          <pc:docMk/>
          <pc:sldMk cId="1577236126" sldId="268"/>
        </pc:sldMkLst>
        <pc:spChg chg="mod">
          <ac:chgData name="Himmelbauer, Clara" userId="12d7e35a-e13e-4c49-b9be-a181bf83ad46" providerId="ADAL" clId="{26A58844-2FB7-4F90-9501-5CC089926BE8}" dt="2025-02-14T15:12:32.953" v="1261" actId="20577"/>
          <ac:spMkLst>
            <pc:docMk/>
            <pc:sldMk cId="1577236126" sldId="268"/>
            <ac:spMk id="2" creationId="{08DF9AF6-C3AF-B2EF-5CC2-EFAE60243826}"/>
          </ac:spMkLst>
        </pc:spChg>
        <pc:spChg chg="del">
          <ac:chgData name="Himmelbauer, Clara" userId="12d7e35a-e13e-4c49-b9be-a181bf83ad46" providerId="ADAL" clId="{26A58844-2FB7-4F90-9501-5CC089926BE8}" dt="2025-02-14T15:13:51.244" v="1262" actId="478"/>
          <ac:spMkLst>
            <pc:docMk/>
            <pc:sldMk cId="1577236126" sldId="268"/>
            <ac:spMk id="3" creationId="{CDEFAE27-0214-629F-02BA-0A62CB4F8405}"/>
          </ac:spMkLst>
        </pc:spChg>
        <pc:spChg chg="del">
          <ac:chgData name="Himmelbauer, Clara" userId="12d7e35a-e13e-4c49-b9be-a181bf83ad46" providerId="ADAL" clId="{26A58844-2FB7-4F90-9501-5CC089926BE8}" dt="2025-02-14T15:13:53.548" v="1263" actId="478"/>
          <ac:spMkLst>
            <pc:docMk/>
            <pc:sldMk cId="1577236126" sldId="268"/>
            <ac:spMk id="4" creationId="{1B967E4E-49F8-0846-B54F-D5BEBCBA6669}"/>
          </ac:spMkLst>
        </pc:spChg>
        <pc:spChg chg="add del mod">
          <ac:chgData name="Himmelbauer, Clara" userId="12d7e35a-e13e-4c49-b9be-a181bf83ad46" providerId="ADAL" clId="{26A58844-2FB7-4F90-9501-5CC089926BE8}" dt="2025-02-14T15:14:02.768" v="1266"/>
          <ac:spMkLst>
            <pc:docMk/>
            <pc:sldMk cId="1577236126" sldId="268"/>
            <ac:spMk id="5" creationId="{9E232D34-B976-730B-C969-6588EFF06E54}"/>
          </ac:spMkLst>
        </pc:spChg>
        <pc:spChg chg="add mod">
          <ac:chgData name="Himmelbauer, Clara" userId="12d7e35a-e13e-4c49-b9be-a181bf83ad46" providerId="ADAL" clId="{26A58844-2FB7-4F90-9501-5CC089926BE8}" dt="2025-02-14T15:18:06.038" v="1313" actId="164"/>
          <ac:spMkLst>
            <pc:docMk/>
            <pc:sldMk cId="1577236126" sldId="268"/>
            <ac:spMk id="7" creationId="{E938058F-E636-9839-D31C-57738A9ED5DE}"/>
          </ac:spMkLst>
        </pc:spChg>
        <pc:spChg chg="add mod">
          <ac:chgData name="Himmelbauer, Clara" userId="12d7e35a-e13e-4c49-b9be-a181bf83ad46" providerId="ADAL" clId="{26A58844-2FB7-4F90-9501-5CC089926BE8}" dt="2025-02-14T15:18:06.038" v="1313" actId="164"/>
          <ac:spMkLst>
            <pc:docMk/>
            <pc:sldMk cId="1577236126" sldId="268"/>
            <ac:spMk id="8" creationId="{BE21E40E-1EFD-93E4-266B-34C0B80243D7}"/>
          </ac:spMkLst>
        </pc:spChg>
        <pc:spChg chg="add mod">
          <ac:chgData name="Himmelbauer, Clara" userId="12d7e35a-e13e-4c49-b9be-a181bf83ad46" providerId="ADAL" clId="{26A58844-2FB7-4F90-9501-5CC089926BE8}" dt="2025-02-14T15:18:06.038" v="1313" actId="164"/>
          <ac:spMkLst>
            <pc:docMk/>
            <pc:sldMk cId="1577236126" sldId="268"/>
            <ac:spMk id="9" creationId="{E3BC3924-033D-379E-0EAC-6654E7800FA2}"/>
          </ac:spMkLst>
        </pc:spChg>
        <pc:spChg chg="add mod">
          <ac:chgData name="Himmelbauer, Clara" userId="12d7e35a-e13e-4c49-b9be-a181bf83ad46" providerId="ADAL" clId="{26A58844-2FB7-4F90-9501-5CC089926BE8}" dt="2025-02-14T15:18:06.038" v="1313" actId="164"/>
          <ac:spMkLst>
            <pc:docMk/>
            <pc:sldMk cId="1577236126" sldId="268"/>
            <ac:spMk id="10" creationId="{9E9E395C-16B2-3D66-AC2B-817C966DC5F1}"/>
          </ac:spMkLst>
        </pc:spChg>
        <pc:spChg chg="add mod">
          <ac:chgData name="Himmelbauer, Clara" userId="12d7e35a-e13e-4c49-b9be-a181bf83ad46" providerId="ADAL" clId="{26A58844-2FB7-4F90-9501-5CC089926BE8}" dt="2025-02-14T15:18:06.038" v="1313" actId="164"/>
          <ac:spMkLst>
            <pc:docMk/>
            <pc:sldMk cId="1577236126" sldId="268"/>
            <ac:spMk id="11" creationId="{E48C39C6-1B0A-40D5-0C39-133D7531BF4A}"/>
          </ac:spMkLst>
        </pc:spChg>
        <pc:spChg chg="mod">
          <ac:chgData name="Himmelbauer, Clara" userId="12d7e35a-e13e-4c49-b9be-a181bf83ad46" providerId="ADAL" clId="{26A58844-2FB7-4F90-9501-5CC089926BE8}" dt="2025-02-14T15:33:33.803" v="1987" actId="27636"/>
          <ac:spMkLst>
            <pc:docMk/>
            <pc:sldMk cId="1577236126" sldId="268"/>
            <ac:spMk id="14" creationId="{BCBBBD86-36CE-5F5A-27D2-510518E584A0}"/>
          </ac:spMkLst>
        </pc:spChg>
        <pc:grpChg chg="add mod">
          <ac:chgData name="Himmelbauer, Clara" userId="12d7e35a-e13e-4c49-b9be-a181bf83ad46" providerId="ADAL" clId="{26A58844-2FB7-4F90-9501-5CC089926BE8}" dt="2025-02-14T15:18:06.038" v="1313" actId="164"/>
          <ac:grpSpMkLst>
            <pc:docMk/>
            <pc:sldMk cId="1577236126" sldId="268"/>
            <ac:grpSpMk id="12" creationId="{DC25BA6E-843D-9D73-2655-F7106F304E26}"/>
          </ac:grpSpMkLst>
        </pc:grpChg>
        <pc:graphicFrameChg chg="add mod">
          <ac:chgData name="Himmelbauer, Clara" userId="12d7e35a-e13e-4c49-b9be-a181bf83ad46" providerId="ADAL" clId="{26A58844-2FB7-4F90-9501-5CC089926BE8}" dt="2025-02-14T15:15:12.960" v="1274" actId="34135"/>
          <ac:graphicFrameMkLst>
            <pc:docMk/>
            <pc:sldMk cId="1577236126" sldId="268"/>
            <ac:graphicFrameMk id="6" creationId="{BF92515A-37FA-47F8-B3A1-3447AE6F536C}"/>
          </ac:graphicFrameMkLst>
        </pc:graphicFrameChg>
      </pc:sldChg>
      <pc:sldChg chg="addSp delSp modSp add mod modAnim">
        <pc:chgData name="Himmelbauer, Clara" userId="12d7e35a-e13e-4c49-b9be-a181bf83ad46" providerId="ADAL" clId="{26A58844-2FB7-4F90-9501-5CC089926BE8}" dt="2025-02-14T15:33:33.803" v="1986" actId="27636"/>
        <pc:sldMkLst>
          <pc:docMk/>
          <pc:sldMk cId="1972135932" sldId="269"/>
        </pc:sldMkLst>
        <pc:spChg chg="mod">
          <ac:chgData name="Himmelbauer, Clara" userId="12d7e35a-e13e-4c49-b9be-a181bf83ad46" providerId="ADAL" clId="{26A58844-2FB7-4F90-9501-5CC089926BE8}" dt="2025-02-14T15:12:12.114" v="1191" actId="20577"/>
          <ac:spMkLst>
            <pc:docMk/>
            <pc:sldMk cId="1972135932" sldId="269"/>
            <ac:spMk id="2" creationId="{914F389D-BA30-A740-8FD6-3AFDA7B8A889}"/>
          </ac:spMkLst>
        </pc:spChg>
        <pc:spChg chg="add del mod">
          <ac:chgData name="Himmelbauer, Clara" userId="12d7e35a-e13e-4c49-b9be-a181bf83ad46" providerId="ADAL" clId="{26A58844-2FB7-4F90-9501-5CC089926BE8}" dt="2025-02-14T15:06:08.051" v="1042" actId="478"/>
          <ac:spMkLst>
            <pc:docMk/>
            <pc:sldMk cId="1972135932" sldId="269"/>
            <ac:spMk id="5" creationId="{2DFFC354-A4C9-5E9A-8917-8B2670A5115F}"/>
          </ac:spMkLst>
        </pc:spChg>
        <pc:spChg chg="del mod">
          <ac:chgData name="Himmelbauer, Clara" userId="12d7e35a-e13e-4c49-b9be-a181bf83ad46" providerId="ADAL" clId="{26A58844-2FB7-4F90-9501-5CC089926BE8}" dt="2025-02-14T15:08:28.553" v="1112" actId="478"/>
          <ac:spMkLst>
            <pc:docMk/>
            <pc:sldMk cId="1972135932" sldId="269"/>
            <ac:spMk id="7" creationId="{E83A0256-DFEB-66DF-7932-DE1B50037CD9}"/>
          </ac:spMkLst>
        </pc:spChg>
        <pc:spChg chg="add del mod">
          <ac:chgData name="Himmelbauer, Clara" userId="12d7e35a-e13e-4c49-b9be-a181bf83ad46" providerId="ADAL" clId="{26A58844-2FB7-4F90-9501-5CC089926BE8}" dt="2025-02-14T15:07:37.820" v="1101"/>
          <ac:spMkLst>
            <pc:docMk/>
            <pc:sldMk cId="1972135932" sldId="269"/>
            <ac:spMk id="11" creationId="{B4204B03-2C39-5CD8-6C01-7C63DEFA916A}"/>
          </ac:spMkLst>
        </pc:spChg>
        <pc:spChg chg="add">
          <ac:chgData name="Himmelbauer, Clara" userId="12d7e35a-e13e-4c49-b9be-a181bf83ad46" providerId="ADAL" clId="{26A58844-2FB7-4F90-9501-5CC089926BE8}" dt="2025-02-14T15:10:06.518" v="1113"/>
          <ac:spMkLst>
            <pc:docMk/>
            <pc:sldMk cId="1972135932" sldId="269"/>
            <ac:spMk id="13" creationId="{AD5EE53A-E57F-B8A3-B053-BC1866F53F63}"/>
          </ac:spMkLst>
        </pc:spChg>
        <pc:spChg chg="add mod">
          <ac:chgData name="Himmelbauer, Clara" userId="12d7e35a-e13e-4c49-b9be-a181bf83ad46" providerId="ADAL" clId="{26A58844-2FB7-4F90-9501-5CC089926BE8}" dt="2025-02-14T15:11:38.563" v="1157" actId="14100"/>
          <ac:spMkLst>
            <pc:docMk/>
            <pc:sldMk cId="1972135932" sldId="269"/>
            <ac:spMk id="14" creationId="{7599AAB2-DB64-2218-507F-DB2A3AC7E1E9}"/>
          </ac:spMkLst>
        </pc:spChg>
        <pc:spChg chg="add">
          <ac:chgData name="Himmelbauer, Clara" userId="12d7e35a-e13e-4c49-b9be-a181bf83ad46" providerId="ADAL" clId="{26A58844-2FB7-4F90-9501-5CC089926BE8}" dt="2025-02-14T15:10:28.433" v="1117"/>
          <ac:spMkLst>
            <pc:docMk/>
            <pc:sldMk cId="1972135932" sldId="269"/>
            <ac:spMk id="15" creationId="{EB08B462-16D9-CC01-2485-5AE88741E862}"/>
          </ac:spMkLst>
        </pc:spChg>
        <pc:spChg chg="add">
          <ac:chgData name="Himmelbauer, Clara" userId="12d7e35a-e13e-4c49-b9be-a181bf83ad46" providerId="ADAL" clId="{26A58844-2FB7-4F90-9501-5CC089926BE8}" dt="2025-02-14T15:10:32.707" v="1118"/>
          <ac:spMkLst>
            <pc:docMk/>
            <pc:sldMk cId="1972135932" sldId="269"/>
            <ac:spMk id="16" creationId="{50AE2770-F393-9793-78AD-52773C542B40}"/>
          </ac:spMkLst>
        </pc:spChg>
        <pc:spChg chg="add">
          <ac:chgData name="Himmelbauer, Clara" userId="12d7e35a-e13e-4c49-b9be-a181bf83ad46" providerId="ADAL" clId="{26A58844-2FB7-4F90-9501-5CC089926BE8}" dt="2025-02-14T15:10:35.535" v="1119"/>
          <ac:spMkLst>
            <pc:docMk/>
            <pc:sldMk cId="1972135932" sldId="269"/>
            <ac:spMk id="17" creationId="{30606458-B032-13AB-7C84-1437499FE8D2}"/>
          </ac:spMkLst>
        </pc:spChg>
        <pc:spChg chg="mod">
          <ac:chgData name="Himmelbauer, Clara" userId="12d7e35a-e13e-4c49-b9be-a181bf83ad46" providerId="ADAL" clId="{26A58844-2FB7-4F90-9501-5CC089926BE8}" dt="2025-02-14T15:33:33.803" v="1986" actId="27636"/>
          <ac:spMkLst>
            <pc:docMk/>
            <pc:sldMk cId="1972135932" sldId="269"/>
            <ac:spMk id="19" creationId="{AD7AF727-0E65-4B11-C3E2-E538BE3E4E9E}"/>
          </ac:spMkLst>
        </pc:spChg>
        <pc:graphicFrameChg chg="del">
          <ac:chgData name="Himmelbauer, Clara" userId="12d7e35a-e13e-4c49-b9be-a181bf83ad46" providerId="ADAL" clId="{26A58844-2FB7-4F90-9501-5CC089926BE8}" dt="2025-02-14T15:07:31.490" v="1099" actId="478"/>
          <ac:graphicFrameMkLst>
            <pc:docMk/>
            <pc:sldMk cId="1972135932" sldId="269"/>
            <ac:graphicFrameMk id="3" creationId="{4F6DD39B-72D2-CC98-7CDD-CD94B6009983}"/>
          </ac:graphicFrameMkLst>
        </pc:graphicFrameChg>
        <pc:graphicFrameChg chg="add del mod modGraphic">
          <ac:chgData name="Himmelbauer, Clara" userId="12d7e35a-e13e-4c49-b9be-a181bf83ad46" providerId="ADAL" clId="{26A58844-2FB7-4F90-9501-5CC089926BE8}" dt="2025-02-14T15:07:21.420" v="1098" actId="20577"/>
          <ac:graphicFrameMkLst>
            <pc:docMk/>
            <pc:sldMk cId="1972135932" sldId="269"/>
            <ac:graphicFrameMk id="6" creationId="{D1AB6CBF-9B23-9BED-0CEB-F159E928D85C}"/>
          </ac:graphicFrameMkLst>
        </pc:graphicFrameChg>
        <pc:graphicFrameChg chg="add mod">
          <ac:chgData name="Himmelbauer, Clara" userId="12d7e35a-e13e-4c49-b9be-a181bf83ad46" providerId="ADAL" clId="{26A58844-2FB7-4F90-9501-5CC089926BE8}" dt="2025-02-14T15:05:28.307" v="1031"/>
          <ac:graphicFrameMkLst>
            <pc:docMk/>
            <pc:sldMk cId="1972135932" sldId="269"/>
            <ac:graphicFrameMk id="8" creationId="{64EC9247-132A-324F-C5F8-5C370457151E}"/>
          </ac:graphicFrameMkLst>
        </pc:graphicFrameChg>
        <pc:graphicFrameChg chg="add del mod ord modGraphic">
          <ac:chgData name="Himmelbauer, Clara" userId="12d7e35a-e13e-4c49-b9be-a181bf83ad46" providerId="ADAL" clId="{26A58844-2FB7-4F90-9501-5CC089926BE8}" dt="2025-02-14T15:06:07.598" v="1041" actId="3680"/>
          <ac:graphicFrameMkLst>
            <pc:docMk/>
            <pc:sldMk cId="1972135932" sldId="269"/>
            <ac:graphicFrameMk id="9" creationId="{EF137BB7-8508-AA1A-4278-59A5969A5BE5}"/>
          </ac:graphicFrameMkLst>
        </pc:graphicFrameChg>
        <pc:graphicFrameChg chg="add mod">
          <ac:chgData name="Himmelbauer, Clara" userId="12d7e35a-e13e-4c49-b9be-a181bf83ad46" providerId="ADAL" clId="{26A58844-2FB7-4F90-9501-5CC089926BE8}" dt="2025-02-14T15:08:20.374" v="1111" actId="14100"/>
          <ac:graphicFrameMkLst>
            <pc:docMk/>
            <pc:sldMk cId="1972135932" sldId="269"/>
            <ac:graphicFrameMk id="12" creationId="{BF92515A-37FA-47F8-B3A1-3447AE6F536C}"/>
          </ac:graphicFrameMkLst>
        </pc:graphicFrameChg>
      </pc:sldChg>
      <pc:sldChg chg="modSp new mod">
        <pc:chgData name="Himmelbauer, Clara" userId="12d7e35a-e13e-4c49-b9be-a181bf83ad46" providerId="ADAL" clId="{26A58844-2FB7-4F90-9501-5CC089926BE8}" dt="2025-02-14T15:46:53.532" v="2460" actId="20577"/>
        <pc:sldMkLst>
          <pc:docMk/>
          <pc:sldMk cId="3274048661" sldId="270"/>
        </pc:sldMkLst>
        <pc:spChg chg="mod">
          <ac:chgData name="Himmelbauer, Clara" userId="12d7e35a-e13e-4c49-b9be-a181bf83ad46" providerId="ADAL" clId="{26A58844-2FB7-4F90-9501-5CC089926BE8}" dt="2025-02-14T15:46:48.342" v="2431" actId="20577"/>
          <ac:spMkLst>
            <pc:docMk/>
            <pc:sldMk cId="3274048661" sldId="270"/>
            <ac:spMk id="2" creationId="{72D063B7-920E-99CF-ED69-5C505F27D448}"/>
          </ac:spMkLst>
        </pc:spChg>
        <pc:spChg chg="mod">
          <ac:chgData name="Himmelbauer, Clara" userId="12d7e35a-e13e-4c49-b9be-a181bf83ad46" providerId="ADAL" clId="{26A58844-2FB7-4F90-9501-5CC089926BE8}" dt="2025-02-14T15:46:53.532" v="2460" actId="20577"/>
          <ac:spMkLst>
            <pc:docMk/>
            <pc:sldMk cId="3274048661" sldId="270"/>
            <ac:spMk id="3" creationId="{CE01CBFB-C7A0-A578-95B9-6D9198EFAA2B}"/>
          </ac:spMkLst>
        </pc:spChg>
        <pc:spChg chg="mod">
          <ac:chgData name="Himmelbauer, Clara" userId="12d7e35a-e13e-4c49-b9be-a181bf83ad46" providerId="ADAL" clId="{26A58844-2FB7-4F90-9501-5CC089926BE8}" dt="2025-02-14T15:42:15.532" v="2110" actId="27636"/>
          <ac:spMkLst>
            <pc:docMk/>
            <pc:sldMk cId="3274048661" sldId="270"/>
            <ac:spMk id="5" creationId="{AEC9DD78-CC11-233B-12E1-03CA8E258FC2}"/>
          </ac:spMkLst>
        </pc:spChg>
      </pc:sldChg>
      <pc:sldChg chg="modSp new mod">
        <pc:chgData name="Himmelbauer, Clara" userId="12d7e35a-e13e-4c49-b9be-a181bf83ad46" providerId="ADAL" clId="{26A58844-2FB7-4F90-9501-5CC089926BE8}" dt="2025-02-14T15:43:13.775" v="2247" actId="20577"/>
        <pc:sldMkLst>
          <pc:docMk/>
          <pc:sldMk cId="2580471319" sldId="271"/>
        </pc:sldMkLst>
        <pc:spChg chg="mod">
          <ac:chgData name="Himmelbauer, Clara" userId="12d7e35a-e13e-4c49-b9be-a181bf83ad46" providerId="ADAL" clId="{26A58844-2FB7-4F90-9501-5CC089926BE8}" dt="2025-02-14T15:43:03.213" v="2188" actId="20577"/>
          <ac:spMkLst>
            <pc:docMk/>
            <pc:sldMk cId="2580471319" sldId="271"/>
            <ac:spMk id="2" creationId="{4305337E-AC67-7FCE-EF39-E9B60053183A}"/>
          </ac:spMkLst>
        </pc:spChg>
        <pc:spChg chg="mod">
          <ac:chgData name="Himmelbauer, Clara" userId="12d7e35a-e13e-4c49-b9be-a181bf83ad46" providerId="ADAL" clId="{26A58844-2FB7-4F90-9501-5CC089926BE8}" dt="2025-02-14T15:43:13.775" v="2247" actId="20577"/>
          <ac:spMkLst>
            <pc:docMk/>
            <pc:sldMk cId="2580471319" sldId="271"/>
            <ac:spMk id="3" creationId="{27233127-5468-D201-174C-3A85568BA4C7}"/>
          </ac:spMkLst>
        </pc:spChg>
      </pc:sldChg>
      <pc:sldChg chg="modSp new mod">
        <pc:chgData name="Himmelbauer, Clara" userId="12d7e35a-e13e-4c49-b9be-a181bf83ad46" providerId="ADAL" clId="{26A58844-2FB7-4F90-9501-5CC089926BE8}" dt="2025-02-14T15:45:58.449" v="2395" actId="27636"/>
        <pc:sldMkLst>
          <pc:docMk/>
          <pc:sldMk cId="1092695825" sldId="272"/>
        </pc:sldMkLst>
        <pc:spChg chg="mod">
          <ac:chgData name="Himmelbauer, Clara" userId="12d7e35a-e13e-4c49-b9be-a181bf83ad46" providerId="ADAL" clId="{26A58844-2FB7-4F90-9501-5CC089926BE8}" dt="2025-02-14T15:44:09.014" v="2283" actId="20577"/>
          <ac:spMkLst>
            <pc:docMk/>
            <pc:sldMk cId="1092695825" sldId="272"/>
            <ac:spMk id="2" creationId="{EAA1EB89-0DA5-8B12-35B9-45D2002014C9}"/>
          </ac:spMkLst>
        </pc:spChg>
        <pc:spChg chg="mod">
          <ac:chgData name="Himmelbauer, Clara" userId="12d7e35a-e13e-4c49-b9be-a181bf83ad46" providerId="ADAL" clId="{26A58844-2FB7-4F90-9501-5CC089926BE8}" dt="2025-02-14T15:45:58.449" v="2395" actId="27636"/>
          <ac:spMkLst>
            <pc:docMk/>
            <pc:sldMk cId="1092695825" sldId="272"/>
            <ac:spMk id="3" creationId="{E1798F2C-FE89-ED24-D240-6CC575BDD404}"/>
          </ac:spMkLst>
        </pc:spChg>
      </pc:sldChg>
      <pc:sldMasterChg chg="modSp mod modSldLayout">
        <pc:chgData name="Himmelbauer, Clara" userId="12d7e35a-e13e-4c49-b9be-a181bf83ad46" providerId="ADAL" clId="{26A58844-2FB7-4F90-9501-5CC089926BE8}" dt="2025-02-14T15:34:07.440" v="2021" actId="20577"/>
        <pc:sldMasterMkLst>
          <pc:docMk/>
          <pc:sldMasterMk cId="1735365149" sldId="2147483714"/>
        </pc:sldMasterMkLst>
        <pc:spChg chg="mod">
          <ac:chgData name="Himmelbauer, Clara" userId="12d7e35a-e13e-4c49-b9be-a181bf83ad46" providerId="ADAL" clId="{26A58844-2FB7-4F90-9501-5CC089926BE8}" dt="2025-02-14T15:31:18.609" v="1846" actId="20577"/>
          <ac:spMkLst>
            <pc:docMk/>
            <pc:sldMasterMk cId="1735365149" sldId="2147483714"/>
            <ac:spMk id="4" creationId="{00000000-0000-0000-0000-000000000000}"/>
          </ac:spMkLst>
        </pc:spChg>
        <pc:spChg chg="mod">
          <ac:chgData name="Himmelbauer, Clara" userId="12d7e35a-e13e-4c49-b9be-a181bf83ad46" providerId="ADAL" clId="{26A58844-2FB7-4F90-9501-5CC089926BE8}" dt="2025-02-14T15:34:07.440" v="2021" actId="20577"/>
          <ac:spMkLst>
            <pc:docMk/>
            <pc:sldMasterMk cId="1735365149" sldId="2147483714"/>
            <ac:spMk id="5" creationId="{00000000-0000-0000-0000-000000000000}"/>
          </ac:spMkLst>
        </pc:spChg>
        <pc:sldLayoutChg chg="modSp mod">
          <pc:chgData name="Himmelbauer, Clara" userId="12d7e35a-e13e-4c49-b9be-a181bf83ad46" providerId="ADAL" clId="{26A58844-2FB7-4F90-9501-5CC089926BE8}" dt="2025-02-14T15:34:01.108" v="2019" actId="20577"/>
          <pc:sldLayoutMkLst>
            <pc:docMk/>
            <pc:sldMasterMk cId="1735365149" sldId="2147483714"/>
            <pc:sldLayoutMk cId="1278097906" sldId="2147483715"/>
          </pc:sldLayoutMkLst>
          <pc:spChg chg="mod">
            <ac:chgData name="Himmelbauer, Clara" userId="12d7e35a-e13e-4c49-b9be-a181bf83ad46" providerId="ADAL" clId="{26A58844-2FB7-4F90-9501-5CC089926BE8}" dt="2025-02-14T15:34:01.108" v="2019" actId="20577"/>
            <ac:spMkLst>
              <pc:docMk/>
              <pc:sldMasterMk cId="1735365149" sldId="2147483714"/>
              <pc:sldLayoutMk cId="1278097906" sldId="2147483715"/>
              <ac:spMk id="5" creationId="{00000000-0000-0000-0000-000000000000}"/>
            </ac:spMkLst>
          </pc:spChg>
        </pc:sldLayoutChg>
        <pc:sldLayoutChg chg="modSp mod">
          <pc:chgData name="Himmelbauer, Clara" userId="12d7e35a-e13e-4c49-b9be-a181bf83ad46" providerId="ADAL" clId="{26A58844-2FB7-4F90-9501-5CC089926BE8}" dt="2025-02-14T15:31:47.366" v="1868" actId="20577"/>
          <pc:sldLayoutMkLst>
            <pc:docMk/>
            <pc:sldMasterMk cId="1735365149" sldId="2147483714"/>
            <pc:sldLayoutMk cId="290952966" sldId="2147483716"/>
          </pc:sldLayoutMkLst>
          <pc:spChg chg="mod">
            <ac:chgData name="Himmelbauer, Clara" userId="12d7e35a-e13e-4c49-b9be-a181bf83ad46" providerId="ADAL" clId="{26A58844-2FB7-4F90-9501-5CC089926BE8}" dt="2025-02-14T15:31:47.366" v="1868" actId="20577"/>
            <ac:spMkLst>
              <pc:docMk/>
              <pc:sldMasterMk cId="1735365149" sldId="2147483714"/>
              <pc:sldLayoutMk cId="290952966" sldId="2147483716"/>
              <ac:spMk id="5" creationId="{00000000-0000-0000-0000-000000000000}"/>
            </ac:spMkLst>
          </pc:spChg>
        </pc:sldLayoutChg>
        <pc:sldLayoutChg chg="modSp mod">
          <pc:chgData name="Himmelbauer, Clara" userId="12d7e35a-e13e-4c49-b9be-a181bf83ad46" providerId="ADAL" clId="{26A58844-2FB7-4F90-9501-5CC089926BE8}" dt="2025-02-14T15:32:46.984" v="1984" actId="20577"/>
          <pc:sldLayoutMkLst>
            <pc:docMk/>
            <pc:sldMasterMk cId="1735365149" sldId="2147483714"/>
            <pc:sldLayoutMk cId="4258150913" sldId="2147483717"/>
          </pc:sldLayoutMkLst>
          <pc:spChg chg="mod">
            <ac:chgData name="Himmelbauer, Clara" userId="12d7e35a-e13e-4c49-b9be-a181bf83ad46" providerId="ADAL" clId="{26A58844-2FB7-4F90-9501-5CC089926BE8}" dt="2025-02-14T15:32:46.984" v="1984" actId="20577"/>
            <ac:spMkLst>
              <pc:docMk/>
              <pc:sldMasterMk cId="1735365149" sldId="2147483714"/>
              <pc:sldLayoutMk cId="4258150913" sldId="2147483717"/>
              <ac:spMk id="5" creationId="{00000000-0000-0000-0000-000000000000}"/>
            </ac:spMkLst>
          </pc:spChg>
        </pc:sldLayoutChg>
        <pc:sldLayoutChg chg="modSp mod">
          <pc:chgData name="Himmelbauer, Clara" userId="12d7e35a-e13e-4c49-b9be-a181bf83ad46" providerId="ADAL" clId="{26A58844-2FB7-4F90-9501-5CC089926BE8}" dt="2025-02-14T15:27:03.637" v="1770" actId="20577"/>
          <pc:sldLayoutMkLst>
            <pc:docMk/>
            <pc:sldMasterMk cId="1735365149" sldId="2147483714"/>
            <pc:sldLayoutMk cId="1144512035" sldId="2147483718"/>
          </pc:sldLayoutMkLst>
          <pc:spChg chg="mod">
            <ac:chgData name="Himmelbauer, Clara" userId="12d7e35a-e13e-4c49-b9be-a181bf83ad46" providerId="ADAL" clId="{26A58844-2FB7-4F90-9501-5CC089926BE8}" dt="2025-02-14T15:27:03.637" v="1770" actId="20577"/>
            <ac:spMkLst>
              <pc:docMk/>
              <pc:sldMasterMk cId="1735365149" sldId="2147483714"/>
              <pc:sldLayoutMk cId="1144512035" sldId="2147483718"/>
              <ac:spMk id="6" creationId="{00000000-0000-0000-0000-000000000000}"/>
            </ac:spMkLst>
          </pc:spChg>
        </pc:sldLayoutChg>
        <pc:sldLayoutChg chg="modSp mod">
          <pc:chgData name="Himmelbauer, Clara" userId="12d7e35a-e13e-4c49-b9be-a181bf83ad46" providerId="ADAL" clId="{26A58844-2FB7-4F90-9501-5CC089926BE8}" dt="2025-02-14T15:32:40.703" v="1982" actId="20577"/>
          <pc:sldLayoutMkLst>
            <pc:docMk/>
            <pc:sldMasterMk cId="1735365149" sldId="2147483714"/>
            <pc:sldLayoutMk cId="2449433955" sldId="2147483719"/>
          </pc:sldLayoutMkLst>
          <pc:spChg chg="mod">
            <ac:chgData name="Himmelbauer, Clara" userId="12d7e35a-e13e-4c49-b9be-a181bf83ad46" providerId="ADAL" clId="{26A58844-2FB7-4F90-9501-5CC089926BE8}" dt="2025-02-14T15:32:40.703" v="1982" actId="20577"/>
            <ac:spMkLst>
              <pc:docMk/>
              <pc:sldMasterMk cId="1735365149" sldId="2147483714"/>
              <pc:sldLayoutMk cId="2449433955" sldId="2147483719"/>
              <ac:spMk id="8" creationId="{00000000-0000-0000-0000-000000000000}"/>
            </ac:spMkLst>
          </pc:spChg>
        </pc:sldLayoutChg>
        <pc:sldLayoutChg chg="modSp mod">
          <pc:chgData name="Himmelbauer, Clara" userId="12d7e35a-e13e-4c49-b9be-a181bf83ad46" providerId="ADAL" clId="{26A58844-2FB7-4F90-9501-5CC089926BE8}" dt="2025-02-14T15:32:34.250" v="1966" actId="20577"/>
          <pc:sldLayoutMkLst>
            <pc:docMk/>
            <pc:sldMasterMk cId="1735365149" sldId="2147483714"/>
            <pc:sldLayoutMk cId="1644750812" sldId="2147483720"/>
          </pc:sldLayoutMkLst>
          <pc:spChg chg="mod">
            <ac:chgData name="Himmelbauer, Clara" userId="12d7e35a-e13e-4c49-b9be-a181bf83ad46" providerId="ADAL" clId="{26A58844-2FB7-4F90-9501-5CC089926BE8}" dt="2025-02-14T15:32:34.250" v="1966" actId="20577"/>
            <ac:spMkLst>
              <pc:docMk/>
              <pc:sldMasterMk cId="1735365149" sldId="2147483714"/>
              <pc:sldLayoutMk cId="1644750812" sldId="2147483720"/>
              <ac:spMk id="4" creationId="{00000000-0000-0000-0000-000000000000}"/>
            </ac:spMkLst>
          </pc:spChg>
        </pc:sldLayoutChg>
        <pc:sldLayoutChg chg="modSp mod">
          <pc:chgData name="Himmelbauer, Clara" userId="12d7e35a-e13e-4c49-b9be-a181bf83ad46" providerId="ADAL" clId="{26A58844-2FB7-4F90-9501-5CC089926BE8}" dt="2025-02-14T15:32:28.914" v="1950" actId="20577"/>
          <pc:sldLayoutMkLst>
            <pc:docMk/>
            <pc:sldMasterMk cId="1735365149" sldId="2147483714"/>
            <pc:sldLayoutMk cId="253270363" sldId="2147483721"/>
          </pc:sldLayoutMkLst>
          <pc:spChg chg="mod">
            <ac:chgData name="Himmelbauer, Clara" userId="12d7e35a-e13e-4c49-b9be-a181bf83ad46" providerId="ADAL" clId="{26A58844-2FB7-4F90-9501-5CC089926BE8}" dt="2025-02-14T15:32:28.914" v="1950" actId="20577"/>
            <ac:spMkLst>
              <pc:docMk/>
              <pc:sldMasterMk cId="1735365149" sldId="2147483714"/>
              <pc:sldLayoutMk cId="253270363" sldId="2147483721"/>
              <ac:spMk id="3" creationId="{00000000-0000-0000-0000-000000000000}"/>
            </ac:spMkLst>
          </pc:spChg>
        </pc:sldLayoutChg>
        <pc:sldLayoutChg chg="modSp mod">
          <pc:chgData name="Himmelbauer, Clara" userId="12d7e35a-e13e-4c49-b9be-a181bf83ad46" providerId="ADAL" clId="{26A58844-2FB7-4F90-9501-5CC089926BE8}" dt="2025-02-14T15:32:21.457" v="1932" actId="20577"/>
          <pc:sldLayoutMkLst>
            <pc:docMk/>
            <pc:sldMasterMk cId="1735365149" sldId="2147483714"/>
            <pc:sldLayoutMk cId="449034470" sldId="2147483722"/>
          </pc:sldLayoutMkLst>
          <pc:spChg chg="mod">
            <ac:chgData name="Himmelbauer, Clara" userId="12d7e35a-e13e-4c49-b9be-a181bf83ad46" providerId="ADAL" clId="{26A58844-2FB7-4F90-9501-5CC089926BE8}" dt="2025-02-14T15:32:21.457" v="1932" actId="20577"/>
            <ac:spMkLst>
              <pc:docMk/>
              <pc:sldMasterMk cId="1735365149" sldId="2147483714"/>
              <pc:sldLayoutMk cId="449034470" sldId="2147483722"/>
              <ac:spMk id="6" creationId="{00000000-0000-0000-0000-000000000000}"/>
            </ac:spMkLst>
          </pc:spChg>
        </pc:sldLayoutChg>
        <pc:sldLayoutChg chg="modSp mod">
          <pc:chgData name="Himmelbauer, Clara" userId="12d7e35a-e13e-4c49-b9be-a181bf83ad46" providerId="ADAL" clId="{26A58844-2FB7-4F90-9501-5CC089926BE8}" dt="2025-02-14T15:32:16.028" v="1916" actId="20577"/>
          <pc:sldLayoutMkLst>
            <pc:docMk/>
            <pc:sldMasterMk cId="1735365149" sldId="2147483714"/>
            <pc:sldLayoutMk cId="248325774" sldId="2147483723"/>
          </pc:sldLayoutMkLst>
          <pc:spChg chg="mod">
            <ac:chgData name="Himmelbauer, Clara" userId="12d7e35a-e13e-4c49-b9be-a181bf83ad46" providerId="ADAL" clId="{26A58844-2FB7-4F90-9501-5CC089926BE8}" dt="2025-02-14T15:32:16.028" v="1916" actId="20577"/>
            <ac:spMkLst>
              <pc:docMk/>
              <pc:sldMasterMk cId="1735365149" sldId="2147483714"/>
              <pc:sldLayoutMk cId="248325774" sldId="2147483723"/>
              <ac:spMk id="6" creationId="{00000000-0000-0000-0000-000000000000}"/>
            </ac:spMkLst>
          </pc:spChg>
        </pc:sldLayoutChg>
        <pc:sldLayoutChg chg="modSp mod">
          <pc:chgData name="Himmelbauer, Clara" userId="12d7e35a-e13e-4c49-b9be-a181bf83ad46" providerId="ADAL" clId="{26A58844-2FB7-4F90-9501-5CC089926BE8}" dt="2025-02-14T15:32:10.876" v="1900" actId="20577"/>
          <pc:sldLayoutMkLst>
            <pc:docMk/>
            <pc:sldMasterMk cId="1735365149" sldId="2147483714"/>
            <pc:sldLayoutMk cId="2121069891" sldId="2147483724"/>
          </pc:sldLayoutMkLst>
          <pc:spChg chg="mod">
            <ac:chgData name="Himmelbauer, Clara" userId="12d7e35a-e13e-4c49-b9be-a181bf83ad46" providerId="ADAL" clId="{26A58844-2FB7-4F90-9501-5CC089926BE8}" dt="2025-02-14T15:32:10.876" v="1900" actId="20577"/>
            <ac:spMkLst>
              <pc:docMk/>
              <pc:sldMasterMk cId="1735365149" sldId="2147483714"/>
              <pc:sldLayoutMk cId="2121069891" sldId="2147483724"/>
              <ac:spMk id="5" creationId="{00000000-0000-0000-0000-000000000000}"/>
            </ac:spMkLst>
          </pc:spChg>
        </pc:sldLayoutChg>
        <pc:sldLayoutChg chg="modSp mod">
          <pc:chgData name="Himmelbauer, Clara" userId="12d7e35a-e13e-4c49-b9be-a181bf83ad46" providerId="ADAL" clId="{26A58844-2FB7-4F90-9501-5CC089926BE8}" dt="2025-02-14T15:32:03.850" v="1884" actId="20577"/>
          <pc:sldLayoutMkLst>
            <pc:docMk/>
            <pc:sldMasterMk cId="1735365149" sldId="2147483714"/>
            <pc:sldLayoutMk cId="929664761" sldId="2147483725"/>
          </pc:sldLayoutMkLst>
          <pc:spChg chg="mod">
            <ac:chgData name="Himmelbauer, Clara" userId="12d7e35a-e13e-4c49-b9be-a181bf83ad46" providerId="ADAL" clId="{26A58844-2FB7-4F90-9501-5CC089926BE8}" dt="2025-02-14T15:32:03.850" v="1884" actId="20577"/>
            <ac:spMkLst>
              <pc:docMk/>
              <pc:sldMasterMk cId="1735365149" sldId="2147483714"/>
              <pc:sldLayoutMk cId="929664761" sldId="2147483725"/>
              <ac:spMk id="5" creationId="{00000000-0000-0000-0000-000000000000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wu-my.sharepoint.com/personal/clara_himmelbauer_wu_ac_at/Documents/Dokumente/hirschwang-hochrechnung/data/prep_plo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wu-my.sharepoint.com/personal/clara_himmelbauer_wu_ac_at/Documents/Dokumente/hirschwang-hochrechnung/data/prep_plo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wu-my.sharepoint.com/personal/clara_himmelbauer_wu_ac_at/Documents/Dokumente/hirschwang-hochrechnung/data/prep_plo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766A-4E35-B2B2-5B1A90D01432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66A-4E35-B2B2-5B1A90D0143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0.5"/>
            <c:backward val="0.30000000000000004"/>
            <c:dispRSqr val="0"/>
            <c:dispEq val="0"/>
          </c:trendline>
          <c:xVal>
            <c:numRef>
              <c:f>'lineare funktion'!$B$2:$B$3</c:f>
              <c:numCache>
                <c:formatCode>0%</c:formatCode>
                <c:ptCount val="2"/>
                <c:pt idx="0">
                  <c:v>0.3</c:v>
                </c:pt>
                <c:pt idx="1">
                  <c:v>0.5</c:v>
                </c:pt>
              </c:numCache>
            </c:numRef>
          </c:xVal>
          <c:yVal>
            <c:numRef>
              <c:f>'lineare funktion'!$C$2:$C$3</c:f>
              <c:numCache>
                <c:formatCode>0%</c:formatCode>
                <c:ptCount val="2"/>
                <c:pt idx="0">
                  <c:v>0.2</c:v>
                </c:pt>
                <c:pt idx="1">
                  <c:v>0.45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66A-4E35-B2B2-5B1A90D0143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46280960"/>
        <c:axId val="1160046928"/>
      </c:scatterChart>
      <c:valAx>
        <c:axId val="846280960"/>
        <c:scaling>
          <c:orientation val="minMax"/>
          <c:max val="0.60000000000000009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ÖVP 2019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60046928"/>
        <c:crosses val="autoZero"/>
        <c:crossBetween val="midCat"/>
        <c:minorUnit val="5.000000000000001E-2"/>
      </c:valAx>
      <c:valAx>
        <c:axId val="1160046928"/>
        <c:scaling>
          <c:orientation val="minMax"/>
          <c:max val="0.60000000000000009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ÖVP 2024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46280960"/>
        <c:crosses val="autoZero"/>
        <c:crossBetween val="midCat"/>
        <c:majorUnit val="0.2"/>
        <c:minorUnit val="5.000000000000001E-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0.5"/>
            <c:backward val="0.30000000000000004"/>
            <c:dispRSqr val="0"/>
            <c:dispEq val="0"/>
          </c:trendline>
          <c:xVal>
            <c:numRef>
              <c:f>'lineare funktion'!$B$2:$B$6</c:f>
              <c:numCache>
                <c:formatCode>0%</c:formatCode>
                <c:ptCount val="5"/>
                <c:pt idx="0">
                  <c:v>0.3</c:v>
                </c:pt>
                <c:pt idx="1">
                  <c:v>0.5</c:v>
                </c:pt>
                <c:pt idx="2">
                  <c:v>0.2</c:v>
                </c:pt>
                <c:pt idx="3">
                  <c:v>0.55000000000000004</c:v>
                </c:pt>
                <c:pt idx="4">
                  <c:v>0.4</c:v>
                </c:pt>
              </c:numCache>
            </c:numRef>
          </c:xVal>
          <c:yVal>
            <c:numRef>
              <c:f>'lineare funktion'!$C$2:$C$6</c:f>
              <c:numCache>
                <c:formatCode>0%</c:formatCode>
                <c:ptCount val="5"/>
                <c:pt idx="0">
                  <c:v>0.2</c:v>
                </c:pt>
                <c:pt idx="1">
                  <c:v>0.45</c:v>
                </c:pt>
                <c:pt idx="2">
                  <c:v>0.15</c:v>
                </c:pt>
                <c:pt idx="3">
                  <c:v>0.3</c:v>
                </c:pt>
                <c:pt idx="4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450-4678-8570-B3D701EE45F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46280960"/>
        <c:axId val="1160046928"/>
      </c:scatterChart>
      <c:valAx>
        <c:axId val="846280960"/>
        <c:scaling>
          <c:orientation val="minMax"/>
          <c:max val="0.60000000000000009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ÖVP 2019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60046928"/>
        <c:crosses val="autoZero"/>
        <c:crossBetween val="midCat"/>
        <c:minorUnit val="5.000000000000001E-2"/>
      </c:valAx>
      <c:valAx>
        <c:axId val="1160046928"/>
        <c:scaling>
          <c:orientation val="minMax"/>
          <c:max val="0.60000000000000009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ÖVP 2024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46280960"/>
        <c:crosses val="autoZero"/>
        <c:crossBetween val="midCat"/>
        <c:majorUnit val="0.2"/>
        <c:minorUnit val="5.000000000000001E-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0.5"/>
            <c:backward val="0.30000000000000004"/>
            <c:dispRSqr val="0"/>
            <c:dispEq val="0"/>
          </c:trendline>
          <c:xVal>
            <c:numRef>
              <c:f>'lineare funktion'!$B$2:$B$6</c:f>
              <c:numCache>
                <c:formatCode>0%</c:formatCode>
                <c:ptCount val="5"/>
                <c:pt idx="0">
                  <c:v>0.3</c:v>
                </c:pt>
                <c:pt idx="1">
                  <c:v>0.5</c:v>
                </c:pt>
                <c:pt idx="2">
                  <c:v>0.2</c:v>
                </c:pt>
                <c:pt idx="3">
                  <c:v>0.55000000000000004</c:v>
                </c:pt>
                <c:pt idx="4">
                  <c:v>0.4</c:v>
                </c:pt>
              </c:numCache>
            </c:numRef>
          </c:xVal>
          <c:yVal>
            <c:numRef>
              <c:f>'lineare funktion'!$C$2:$C$6</c:f>
              <c:numCache>
                <c:formatCode>0%</c:formatCode>
                <c:ptCount val="5"/>
                <c:pt idx="0">
                  <c:v>0.2</c:v>
                </c:pt>
                <c:pt idx="1">
                  <c:v>0.45</c:v>
                </c:pt>
                <c:pt idx="2">
                  <c:v>0.15</c:v>
                </c:pt>
                <c:pt idx="3">
                  <c:v>0.3</c:v>
                </c:pt>
                <c:pt idx="4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6BF-45DD-A5AA-C0179DA0A40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46280960"/>
        <c:axId val="1160046928"/>
      </c:scatterChart>
      <c:valAx>
        <c:axId val="846280960"/>
        <c:scaling>
          <c:orientation val="minMax"/>
          <c:max val="0.60000000000000009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ÖVP 2019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160046928"/>
        <c:crosses val="autoZero"/>
        <c:crossBetween val="midCat"/>
      </c:valAx>
      <c:valAx>
        <c:axId val="1160046928"/>
        <c:scaling>
          <c:orientation val="minMax"/>
          <c:max val="0.60000000000000009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AT"/>
                  <a:t>ÖVP 2024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46280960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7D6-4E80-BE52-03A45FA6669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7D6-4E80-BE52-03A45FA6669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7D6-4E80-BE52-03A45FA6669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7D6-4E80-BE52-03A45FA6669F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7D6-4E80-BE52-03A45FA6669F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urnenwahlergebnis_24!$B$7:$B$12</c:f>
              <c:strCache>
                <c:ptCount val="6"/>
                <c:pt idx="0">
                  <c:v>Sonstige</c:v>
                </c:pt>
                <c:pt idx="1">
                  <c:v>NEOS</c:v>
                </c:pt>
                <c:pt idx="2">
                  <c:v>GRÜNE</c:v>
                </c:pt>
                <c:pt idx="3">
                  <c:v>FPÖ</c:v>
                </c:pt>
                <c:pt idx="4">
                  <c:v>SPÖ</c:v>
                </c:pt>
                <c:pt idx="5">
                  <c:v>ÖVP</c:v>
                </c:pt>
              </c:strCache>
            </c:strRef>
          </c:cat>
          <c:val>
            <c:numRef>
              <c:f>urnenwahlergebnis_24!$D$7:$D$12</c:f>
              <c:numCache>
                <c:formatCode>0.0%</c:formatCode>
                <c:ptCount val="6"/>
                <c:pt idx="0">
                  <c:v>6.2673401046687643E-2</c:v>
                </c:pt>
                <c:pt idx="1">
                  <c:v>8.9619204239592534E-2</c:v>
                </c:pt>
                <c:pt idx="2">
                  <c:v>8.030707821400028E-2</c:v>
                </c:pt>
                <c:pt idx="3">
                  <c:v>0.2921333614534265</c:v>
                </c:pt>
                <c:pt idx="4">
                  <c:v>0.2104941893990222</c:v>
                </c:pt>
                <c:pt idx="5">
                  <c:v>0.26477276564727081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7D6-4E80-BE52-03A45FA6669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25"/>
        <c:axId val="142417487"/>
        <c:axId val="1129007439"/>
      </c:barChart>
      <c:catAx>
        <c:axId val="1424174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endParaRPr lang="de-DE"/>
          </a:p>
        </c:txPr>
        <c:crossAx val="1129007439"/>
        <c:crosses val="autoZero"/>
        <c:auto val="1"/>
        <c:lblAlgn val="ctr"/>
        <c:lblOffset val="100"/>
        <c:noMultiLvlLbl val="0"/>
      </c:catAx>
      <c:valAx>
        <c:axId val="1129007439"/>
        <c:scaling>
          <c:orientation val="minMax"/>
        </c:scaling>
        <c:delete val="1"/>
        <c:axPos val="b"/>
        <c:numFmt formatCode="0.0%" sourceLinked="1"/>
        <c:majorTickMark val="none"/>
        <c:minorTickMark val="none"/>
        <c:tickLblPos val="nextTo"/>
        <c:crossAx val="1424174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600">
          <a:solidFill>
            <a:schemeClr val="tx1"/>
          </a:solidFill>
          <a:latin typeface="Palatino Linotype" panose="02040502050505030304" pitchFamily="18" charset="0"/>
        </a:defRPr>
      </a:pPr>
      <a:endParaRPr lang="de-DE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34FE5-7B68-4ABA-9120-E8154FE6DC3F}" type="datetimeFigureOut">
              <a:rPr lang="de-AT" smtClean="0"/>
              <a:t>14.02.2025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9DBE0-E5DC-46AB-8A56-F73A7BAD3F0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9155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46058E9-55A2-4372-9191-49F9A4870AAA}" type="datetime1">
              <a:rPr lang="de-AT" smtClean="0"/>
              <a:t>14.02.2025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de-AT" dirty="0"/>
              <a:t>WIPOL </a:t>
            </a:r>
            <a:r>
              <a:rPr lang="de-AT" dirty="0" err="1"/>
              <a:t>Hirschwang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8087E24-FB43-451A-9D0B-7B980EC5ED81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8097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0B5A-4FCE-4D89-AA62-7BF252F71E89}" type="datetime1">
              <a:rPr lang="de-AT" smtClean="0"/>
              <a:t>14.02.2025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WIPOL Hirschwang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7E24-FB43-451A-9D0B-7B980EC5ED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106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3147-2EDF-4F5F-8C95-FE456210809D}" type="datetime1">
              <a:rPr lang="de-AT" smtClean="0"/>
              <a:t>14.02.2025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WIPOL Hirschwang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7E24-FB43-451A-9D0B-7B980EC5ED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966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CED0-334A-4C9A-9230-D481B01ADEAD}" type="datetime1">
              <a:rPr lang="de-AT" smtClean="0"/>
              <a:t>14.02.2025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WIPOL Hirschwang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7E24-FB43-451A-9D0B-7B980EC5ED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95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B57B-F9DC-45CA-811E-177ABA524BFE}" type="datetime1">
              <a:rPr lang="de-AT" smtClean="0"/>
              <a:t>14.02.2025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WIPOL Hirschwang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7E24-FB43-451A-9D0B-7B980EC5ED81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815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427AD-1DF3-4BA4-9BED-4548075ED95D}" type="datetime1">
              <a:rPr lang="de-AT" smtClean="0"/>
              <a:t>14.02.2025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WIPOL Hirschwang</a:t>
            </a: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7E24-FB43-451A-9D0B-7B980EC5ED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451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B4EB0-A88A-4452-B6A6-330855AB3A89}" type="datetime1">
              <a:rPr lang="de-AT" smtClean="0"/>
              <a:t>14.02.2025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WIPOL Hirschwang</a:t>
            </a:r>
            <a:endParaRPr lang="de-A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7E24-FB43-451A-9D0B-7B980EC5ED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4943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C837-E799-4614-84E9-45715316A295}" type="datetime1">
              <a:rPr lang="de-AT" smtClean="0"/>
              <a:t>14.02.2025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WIPOL Hirschwang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7E24-FB43-451A-9D0B-7B980EC5ED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475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9879-AADB-4E18-9D95-470FF4626C68}" type="datetime1">
              <a:rPr lang="de-AT" smtClean="0"/>
              <a:t>14.02.2025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WIPOL Hirschwang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7E24-FB43-451A-9D0B-7B980EC5ED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327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5365C-52D5-475A-9AB0-4158C41B7A41}" type="datetime1">
              <a:rPr lang="de-AT" smtClean="0"/>
              <a:t>14.02.2025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WIPOL Hirschwang</a:t>
            </a: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7E24-FB43-451A-9D0B-7B980EC5ED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903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CA2A9-C25F-4097-9711-0218A29E078F}" type="datetime1">
              <a:rPr lang="de-AT" smtClean="0"/>
              <a:t>14.02.2025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WIPOL Hirschwang</a:t>
            </a: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7E24-FB43-451A-9D0B-7B980EC5ED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832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C96DB8E-0008-40D4-BEBB-7F8E3F84F940}" type="datetime1">
              <a:rPr lang="de-AT" smtClean="0"/>
              <a:t>14.02.2025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de-DE" dirty="0"/>
              <a:t>WIPOL </a:t>
            </a:r>
            <a:r>
              <a:rPr lang="de-DE" dirty="0" err="1"/>
              <a:t>Hirschwang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8087E24-FB43-451A-9D0B-7B980EC5ED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536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araHimmelbauer/hirschwang-hochrechnu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rd7mlam_Kc&amp;ab_channel=ORFZeitimBil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F57402-910B-17D8-D9C5-714AB8C65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Hochrechnung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D2ED66-8565-4709-E590-6B99F8FD17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Nationalratswahl 2024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2D2D72-F399-C915-E01B-684F6310A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WIPOL Hirschwang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23CE2C-28AB-D987-F6E7-526E0D73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8087E24-FB43-451A-9D0B-7B980EC5ED81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7025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4F34F2-FD1A-FC57-D53E-8A5C1321C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71F93C-8191-3241-8A23-E9A5E8781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https://github.com/ClaraHimmelbauer/hirschwang-hochrechnung</a:t>
            </a:r>
            <a:r>
              <a:rPr lang="de-AT" dirty="0"/>
              <a:t> 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1785966-08C8-DB34-DD0F-CCF445189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WIPOL Hirschwang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BA5588-5E52-6350-56D1-1A6F75051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8087E24-FB43-451A-9D0B-7B980EC5ED81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82787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2DC837-2141-5975-411F-A47B8BE2D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Datenstruktur im master.xlsx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B95D0F-A849-7CA7-C56E-8B67EAE5C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GKZ = Gemeindekennziffer</a:t>
            </a:r>
          </a:p>
          <a:p>
            <a:pPr lvl="1"/>
            <a:r>
              <a:rPr lang="de-DE" dirty="0"/>
              <a:t>1. Stelle: Bundesland</a:t>
            </a:r>
          </a:p>
          <a:p>
            <a:pPr lvl="1"/>
            <a:r>
              <a:rPr lang="de-DE" dirty="0"/>
              <a:t>1.-3. Stelle: Bezirkskennziffer BKZ</a:t>
            </a:r>
          </a:p>
          <a:p>
            <a:pPr lvl="1"/>
            <a:r>
              <a:rPr lang="de-AT" dirty="0"/>
              <a:t>1.-5. Stelle: GKZ</a:t>
            </a:r>
          </a:p>
          <a:p>
            <a:r>
              <a:rPr lang="de-DE" dirty="0"/>
              <a:t>Wahlberechtigte, Abgegebene, Ungültige, Gültige Stimmen</a:t>
            </a:r>
          </a:p>
          <a:p>
            <a:r>
              <a:rPr lang="de-DE" dirty="0"/>
              <a:t>Parteienergebnisse: ÖVP, SPÖ, FPÖ, Grüne, NEOS, Sonstige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74C05D1-8134-CFD2-5D08-C0B430F76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WIPOL Hirschwang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992BD1-340C-F4E8-C67B-3531D0640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8087E24-FB43-451A-9D0B-7B980EC5ED81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2475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A1EB89-0DA5-8B12-35B9-45D20020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Rechenschritte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798F2C-FE89-ED24-D240-6CC575BDD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de-DE" dirty="0"/>
              <a:t>Nichtwähler berechnen</a:t>
            </a:r>
          </a:p>
          <a:p>
            <a:pPr marL="342900" indent="-342900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de-DE" dirty="0"/>
              <a:t>Daten zusammenkopieren (oder 1. und 2. in umgekehrter Reihenfolge)</a:t>
            </a:r>
          </a:p>
          <a:p>
            <a:pPr marL="342900" indent="-342900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de-DE" dirty="0"/>
              <a:t>Ausgezählte Gemeinden filtern/danach sortieren und Daten in ein extra Tabellenblatt kopieren</a:t>
            </a:r>
          </a:p>
          <a:p>
            <a:pPr marL="342900" indent="-342900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de-DE" dirty="0"/>
              <a:t>Regressionen rechnen. Das </a:t>
            </a:r>
            <a:r>
              <a:rPr lang="de-DE" dirty="0" err="1"/>
              <a:t>Datenanlyse</a:t>
            </a:r>
            <a:r>
              <a:rPr lang="de-DE" dirty="0"/>
              <a:t> Add-In muss aktiviert sein. Dazu siehe `man/excel-datenanalyse-aktivieren.docx` </a:t>
            </a:r>
          </a:p>
          <a:p>
            <a:pPr marL="342900" indent="-342900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de-DE" dirty="0"/>
              <a:t>Nach jeder Regression die Koeffizienten in ein extra Tabellenblatt kopieren, oder direkt extra ins prognose-Tabellenblatt.</a:t>
            </a:r>
          </a:p>
          <a:p>
            <a:pPr marL="342900" indent="-342900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de-DE" dirty="0"/>
              <a:t>Prognose-Tabellenblatt erstellen: alle Daten </a:t>
            </a:r>
            <a:r>
              <a:rPr lang="de-DE" dirty="0" err="1"/>
              <a:t>rüberkopieren</a:t>
            </a:r>
            <a:r>
              <a:rPr lang="de-DE" dirty="0"/>
              <a:t>, nach GKZ sortieren, Spalten für Prognose vorsehen, Daten nach unten schieben und in die frei gewordenen Zeilen über der jeweiligen Partei die Koeffizienten einfügen</a:t>
            </a:r>
          </a:p>
          <a:p>
            <a:pPr marL="342900" indent="-342900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de-DE" dirty="0"/>
              <a:t>Prognose rechnen: lineare Regression</a:t>
            </a:r>
          </a:p>
          <a:p>
            <a:pPr marL="342900" indent="-342900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de-DE" dirty="0"/>
              <a:t>Prognose korrigieren: Keine Werte unter 0, Ausgezählte mit echten Zahlen, Summe der Stimmen = Wahlberechtigte</a:t>
            </a:r>
          </a:p>
          <a:p>
            <a:pPr marL="342900" indent="-342900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de-DE" dirty="0"/>
              <a:t>Gesamtergebnis berechnen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80C1F3-6927-DEA2-D5EF-A0678606C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WIPOL Hirschwang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46F115-010A-F4A5-10F0-F26B3786F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8087E24-FB43-451A-9D0B-7B980EC5ED81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92695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05337E-AC67-7FCE-EF39-E9B6005318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Kontakt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7233127-5468-D201-174C-3A85568BA4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clara.himmelbauer@wu.ac.at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CEC547-D164-E6ED-8502-EC613B8C1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WIPOL Hirschwang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5DB7B9-52B2-0202-3BF0-90BC281E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8087E24-FB43-451A-9D0B-7B980EC5ED81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0471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4605C5-5701-3037-3C04-C8942A896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eine Hochrechnung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26F2C6-85B6-6062-A2C7-E4F57EE7E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Hochrechnung praktisch: </a:t>
            </a:r>
            <a:r>
              <a:rPr lang="de-AT" dirty="0">
                <a:hlinkClick r:id="rId2"/>
              </a:rPr>
              <a:t>Das, was an Wahlabenden im ORF um kurz nach 17:00 läuft</a:t>
            </a:r>
            <a:endParaRPr lang="de-AT" dirty="0"/>
          </a:p>
          <a:p>
            <a:r>
              <a:rPr lang="de-AT" dirty="0"/>
              <a:t>Hochrechnung technisch:</a:t>
            </a:r>
          </a:p>
          <a:p>
            <a:pPr lvl="1"/>
            <a:r>
              <a:rPr lang="de-AT" dirty="0"/>
              <a:t>Eine lineare Regression</a:t>
            </a:r>
          </a:p>
          <a:p>
            <a:pPr lvl="1"/>
            <a:r>
              <a:rPr lang="de-AT" dirty="0"/>
              <a:t>Ergebnis der aktuellen Wahl wird anhand der Wähler*innenströme in bereits ausgezählten Gemeinden prognostiziert</a:t>
            </a:r>
          </a:p>
          <a:p>
            <a:pPr lvl="1"/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7A3D85-8996-E354-E7BA-72E7C4E1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WIPOL Hirschwang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904810-1F0C-C3B4-502E-D546E6F3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8087E24-FB43-451A-9D0B-7B980EC5ED81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256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5F23DD-25C9-9DC6-905F-79D710601B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Mathematische Grundlagen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DD4476-5570-B562-B1EA-F3653F25F2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B399DC3-2F43-0603-42DB-39ED1274D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WIPOL Hirschwang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E7E42D-C360-5C83-5ACE-B1396D0B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8087E24-FB43-451A-9D0B-7B980EC5ED81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7750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36A51D-002B-D99F-E2D1-2CA94C39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Lineare Funktion</a:t>
            </a:r>
            <a:endParaRPr lang="de-AT" dirty="0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EC52E802-E748-5410-3E3F-376F55A0876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99011975"/>
              </p:ext>
            </p:extLst>
          </p:nvPr>
        </p:nvGraphicFramePr>
        <p:xfrm>
          <a:off x="1262063" y="1828800"/>
          <a:ext cx="4479926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900">
                  <a:extLst>
                    <a:ext uri="{9D8B030D-6E8A-4147-A177-3AD203B41FA5}">
                      <a16:colId xmlns:a16="http://schemas.microsoft.com/office/drawing/2014/main" val="3782367989"/>
                    </a:ext>
                  </a:extLst>
                </a:gridCol>
                <a:gridCol w="1153513">
                  <a:extLst>
                    <a:ext uri="{9D8B030D-6E8A-4147-A177-3AD203B41FA5}">
                      <a16:colId xmlns:a16="http://schemas.microsoft.com/office/drawing/2014/main" val="970933377"/>
                    </a:ext>
                  </a:extLst>
                </a:gridCol>
                <a:gridCol w="1153513">
                  <a:extLst>
                    <a:ext uri="{9D8B030D-6E8A-4147-A177-3AD203B41FA5}">
                      <a16:colId xmlns:a16="http://schemas.microsoft.com/office/drawing/2014/main" val="4069194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Gemeinde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ÖVP 2019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ÖVP 2024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30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Hintertupfing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30%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20%</a:t>
                      </a:r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3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Unterstinkenbrunn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50%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45%</a:t>
                      </a:r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812775"/>
                  </a:ext>
                </a:extLst>
              </a:tr>
            </a:tbl>
          </a:graphicData>
        </a:graphic>
      </p:graphicFrame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E91C3302-3212-4B6A-8208-514EE0DC525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91220809"/>
              </p:ext>
            </p:extLst>
          </p:nvPr>
        </p:nvGraphicFramePr>
        <p:xfrm>
          <a:off x="6126163" y="1828800"/>
          <a:ext cx="468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88E3934B-7E44-7944-33A5-D96EA4980E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61872" y="3429000"/>
                <a:ext cx="4479926" cy="32461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:endParaRPr lang="de-A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20=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∗30+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45=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∗50+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:endParaRPr lang="de-A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=1,25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−17,5</m:t>
                      </m:r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𝑉𝑃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24=1,25 Ö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𝑉𝑃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19 −17,5</m:t>
                      </m:r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:endParaRPr lang="de-AT" dirty="0"/>
              </a:p>
            </p:txBody>
          </p:sp>
        </mc:Choice>
        <mc:Fallback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88E3934B-7E44-7944-33A5-D96EA4980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72" y="3429000"/>
                <a:ext cx="4479926" cy="32461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D06F948-F873-2A6D-BDA4-A30857DC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WIPOL Hirschwang</a:t>
            </a:r>
            <a:endParaRPr lang="de-AT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75AFD40-371D-62CC-3A43-D3398475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8087E24-FB43-451A-9D0B-7B980EC5ED81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833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17079-9C4A-965C-1680-A9C7223B8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4F389D-BA30-A740-8FD6-3AFDA7B8A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Regression</a:t>
            </a:r>
            <a:endParaRPr lang="de-AT" dirty="0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D1AB6CBF-9B23-9BED-0CEB-F159E928D85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02360880"/>
              </p:ext>
            </p:extLst>
          </p:nvPr>
        </p:nvGraphicFramePr>
        <p:xfrm>
          <a:off x="1262063" y="1828800"/>
          <a:ext cx="4479926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900">
                  <a:extLst>
                    <a:ext uri="{9D8B030D-6E8A-4147-A177-3AD203B41FA5}">
                      <a16:colId xmlns:a16="http://schemas.microsoft.com/office/drawing/2014/main" val="3782367989"/>
                    </a:ext>
                  </a:extLst>
                </a:gridCol>
                <a:gridCol w="1153513">
                  <a:extLst>
                    <a:ext uri="{9D8B030D-6E8A-4147-A177-3AD203B41FA5}">
                      <a16:colId xmlns:a16="http://schemas.microsoft.com/office/drawing/2014/main" val="970933377"/>
                    </a:ext>
                  </a:extLst>
                </a:gridCol>
                <a:gridCol w="1153513">
                  <a:extLst>
                    <a:ext uri="{9D8B030D-6E8A-4147-A177-3AD203B41FA5}">
                      <a16:colId xmlns:a16="http://schemas.microsoft.com/office/drawing/2014/main" val="4069194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Gemeinde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ÖVP 2019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ÖVP 2024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30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Hintertupfing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30%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20%</a:t>
                      </a:r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3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Unterstinkenbrunn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50%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45%</a:t>
                      </a:r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812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Fugging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20%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15%</a:t>
                      </a:r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716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 err="1"/>
                        <a:t>Vorderoberaching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55%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30%</a:t>
                      </a:r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53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Wald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40%</a:t>
                      </a:r>
                      <a:endParaRPr lang="de-A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600" dirty="0"/>
                        <a:t>40%</a:t>
                      </a:r>
                      <a:endParaRPr lang="de-A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967589"/>
                  </a:ext>
                </a:extLst>
              </a:tr>
            </a:tbl>
          </a:graphicData>
        </a:graphic>
      </p:graphicFrame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BF92515A-37FA-47F8-B3A1-3447AE6F536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13182259"/>
              </p:ext>
            </p:extLst>
          </p:nvPr>
        </p:nvGraphicFramePr>
        <p:xfrm>
          <a:off x="6126163" y="1828800"/>
          <a:ext cx="468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4" name="Inhaltsplatzhalter 2">
                <a:extLst>
                  <a:ext uri="{FF2B5EF4-FFF2-40B4-BE49-F238E27FC236}">
                    <a16:creationId xmlns:a16="http://schemas.microsoft.com/office/drawing/2014/main" id="{7599AAB2-DB64-2218-507F-DB2A3AC7E1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61872" y="4533498"/>
                <a:ext cx="4479926" cy="16153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𝑉𝑃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24=0,6707 ∗Ö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𝑉𝑃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19+3,8415</m:t>
                      </m:r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:endParaRPr lang="de-AT" dirty="0"/>
              </a:p>
              <a:p>
                <a:pPr marL="0" indent="0">
                  <a:buNone/>
                </a:pPr>
                <a:endParaRPr lang="de-AT" dirty="0"/>
              </a:p>
            </p:txBody>
          </p:sp>
        </mc:Choice>
        <mc:Fallback>
          <p:sp>
            <p:nvSpPr>
              <p:cNvPr id="14" name="Inhaltsplatzhalter 2">
                <a:extLst>
                  <a:ext uri="{FF2B5EF4-FFF2-40B4-BE49-F238E27FC236}">
                    <a16:creationId xmlns:a16="http://schemas.microsoft.com/office/drawing/2014/main" id="{7599AAB2-DB64-2218-507F-DB2A3AC7E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72" y="4533498"/>
                <a:ext cx="4479926" cy="16153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ußzeilenplatzhalter 17">
            <a:extLst>
              <a:ext uri="{FF2B5EF4-FFF2-40B4-BE49-F238E27FC236}">
                <a16:creationId xmlns:a16="http://schemas.microsoft.com/office/drawing/2014/main" id="{3753AE8A-2F01-1542-5F00-258C985C1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WIPOL Hirschwang</a:t>
            </a:r>
            <a:endParaRPr lang="de-AT" dirty="0"/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AD7AF727-0E65-4B11-C3E2-E538BE3E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8087E24-FB43-451A-9D0B-7B980EC5ED81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213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BF92515A-37FA-47F8-B3A1-3447AE6F536C}"/>
              </a:ext>
            </a:extLst>
          </p:cNvPr>
          <p:cNvGraphicFramePr>
            <a:graphicFrameLocks noGrp="1" noDrilldown="1" noMove="1" noResize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648120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08DF9AF6-C3AF-B2EF-5CC2-EFAE6024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OLS – </a:t>
            </a:r>
            <a:r>
              <a:rPr lang="de-DE" dirty="0" err="1"/>
              <a:t>Ordinary</a:t>
            </a:r>
            <a:r>
              <a:rPr lang="de-DE" dirty="0"/>
              <a:t> Least </a:t>
            </a:r>
            <a:r>
              <a:rPr lang="de-DE" dirty="0" err="1"/>
              <a:t>Sqares</a:t>
            </a:r>
            <a:endParaRPr lang="de-AT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C25BA6E-843D-9D73-2655-F7106F304E26}"/>
              </a:ext>
            </a:extLst>
          </p:cNvPr>
          <p:cNvGrpSpPr/>
          <p:nvPr/>
        </p:nvGrpSpPr>
        <p:grpSpPr>
          <a:xfrm>
            <a:off x="4687147" y="2841413"/>
            <a:ext cx="4809066" cy="1689947"/>
            <a:chOff x="4687147" y="2841413"/>
            <a:chExt cx="4809066" cy="1689947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E938058F-E636-9839-D31C-57738A9ED5DE}"/>
                </a:ext>
              </a:extLst>
            </p:cNvPr>
            <p:cNvSpPr/>
            <p:nvPr/>
          </p:nvSpPr>
          <p:spPr>
            <a:xfrm>
              <a:off x="4687147" y="4409440"/>
              <a:ext cx="122400" cy="1219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BE21E40E-1EFD-93E4-266B-34C0B80243D7}"/>
                </a:ext>
              </a:extLst>
            </p:cNvPr>
            <p:cNvSpPr/>
            <p:nvPr/>
          </p:nvSpPr>
          <p:spPr>
            <a:xfrm>
              <a:off x="5889414" y="4036907"/>
              <a:ext cx="206586" cy="2065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E3BC3924-033D-379E-0EAC-6654E7800FA2}"/>
                </a:ext>
              </a:extLst>
            </p:cNvPr>
            <p:cNvSpPr/>
            <p:nvPr/>
          </p:nvSpPr>
          <p:spPr>
            <a:xfrm>
              <a:off x="6590455" y="3132666"/>
              <a:ext cx="525600" cy="5249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9E9E395C-16B2-3D66-AC2B-817C966DC5F1}"/>
                </a:ext>
              </a:extLst>
            </p:cNvPr>
            <p:cNvSpPr/>
            <p:nvPr/>
          </p:nvSpPr>
          <p:spPr>
            <a:xfrm>
              <a:off x="7890933" y="2841413"/>
              <a:ext cx="423333" cy="423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E48C39C6-1B0A-40D5-0C39-133D7531BF4A}"/>
                </a:ext>
              </a:extLst>
            </p:cNvPr>
            <p:cNvSpPr/>
            <p:nvPr/>
          </p:nvSpPr>
          <p:spPr>
            <a:xfrm>
              <a:off x="8920479" y="3112346"/>
              <a:ext cx="575734" cy="576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/>
            </a:p>
          </p:txBody>
        </p:sp>
      </p:grp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6B70AEB0-4C8F-A393-7589-DD3FC6C5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WIPOL Hirschwang</a:t>
            </a:r>
            <a:endParaRPr lang="de-AT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BCBBBD86-36CE-5F5A-27D2-510518E5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8087E24-FB43-451A-9D0B-7B980EC5ED81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723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E68D6C-E9A8-08F2-72B8-C51F4075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Multivariate Regression</a:t>
            </a:r>
            <a:endParaRPr lang="de-A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B4F73BC-6221-7151-9E3D-A10E327370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de-DE" b="0" dirty="0"/>
              </a:p>
              <a:p>
                <a:pPr marL="0" indent="0">
                  <a:buNone/>
                </a:pPr>
                <a:endParaRPr lang="de-AT" dirty="0"/>
              </a:p>
              <a:p>
                <a:pPr marL="0" indent="0">
                  <a:buNone/>
                </a:pPr>
                <a:r>
                  <a:rPr lang="de-AT" dirty="0"/>
                  <a:t>ÖVP-Ergebnis 2024 anhand der ÖVP-Ergebnisse 2019 vorhersagen:</a:t>
                </a:r>
              </a:p>
              <a:p>
                <a:pPr marL="0" indent="0">
                  <a:buNone/>
                </a:pPr>
                <a:endParaRPr lang="de-A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𝑉𝑃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2024=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∗Ö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𝑉𝑃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2019+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de-AT" dirty="0"/>
              </a:p>
              <a:p>
                <a:pPr marL="0" indent="0">
                  <a:buNone/>
                </a:pPr>
                <a:endParaRPr lang="de-AT" dirty="0"/>
              </a:p>
              <a:p>
                <a:pPr marL="0" indent="0">
                  <a:buNone/>
                </a:pPr>
                <a:r>
                  <a:rPr lang="de-AT" dirty="0"/>
                  <a:t>ÖVP-Ergebnis 2024 anhand der Ergebnisse aller Parteien 2019 vorhersagen:</a:t>
                </a:r>
              </a:p>
              <a:p>
                <a:pPr marL="0" indent="0">
                  <a:buNone/>
                </a:pPr>
                <a:endParaRPr lang="de-A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750" b="0" i="1" smtClean="0">
                          <a:latin typeface="Cambria Math" panose="02040503050406030204" pitchFamily="18" charset="0"/>
                        </a:rPr>
                        <m:t>𝑉𝑃</m:t>
                      </m:r>
                      <m:r>
                        <a:rPr lang="de-DE" sz="1750" b="0" i="1" smtClean="0">
                          <a:latin typeface="Cambria Math" panose="02040503050406030204" pitchFamily="18" charset="0"/>
                        </a:rPr>
                        <m:t>24=</m:t>
                      </m:r>
                      <m:sSub>
                        <m:sSubPr>
                          <m:ctrlPr>
                            <a:rPr lang="de-DE" sz="17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7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17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750" b="0" i="1" smtClean="0">
                          <a:latin typeface="Cambria Math" panose="02040503050406030204" pitchFamily="18" charset="0"/>
                        </a:rPr>
                        <m:t>𝑉𝑃</m:t>
                      </m:r>
                      <m:r>
                        <a:rPr lang="de-DE" sz="1750" b="0" i="1" smtClean="0">
                          <a:latin typeface="Cambria Math" panose="02040503050406030204" pitchFamily="18" charset="0"/>
                        </a:rPr>
                        <m:t>19+</m:t>
                      </m:r>
                      <m:sSub>
                        <m:sSubPr>
                          <m:ctrlPr>
                            <a:rPr lang="de-DE" sz="17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7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17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1750" b="0" i="1" smtClean="0">
                          <a:latin typeface="Cambria Math" panose="02040503050406030204" pitchFamily="18" charset="0"/>
                        </a:rPr>
                        <m:t>𝑆𝑃</m:t>
                      </m:r>
                      <m:r>
                        <a:rPr lang="de-DE" sz="1750" b="0" i="1" smtClean="0">
                          <a:latin typeface="Cambria Math" panose="02040503050406030204" pitchFamily="18" charset="0"/>
                        </a:rPr>
                        <m:t>19+</m:t>
                      </m:r>
                      <m:sSub>
                        <m:sSubPr>
                          <m:ctrlPr>
                            <a:rPr lang="de-DE" sz="17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7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17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DE" sz="1750" b="0" i="1" smtClean="0">
                          <a:latin typeface="Cambria Math" panose="02040503050406030204" pitchFamily="18" charset="0"/>
                        </a:rPr>
                        <m:t>𝐹𝑃</m:t>
                      </m:r>
                      <m:r>
                        <a:rPr lang="de-DE" sz="1750" b="0" i="1" smtClean="0">
                          <a:latin typeface="Cambria Math" panose="02040503050406030204" pitchFamily="18" charset="0"/>
                        </a:rPr>
                        <m:t>19+</m:t>
                      </m:r>
                      <m:sSub>
                        <m:sSubPr>
                          <m:ctrlPr>
                            <a:rPr lang="de-DE" sz="17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7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175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de-DE" sz="1750" b="0" i="1" smtClean="0">
                          <a:latin typeface="Cambria Math" panose="02040503050406030204" pitchFamily="18" charset="0"/>
                        </a:rPr>
                        <m:t>𝐺𝑅</m:t>
                      </m:r>
                      <m:r>
                        <a:rPr lang="de-DE" sz="1750" b="0" i="1" smtClean="0">
                          <a:latin typeface="Cambria Math" panose="02040503050406030204" pitchFamily="18" charset="0"/>
                        </a:rPr>
                        <m:t>19+</m:t>
                      </m:r>
                      <m:sSub>
                        <m:sSubPr>
                          <m:ctrlPr>
                            <a:rPr lang="de-DE" sz="17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7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175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de-DE" sz="1750" b="0" i="1" smtClean="0">
                          <a:latin typeface="Cambria Math" panose="02040503050406030204" pitchFamily="18" charset="0"/>
                        </a:rPr>
                        <m:t>𝑁𝐸</m:t>
                      </m:r>
                      <m:r>
                        <a:rPr lang="de-DE" sz="1750" b="0" i="1" smtClean="0">
                          <a:latin typeface="Cambria Math" panose="02040503050406030204" pitchFamily="18" charset="0"/>
                        </a:rPr>
                        <m:t>19+</m:t>
                      </m:r>
                      <m:sSub>
                        <m:sSubPr>
                          <m:ctrlPr>
                            <a:rPr lang="de-DE" sz="17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7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175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de-DE" sz="1750" b="0" i="1" smtClean="0">
                          <a:latin typeface="Cambria Math" panose="02040503050406030204" pitchFamily="18" charset="0"/>
                        </a:rPr>
                        <m:t>𝑆𝑂</m:t>
                      </m:r>
                      <m:r>
                        <a:rPr lang="de-DE" sz="1750" b="0" i="1" smtClean="0">
                          <a:latin typeface="Cambria Math" panose="02040503050406030204" pitchFamily="18" charset="0"/>
                        </a:rPr>
                        <m:t>19+</m:t>
                      </m:r>
                      <m:sSub>
                        <m:sSubPr>
                          <m:ctrlPr>
                            <a:rPr lang="de-DE" sz="17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7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sz="175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de-DE" sz="1750" b="0" i="1" smtClean="0">
                          <a:latin typeface="Cambria Math" panose="02040503050406030204" pitchFamily="18" charset="0"/>
                        </a:rPr>
                        <m:t>𝑁𝑊</m:t>
                      </m:r>
                      <m:r>
                        <a:rPr lang="de-DE" sz="1750" b="0" i="1" smtClean="0">
                          <a:latin typeface="Cambria Math" panose="02040503050406030204" pitchFamily="18" charset="0"/>
                        </a:rPr>
                        <m:t>19+</m:t>
                      </m:r>
                      <m:r>
                        <a:rPr lang="de-DE" sz="175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de-AT" sz="175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B4F73BC-6221-7151-9E3D-A10E327370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4B6141-661D-6AC6-3C1D-FE88180BB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WIPOL Hirschwang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990CCD-0B57-449F-86AA-3F9EE9F1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8087E24-FB43-451A-9D0B-7B980EC5ED81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7530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063B7-920E-99CF-ED69-5C505F27D4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Hochrechnung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E01CBFB-C7A0-A578-95B9-6D9198EFAA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Praktische Umsetzung in Excel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2CCE94F-C9F6-1E34-A87A-F056DD5D7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WIPOL Hirschwang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C9DD78-CC11-233B-12E1-03CA8E25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8087E24-FB43-451A-9D0B-7B980EC5ED81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4048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36368B-FAB8-C20B-35F4-757B95A5D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Ziel: Urnenwahlergebnis NRW 2024</a:t>
            </a:r>
            <a:endParaRPr lang="de-AT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0B7A5EA3-4E87-D48C-6EF1-E98D90806F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8930660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701CED9-144B-1159-11A3-A2AB534A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WIPOL Hirschwang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48BD3E-D14A-C146-52F3-D15D55DE1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8087E24-FB43-451A-9D0B-7B980EC5ED81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1298435"/>
      </p:ext>
    </p:extLst>
  </p:cSld>
  <p:clrMapOvr>
    <a:masterClrMapping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Parteien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066FF"/>
    </a:accent1>
    <a:accent2>
      <a:srgbClr val="63C3D0"/>
    </a:accent2>
    <a:accent3>
      <a:srgbClr val="FF0000"/>
    </a:accent3>
    <a:accent4>
      <a:srgbClr val="92D050"/>
    </a:accent4>
    <a:accent5>
      <a:srgbClr val="E84188"/>
    </a:accent5>
    <a:accent6>
      <a:srgbClr val="A20000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459</Words>
  <Application>Microsoft Office PowerPoint</Application>
  <PresentationFormat>Breitbild</PresentationFormat>
  <Paragraphs>112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Aptos</vt:lpstr>
      <vt:lpstr>Arial</vt:lpstr>
      <vt:lpstr>Cambria Math</vt:lpstr>
      <vt:lpstr>Century Schoolbook</vt:lpstr>
      <vt:lpstr>Wingdings 2</vt:lpstr>
      <vt:lpstr>Aussicht</vt:lpstr>
      <vt:lpstr>Hochrechnung</vt:lpstr>
      <vt:lpstr>Was ist eine Hochrechnung</vt:lpstr>
      <vt:lpstr>Mathematische Grundlagen</vt:lpstr>
      <vt:lpstr>Lineare Funktion</vt:lpstr>
      <vt:lpstr>Regression</vt:lpstr>
      <vt:lpstr>OLS – Ordinary Least Sqares</vt:lpstr>
      <vt:lpstr>Multivariate Regression</vt:lpstr>
      <vt:lpstr>Hochrechnung</vt:lpstr>
      <vt:lpstr>Ziel: Urnenwahlergebnis NRW 2024</vt:lpstr>
      <vt:lpstr>Github</vt:lpstr>
      <vt:lpstr>Datenstruktur im master.xlsx</vt:lpstr>
      <vt:lpstr>Rechenschritte</vt:lpstr>
      <vt:lpstr>Kontakt</vt:lpstr>
    </vt:vector>
  </TitlesOfParts>
  <Company>WU Wien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Himmelbauer, Clara</dc:creator>
  <cp:lastModifiedBy>Himmelbauer, Clara</cp:lastModifiedBy>
  <cp:revision>1</cp:revision>
  <dcterms:created xsi:type="dcterms:W3CDTF">2025-01-27T10:10:36Z</dcterms:created>
  <dcterms:modified xsi:type="dcterms:W3CDTF">2025-02-14T15:57:13Z</dcterms:modified>
</cp:coreProperties>
</file>