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57" r:id="rId5"/>
  </p:sldIdLst>
  <p:sldSz cx="270002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1472842"/>
            <a:ext cx="2025015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4726842"/>
            <a:ext cx="2025015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479142"/>
            <a:ext cx="5821918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479142"/>
            <a:ext cx="17128252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2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2243636"/>
            <a:ext cx="23287673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6022609"/>
            <a:ext cx="23287673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2395710"/>
            <a:ext cx="11475085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2395710"/>
            <a:ext cx="11475085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479143"/>
            <a:ext cx="23287673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2206137"/>
            <a:ext cx="11422349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3287331"/>
            <a:ext cx="11422349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2206137"/>
            <a:ext cx="1147860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3287331"/>
            <a:ext cx="11478602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3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599969"/>
            <a:ext cx="870826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1295767"/>
            <a:ext cx="1366885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699862"/>
            <a:ext cx="870826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599969"/>
            <a:ext cx="870826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1295767"/>
            <a:ext cx="1366885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699862"/>
            <a:ext cx="870826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479143"/>
            <a:ext cx="2328767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2395710"/>
            <a:ext cx="2328767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8341239"/>
            <a:ext cx="60750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E007-C84E-46F6-884D-837C5A22A30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8341239"/>
            <a:ext cx="91125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8341239"/>
            <a:ext cx="60750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DCBF-82EE-4132-8527-945F5D9A25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5AD58E-9CA9-43FD-9B6F-81A8AC728583}"/>
              </a:ext>
            </a:extLst>
          </p:cNvPr>
          <p:cNvSpPr txBox="1"/>
          <p:nvPr/>
        </p:nvSpPr>
        <p:spPr>
          <a:xfrm>
            <a:off x="2294627" y="2070341"/>
            <a:ext cx="2468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0" dirty="0"/>
              <a:t>Go- no-go decisions based on gradually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E00D785-6E8D-40D2-A8EA-0B67A68CBCEA}"/>
                  </a:ext>
                </a:extLst>
              </p:cNvPr>
              <p:cNvSpPr txBox="1"/>
              <p:nvPr/>
            </p:nvSpPr>
            <p:spPr>
              <a:xfrm>
                <a:off x="2294626" y="4295957"/>
                <a:ext cx="1121434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0" dirty="0"/>
                  <a:t>Clara Kuper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7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en-GB" sz="7000" dirty="0"/>
                  <a:t>, Martin Rolfs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7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70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E00D785-6E8D-40D2-A8EA-0B67A68C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26" y="4295957"/>
                <a:ext cx="11214340" cy="1169551"/>
              </a:xfrm>
              <a:prstGeom prst="rect">
                <a:avLst/>
              </a:prstGeom>
              <a:blipFill>
                <a:blip r:embed="rId2"/>
                <a:stretch>
                  <a:fillRect l="-3967" t="-18750" b="-41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081F2C1-F55E-403B-8F1E-62FA0F8BA399}"/>
                  </a:ext>
                </a:extLst>
              </p:cNvPr>
              <p:cNvSpPr txBox="1"/>
              <p:nvPr/>
            </p:nvSpPr>
            <p:spPr>
              <a:xfrm>
                <a:off x="2294625" y="5731659"/>
                <a:ext cx="216695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4000" dirty="0"/>
                  <a:t>Humboldt-</a:t>
                </a:r>
                <a:r>
                  <a:rPr lang="en-GB" sz="4000" dirty="0" err="1"/>
                  <a:t>Universit</a:t>
                </a:r>
                <a:r>
                  <a:rPr lang="de-DE" sz="4000" dirty="0" err="1"/>
                  <a:t>ät</a:t>
                </a:r>
                <a:r>
                  <a:rPr lang="de-DE" sz="4000" dirty="0"/>
                  <a:t> zu Berlin</a:t>
                </a:r>
                <a:r>
                  <a:rPr lang="en-GB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4000" dirty="0"/>
                  <a:t>Berlin School of Mind and Brain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081F2C1-F55E-403B-8F1E-62FA0F8B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25" y="5731659"/>
                <a:ext cx="21669556" cy="707886"/>
              </a:xfrm>
              <a:prstGeom prst="rect">
                <a:avLst/>
              </a:prstGeom>
              <a:blipFill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4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87076D8-2980-42D9-B8D4-C76712FD50DC}"/>
              </a:ext>
            </a:extLst>
          </p:cNvPr>
          <p:cNvSpPr txBox="1"/>
          <p:nvPr/>
        </p:nvSpPr>
        <p:spPr>
          <a:xfrm>
            <a:off x="-17250" y="2070341"/>
            <a:ext cx="24481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0" dirty="0"/>
              <a:t>revealed visual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638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elle 279">
            <a:extLst>
              <a:ext uri="{FF2B5EF4-FFF2-40B4-BE49-F238E27FC236}">
                <a16:creationId xmlns:a16="http://schemas.microsoft.com/office/drawing/2014/main" id="{EC67C99A-DA82-4E57-87AE-B6A41E20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19206"/>
              </p:ext>
            </p:extLst>
          </p:nvPr>
        </p:nvGraphicFramePr>
        <p:xfrm>
          <a:off x="16791707" y="701500"/>
          <a:ext cx="9795165" cy="2767392"/>
        </p:xfrm>
        <a:graphic>
          <a:graphicData uri="http://schemas.openxmlformats.org/drawingml/2006/table">
            <a:tbl>
              <a:tblPr/>
              <a:tblGrid>
                <a:gridCol w="2923309">
                  <a:extLst>
                    <a:ext uri="{9D8B030D-6E8A-4147-A177-3AD203B41FA5}">
                      <a16:colId xmlns:a16="http://schemas.microsoft.com/office/drawing/2014/main" val="2631183246"/>
                    </a:ext>
                  </a:extLst>
                </a:gridCol>
                <a:gridCol w="2065437">
                  <a:extLst>
                    <a:ext uri="{9D8B030D-6E8A-4147-A177-3AD203B41FA5}">
                      <a16:colId xmlns:a16="http://schemas.microsoft.com/office/drawing/2014/main" val="857604897"/>
                    </a:ext>
                  </a:extLst>
                </a:gridCol>
                <a:gridCol w="2486611">
                  <a:extLst>
                    <a:ext uri="{9D8B030D-6E8A-4147-A177-3AD203B41FA5}">
                      <a16:colId xmlns:a16="http://schemas.microsoft.com/office/drawing/2014/main" val="2118440007"/>
                    </a:ext>
                  </a:extLst>
                </a:gridCol>
                <a:gridCol w="2319808">
                  <a:extLst>
                    <a:ext uri="{9D8B030D-6E8A-4147-A177-3AD203B41FA5}">
                      <a16:colId xmlns:a16="http://schemas.microsoft.com/office/drawing/2014/main" val="2300531385"/>
                    </a:ext>
                  </a:extLst>
                </a:gridCol>
              </a:tblGrid>
              <a:tr h="158874">
                <a:tc>
                  <a:txBody>
                    <a:bodyPr/>
                    <a:lstStyle/>
                    <a:p>
                      <a:pPr algn="ctr" fontAlgn="b"/>
                      <a:endParaRPr lang="en-GB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Z-stat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78525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-0.589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-1.952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855355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1.234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28.261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60516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24.900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707792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11.154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34632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trialCondition</a:t>
                      </a:r>
                      <a:endParaRPr lang="en-GB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11.408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6603"/>
                  </a:ext>
                </a:extLst>
              </a:tr>
            </a:tbl>
          </a:graphicData>
        </a:graphic>
      </p:graphicFrame>
      <p:graphicFrame>
        <p:nvGraphicFramePr>
          <p:cNvPr id="281" name="Tabelle 280">
            <a:extLst>
              <a:ext uri="{FF2B5EF4-FFF2-40B4-BE49-F238E27FC236}">
                <a16:creationId xmlns:a16="http://schemas.microsoft.com/office/drawing/2014/main" id="{440702E2-0352-401C-BDC1-0506C2ABC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10667"/>
              </p:ext>
            </p:extLst>
          </p:nvPr>
        </p:nvGraphicFramePr>
        <p:xfrm>
          <a:off x="17356506" y="5178388"/>
          <a:ext cx="8665565" cy="2306160"/>
        </p:xfrm>
        <a:graphic>
          <a:graphicData uri="http://schemas.openxmlformats.org/drawingml/2006/table">
            <a:tbl>
              <a:tblPr/>
              <a:tblGrid>
                <a:gridCol w="1733113">
                  <a:extLst>
                    <a:ext uri="{9D8B030D-6E8A-4147-A177-3AD203B41FA5}">
                      <a16:colId xmlns:a16="http://schemas.microsoft.com/office/drawing/2014/main" val="1757243325"/>
                    </a:ext>
                  </a:extLst>
                </a:gridCol>
                <a:gridCol w="1733113">
                  <a:extLst>
                    <a:ext uri="{9D8B030D-6E8A-4147-A177-3AD203B41FA5}">
                      <a16:colId xmlns:a16="http://schemas.microsoft.com/office/drawing/2014/main" val="2747553584"/>
                    </a:ext>
                  </a:extLst>
                </a:gridCol>
                <a:gridCol w="1733113">
                  <a:extLst>
                    <a:ext uri="{9D8B030D-6E8A-4147-A177-3AD203B41FA5}">
                      <a16:colId xmlns:a16="http://schemas.microsoft.com/office/drawing/2014/main" val="3086879254"/>
                    </a:ext>
                  </a:extLst>
                </a:gridCol>
                <a:gridCol w="1733113">
                  <a:extLst>
                    <a:ext uri="{9D8B030D-6E8A-4147-A177-3AD203B41FA5}">
                      <a16:colId xmlns:a16="http://schemas.microsoft.com/office/drawing/2014/main" val="1333055267"/>
                    </a:ext>
                  </a:extLst>
                </a:gridCol>
                <a:gridCol w="1733113">
                  <a:extLst>
                    <a:ext uri="{9D8B030D-6E8A-4147-A177-3AD203B41FA5}">
                      <a16:colId xmlns:a16="http://schemas.microsoft.com/office/drawing/2014/main" val="1649357452"/>
                    </a:ext>
                  </a:extLst>
                </a:gridCol>
              </a:tblGrid>
              <a:tr h="158874">
                <a:tc>
                  <a:txBody>
                    <a:bodyPr/>
                    <a:lstStyle/>
                    <a:p>
                      <a:pPr algn="ctr" fontAlgn="b"/>
                      <a:endParaRPr lang="en-GB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713453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19852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4743.14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-23.53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60046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4743.05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763299"/>
                  </a:ext>
                </a:extLst>
              </a:tr>
              <a:tr h="158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6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0.01</a:t>
                      </a:r>
                    </a:p>
                  </a:txBody>
                  <a:tcPr marL="4032" marR="4032" marT="40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87469"/>
                  </a:ext>
                </a:extLst>
              </a:tr>
            </a:tbl>
          </a:graphicData>
        </a:graphic>
      </p:graphicFrame>
      <p:sp>
        <p:nvSpPr>
          <p:cNvPr id="283" name="Textfeld 282">
            <a:extLst>
              <a:ext uri="{FF2B5EF4-FFF2-40B4-BE49-F238E27FC236}">
                <a16:creationId xmlns:a16="http://schemas.microsoft.com/office/drawing/2014/main" id="{FFA7C3C2-DFF9-4056-87D0-A77ECEB2951F}"/>
              </a:ext>
            </a:extLst>
          </p:cNvPr>
          <p:cNvSpPr txBox="1"/>
          <p:nvPr/>
        </p:nvSpPr>
        <p:spPr>
          <a:xfrm>
            <a:off x="1234086" y="1114512"/>
            <a:ext cx="6158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response choice</a:t>
            </a:r>
            <a:r>
              <a:rPr lang="en-GB" sz="4000" dirty="0"/>
              <a:t> ~ sample 1+ sample 2 + sample 3 + trial condition + (1|subject)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637D3D4B-79A7-4568-9CFD-E9F9EF7C5BA7}"/>
              </a:ext>
            </a:extLst>
          </p:cNvPr>
          <p:cNvSpPr txBox="1"/>
          <p:nvPr/>
        </p:nvSpPr>
        <p:spPr>
          <a:xfrm>
            <a:off x="1234087" y="5348486"/>
            <a:ext cx="6018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response time</a:t>
            </a:r>
            <a:r>
              <a:rPr lang="en-GB" sz="4000" dirty="0"/>
              <a:t>  ~ sample 1 + sample 3 + sample 6 + (1|subject)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B7A406-9DB3-4BD3-9D12-09B9039B85AC}"/>
              </a:ext>
            </a:extLst>
          </p:cNvPr>
          <p:cNvSpPr txBox="1"/>
          <p:nvPr/>
        </p:nvSpPr>
        <p:spPr>
          <a:xfrm>
            <a:off x="9149593" y="389855"/>
            <a:ext cx="201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hit trials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396B94-9557-4A61-9CE3-F01A6DA4E37F}"/>
              </a:ext>
            </a:extLst>
          </p:cNvPr>
          <p:cNvSpPr txBox="1"/>
          <p:nvPr/>
        </p:nvSpPr>
        <p:spPr>
          <a:xfrm>
            <a:off x="12862742" y="339250"/>
            <a:ext cx="248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pass trials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8E57CDA-B531-4D86-8C1B-F81068EE0019}"/>
              </a:ext>
            </a:extLst>
          </p:cNvPr>
          <p:cNvSpPr txBox="1"/>
          <p:nvPr/>
        </p:nvSpPr>
        <p:spPr>
          <a:xfrm>
            <a:off x="176875" y="159400"/>
            <a:ext cx="807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The best fitting linear models were:</a:t>
            </a:r>
          </a:p>
        </p:txBody>
      </p:sp>
      <p:grpSp>
        <p:nvGrpSpPr>
          <p:cNvPr id="454" name="Gruppieren 453">
            <a:extLst>
              <a:ext uri="{FF2B5EF4-FFF2-40B4-BE49-F238E27FC236}">
                <a16:creationId xmlns:a16="http://schemas.microsoft.com/office/drawing/2014/main" id="{444D7C5B-AE28-4A9C-B9EC-E4E034BAFD5F}"/>
              </a:ext>
            </a:extLst>
          </p:cNvPr>
          <p:cNvGrpSpPr/>
          <p:nvPr/>
        </p:nvGrpSpPr>
        <p:grpSpPr>
          <a:xfrm>
            <a:off x="7881672" y="402771"/>
            <a:ext cx="8629907" cy="8436345"/>
            <a:chOff x="7881672" y="402771"/>
            <a:chExt cx="8629907" cy="8436345"/>
          </a:xfrm>
        </p:grpSpPr>
        <p:grpSp>
          <p:nvGrpSpPr>
            <p:cNvPr id="5" name="Grafik 2">
              <a:extLst>
                <a:ext uri="{FF2B5EF4-FFF2-40B4-BE49-F238E27FC236}">
                  <a16:creationId xmlns:a16="http://schemas.microsoft.com/office/drawing/2014/main" id="{7755C7BC-0349-45C2-AD45-D34BE8D33CFD}"/>
                </a:ext>
              </a:extLst>
            </p:cNvPr>
            <p:cNvGrpSpPr/>
            <p:nvPr/>
          </p:nvGrpSpPr>
          <p:grpSpPr>
            <a:xfrm>
              <a:off x="7881672" y="4691050"/>
              <a:ext cx="4762378" cy="4148066"/>
              <a:chOff x="7881672" y="4691050"/>
              <a:chExt cx="4762378" cy="4148066"/>
            </a:xfrm>
          </p:grpSpPr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242332CF-4975-4EE8-A5F9-2FC4B1615C2E}"/>
                  </a:ext>
                </a:extLst>
              </p:cNvPr>
              <p:cNvSpPr/>
              <p:nvPr/>
            </p:nvSpPr>
            <p:spPr>
              <a:xfrm>
                <a:off x="9774661" y="8224452"/>
                <a:ext cx="9525" cy="44460"/>
              </a:xfrm>
              <a:custGeom>
                <a:avLst/>
                <a:gdLst>
                  <a:gd name="connsiteX0" fmla="*/ 136 w 9525"/>
                  <a:gd name="connsiteY0" fmla="*/ 550 h 44460"/>
                  <a:gd name="connsiteX1" fmla="*/ 136 w 9525"/>
                  <a:gd name="connsiteY1" fmla="*/ 45010 h 4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4460">
                    <a:moveTo>
                      <a:pt x="136" y="550"/>
                    </a:moveTo>
                    <a:lnTo>
                      <a:pt x="136" y="45010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" name="Grafik 2">
                <a:extLst>
                  <a:ext uri="{FF2B5EF4-FFF2-40B4-BE49-F238E27FC236}">
                    <a16:creationId xmlns:a16="http://schemas.microsoft.com/office/drawing/2014/main" id="{7755C7BC-0349-45C2-AD45-D34BE8D33CFD}"/>
                  </a:ext>
                </a:extLst>
              </p:cNvPr>
              <p:cNvGrpSpPr/>
              <p:nvPr/>
            </p:nvGrpSpPr>
            <p:grpSpPr>
              <a:xfrm>
                <a:off x="9614360" y="8277841"/>
                <a:ext cx="325600" cy="279400"/>
                <a:chOff x="9614360" y="8277841"/>
                <a:chExt cx="325600" cy="279400"/>
              </a:xfrm>
              <a:solidFill>
                <a:srgbClr val="000000"/>
              </a:solidFill>
            </p:grpSpPr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8DAF1C09-2850-4889-81CB-AC3637019127}"/>
                    </a:ext>
                  </a:extLst>
                </p:cNvPr>
                <p:cNvSpPr txBox="1"/>
                <p:nvPr/>
              </p:nvSpPr>
              <p:spPr>
                <a:xfrm>
                  <a:off x="9708820" y="8232121"/>
                  <a:ext cx="322580" cy="37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2000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</a:t>
                  </a:r>
                </a:p>
              </p:txBody>
            </p:sp>
            <p:sp>
              <p:nvSpPr>
                <p:cNvPr id="9" name="Freihandform: Form 8">
                  <a:extLst>
                    <a:ext uri="{FF2B5EF4-FFF2-40B4-BE49-F238E27FC236}">
                      <a16:creationId xmlns:a16="http://schemas.microsoft.com/office/drawing/2014/main" id="{C74571B7-CA94-456C-B7E5-692D0FA13CD9}"/>
                    </a:ext>
                  </a:extLst>
                </p:cNvPr>
                <p:cNvSpPr/>
                <p:nvPr/>
              </p:nvSpPr>
              <p:spPr>
                <a:xfrm flipV="1">
                  <a:off x="9614360" y="8416271"/>
                  <a:ext cx="159004" cy="21082"/>
                </a:xfrm>
                <a:custGeom>
                  <a:avLst/>
                  <a:gdLst>
                    <a:gd name="connsiteX0" fmla="*/ -231 w 159004"/>
                    <a:gd name="connsiteY0" fmla="*/ 21611 h 21082"/>
                    <a:gd name="connsiteX1" fmla="*/ 158773 w 159004"/>
                    <a:gd name="connsiteY1" fmla="*/ 21611 h 21082"/>
                    <a:gd name="connsiteX2" fmla="*/ 158773 w 159004"/>
                    <a:gd name="connsiteY2" fmla="*/ 529 h 21082"/>
                    <a:gd name="connsiteX3" fmla="*/ -231 w 159004"/>
                    <a:gd name="connsiteY3" fmla="*/ 529 h 21082"/>
                    <a:gd name="connsiteX4" fmla="*/ -231 w 159004"/>
                    <a:gd name="connsiteY4" fmla="*/ 21611 h 21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004" h="21082">
                      <a:moveTo>
                        <a:pt x="-231" y="21611"/>
                      </a:moveTo>
                      <a:lnTo>
                        <a:pt x="158773" y="21611"/>
                      </a:lnTo>
                      <a:lnTo>
                        <a:pt x="158773" y="529"/>
                      </a:lnTo>
                      <a:lnTo>
                        <a:pt x="-231" y="529"/>
                      </a:lnTo>
                      <a:lnTo>
                        <a:pt x="-231" y="21611"/>
                      </a:lnTo>
                    </a:path>
                  </a:pathLst>
                </a:custGeom>
                <a:solidFill>
                  <a:srgbClr val="000000"/>
                </a:solidFill>
                <a:ln w="2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" name="Freihandform: Form 9">
                <a:extLst>
                  <a:ext uri="{FF2B5EF4-FFF2-40B4-BE49-F238E27FC236}">
                    <a16:creationId xmlns:a16="http://schemas.microsoft.com/office/drawing/2014/main" id="{770FBC86-4106-4E9A-847E-E715232BD253}"/>
                  </a:ext>
                </a:extLst>
              </p:cNvPr>
              <p:cNvSpPr/>
              <p:nvPr/>
            </p:nvSpPr>
            <p:spPr>
              <a:xfrm>
                <a:off x="10786078" y="8224452"/>
                <a:ext cx="9525" cy="44460"/>
              </a:xfrm>
              <a:custGeom>
                <a:avLst/>
                <a:gdLst>
                  <a:gd name="connsiteX0" fmla="*/ 214 w 9525"/>
                  <a:gd name="connsiteY0" fmla="*/ 550 h 44460"/>
                  <a:gd name="connsiteX1" fmla="*/ 214 w 9525"/>
                  <a:gd name="connsiteY1" fmla="*/ 45010 h 4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4460">
                    <a:moveTo>
                      <a:pt x="214" y="550"/>
                    </a:moveTo>
                    <a:lnTo>
                      <a:pt x="214" y="45010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C1591B-CBBD-4849-BFF5-FCD50FA6B320}"/>
                  </a:ext>
                </a:extLst>
              </p:cNvPr>
              <p:cNvSpPr txBox="1"/>
              <p:nvPr/>
            </p:nvSpPr>
            <p:spPr>
              <a:xfrm>
                <a:off x="10613872" y="824472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1E188011-282F-4836-BB48-7456D7FBB516}"/>
                  </a:ext>
                </a:extLst>
              </p:cNvPr>
              <p:cNvSpPr/>
              <p:nvPr/>
            </p:nvSpPr>
            <p:spPr>
              <a:xfrm>
                <a:off x="11797510" y="8224452"/>
                <a:ext cx="9525" cy="44460"/>
              </a:xfrm>
              <a:custGeom>
                <a:avLst/>
                <a:gdLst>
                  <a:gd name="connsiteX0" fmla="*/ 292 w 9525"/>
                  <a:gd name="connsiteY0" fmla="*/ 550 h 44460"/>
                  <a:gd name="connsiteX1" fmla="*/ 292 w 9525"/>
                  <a:gd name="connsiteY1" fmla="*/ 45010 h 4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4460">
                    <a:moveTo>
                      <a:pt x="292" y="550"/>
                    </a:moveTo>
                    <a:lnTo>
                      <a:pt x="292" y="45010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D65D12F-1978-4837-8B7F-D4B7CF5955C2}"/>
                  </a:ext>
                </a:extLst>
              </p:cNvPr>
              <p:cNvSpPr txBox="1"/>
              <p:nvPr/>
            </p:nvSpPr>
            <p:spPr>
              <a:xfrm>
                <a:off x="11625286" y="824472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BED0D5C-5E8F-4325-A6F8-DD7421C5B50F}"/>
                  </a:ext>
                </a:extLst>
              </p:cNvPr>
              <p:cNvSpPr txBox="1"/>
              <p:nvPr/>
            </p:nvSpPr>
            <p:spPr>
              <a:xfrm>
                <a:off x="9715456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4622234-3DE4-4F9F-A4D9-21D46D86E6E3}"/>
                  </a:ext>
                </a:extLst>
              </p:cNvPr>
              <p:cNvSpPr txBox="1"/>
              <p:nvPr/>
            </p:nvSpPr>
            <p:spPr>
              <a:xfrm>
                <a:off x="9876491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0A65716-B989-443B-98FE-EA46D63F2330}"/>
                  </a:ext>
                </a:extLst>
              </p:cNvPr>
              <p:cNvSpPr txBox="1"/>
              <p:nvPr/>
            </p:nvSpPr>
            <p:spPr>
              <a:xfrm>
                <a:off x="10031939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12B1725-3111-49CF-9CCC-8AB7938A3489}"/>
                  </a:ext>
                </a:extLst>
              </p:cNvPr>
              <p:cNvSpPr txBox="1"/>
              <p:nvPr/>
            </p:nvSpPr>
            <p:spPr>
              <a:xfrm>
                <a:off x="10136332" y="8541397"/>
                <a:ext cx="398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5D132C2-9053-45CD-80DB-A5E2FED8F02C}"/>
                  </a:ext>
                </a:extLst>
              </p:cNvPr>
              <p:cNvSpPr txBox="1"/>
              <p:nvPr/>
            </p:nvSpPr>
            <p:spPr>
              <a:xfrm>
                <a:off x="10383728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7618F3E-6E55-4411-A524-F5D4FD5A82DD}"/>
                  </a:ext>
                </a:extLst>
              </p:cNvPr>
              <p:cNvSpPr txBox="1"/>
              <p:nvPr/>
            </p:nvSpPr>
            <p:spPr>
              <a:xfrm>
                <a:off x="10539431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E53EECE-BB2E-46F5-8C82-DB44B07EFBB2}"/>
                  </a:ext>
                </a:extLst>
              </p:cNvPr>
              <p:cNvSpPr txBox="1"/>
              <p:nvPr/>
            </p:nvSpPr>
            <p:spPr>
              <a:xfrm>
                <a:off x="10610042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i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3B58AAF-24F2-4C67-A6FD-FEBA96506FFF}"/>
                  </a:ext>
                </a:extLst>
              </p:cNvPr>
              <p:cNvSpPr txBox="1"/>
              <p:nvPr/>
            </p:nvSpPr>
            <p:spPr>
              <a:xfrm>
                <a:off x="10680656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z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1475A16-47E5-4D17-A6E0-7D7ACBBFE77B}"/>
                  </a:ext>
                </a:extLst>
              </p:cNvPr>
              <p:cNvSpPr txBox="1"/>
              <p:nvPr/>
            </p:nvSpPr>
            <p:spPr>
              <a:xfrm>
                <a:off x="10814007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AC6F647-8363-4351-90AB-6A687E5CCE13}"/>
                  </a:ext>
                </a:extLst>
              </p:cNvPr>
              <p:cNvSpPr txBox="1"/>
              <p:nvPr/>
            </p:nvSpPr>
            <p:spPr>
              <a:xfrm>
                <a:off x="10970215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D363EAB-7DCB-4E7F-8AA8-CBBACD4317B9}"/>
                  </a:ext>
                </a:extLst>
              </p:cNvPr>
              <p:cNvSpPr txBox="1"/>
              <p:nvPr/>
            </p:nvSpPr>
            <p:spPr>
              <a:xfrm>
                <a:off x="11131510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8F1CE4D-F340-4B38-A350-1DF0DEA1B43C}"/>
                  </a:ext>
                </a:extLst>
              </p:cNvPr>
              <p:cNvSpPr txBox="1"/>
              <p:nvPr/>
            </p:nvSpPr>
            <p:spPr>
              <a:xfrm>
                <a:off x="11212294" y="854139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02801E-7EA1-483E-9923-6E2DD2D8F82C}"/>
                  </a:ext>
                </a:extLst>
              </p:cNvPr>
              <p:cNvSpPr txBox="1"/>
              <p:nvPr/>
            </p:nvSpPr>
            <p:spPr>
              <a:xfrm>
                <a:off x="11373574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[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BE837B9-98B9-4648-8039-BB2B8CDC4B01}"/>
                  </a:ext>
                </a:extLst>
              </p:cNvPr>
              <p:cNvSpPr txBox="1"/>
              <p:nvPr/>
            </p:nvSpPr>
            <p:spPr>
              <a:xfrm>
                <a:off x="11472610" y="8541397"/>
                <a:ext cx="362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H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A722B44-380C-4A2A-B5C0-F710E4314B6F}"/>
                  </a:ext>
                </a:extLst>
              </p:cNvPr>
              <p:cNvSpPr txBox="1"/>
              <p:nvPr/>
            </p:nvSpPr>
            <p:spPr>
              <a:xfrm>
                <a:off x="11663626" y="854139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]</a:t>
                </a:r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D9C802D4-7B67-4354-880C-CF8C0C5AEAD0}"/>
                  </a:ext>
                </a:extLst>
              </p:cNvPr>
              <p:cNvSpPr/>
              <p:nvPr/>
            </p:nvSpPr>
            <p:spPr>
              <a:xfrm>
                <a:off x="8972584" y="7906176"/>
                <a:ext cx="44449" cy="9525"/>
              </a:xfrm>
              <a:custGeom>
                <a:avLst/>
                <a:gdLst>
                  <a:gd name="connsiteX0" fmla="*/ 44525 w 44449"/>
                  <a:gd name="connsiteY0" fmla="*/ 523 h 9525"/>
                  <a:gd name="connsiteX1" fmla="*/ 76 w 44449"/>
                  <a:gd name="connsiteY1" fmla="*/ 5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49" h="9525">
                    <a:moveTo>
                      <a:pt x="44525" y="523"/>
                    </a:moveTo>
                    <a:lnTo>
                      <a:pt x="76" y="523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0330897-5A44-462A-B79E-7B7B28EC56E9}"/>
                  </a:ext>
                </a:extLst>
              </p:cNvPr>
              <p:cNvSpPr txBox="1"/>
              <p:nvPr/>
            </p:nvSpPr>
            <p:spPr>
              <a:xfrm>
                <a:off x="8109819" y="7741008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86607EC-C91B-49B6-8355-E9711489EC8D}"/>
                  </a:ext>
                </a:extLst>
              </p:cNvPr>
              <p:cNvSpPr txBox="1"/>
              <p:nvPr/>
            </p:nvSpPr>
            <p:spPr>
              <a:xfrm>
                <a:off x="8271362" y="7741008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.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8436ACD-6492-4984-8CE3-B370B1CBC665}"/>
                  </a:ext>
                </a:extLst>
              </p:cNvPr>
              <p:cNvSpPr txBox="1"/>
              <p:nvPr/>
            </p:nvSpPr>
            <p:spPr>
              <a:xfrm>
                <a:off x="8352135" y="7741008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D13036D9-09B8-46C6-8065-8AD89B1E593F}"/>
                  </a:ext>
                </a:extLst>
              </p:cNvPr>
              <p:cNvSpPr txBox="1"/>
              <p:nvPr/>
            </p:nvSpPr>
            <p:spPr>
              <a:xfrm>
                <a:off x="8513678" y="7741008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FE6C35B-9EC7-4AF9-B498-4C2745E3F014}"/>
                  </a:ext>
                </a:extLst>
              </p:cNvPr>
              <p:cNvSpPr txBox="1"/>
              <p:nvPr/>
            </p:nvSpPr>
            <p:spPr>
              <a:xfrm>
                <a:off x="8675221" y="7741008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D8E8D438-1562-4263-B662-F4E2A65A4F70}"/>
                  </a:ext>
                </a:extLst>
              </p:cNvPr>
              <p:cNvSpPr/>
              <p:nvPr/>
            </p:nvSpPr>
            <p:spPr>
              <a:xfrm>
                <a:off x="8972584" y="7193880"/>
                <a:ext cx="44449" cy="9525"/>
              </a:xfrm>
              <a:custGeom>
                <a:avLst/>
                <a:gdLst>
                  <a:gd name="connsiteX0" fmla="*/ 44525 w 44449"/>
                  <a:gd name="connsiteY0" fmla="*/ 468 h 9525"/>
                  <a:gd name="connsiteX1" fmla="*/ 76 w 44449"/>
                  <a:gd name="connsiteY1" fmla="*/ 4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49" h="9525">
                    <a:moveTo>
                      <a:pt x="44525" y="468"/>
                    </a:moveTo>
                    <a:lnTo>
                      <a:pt x="76" y="468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2FCF74A7-B5B7-42B5-A058-9A9177E17613}"/>
                  </a:ext>
                </a:extLst>
              </p:cNvPr>
              <p:cNvSpPr txBox="1"/>
              <p:nvPr/>
            </p:nvSpPr>
            <p:spPr>
              <a:xfrm>
                <a:off x="8109819" y="7028676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F8C885DF-9C8D-4C1B-8D80-15929B8BDF1E}"/>
                  </a:ext>
                </a:extLst>
              </p:cNvPr>
              <p:cNvSpPr txBox="1"/>
              <p:nvPr/>
            </p:nvSpPr>
            <p:spPr>
              <a:xfrm>
                <a:off x="8271362" y="7028676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.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B6011A2-9F9E-49F8-AD6E-740DF1166D57}"/>
                  </a:ext>
                </a:extLst>
              </p:cNvPr>
              <p:cNvSpPr txBox="1"/>
              <p:nvPr/>
            </p:nvSpPr>
            <p:spPr>
              <a:xfrm>
                <a:off x="8352135" y="7028676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6FEC094D-B60F-4743-8246-DED72F9D40AE}"/>
                  </a:ext>
                </a:extLst>
              </p:cNvPr>
              <p:cNvSpPr txBox="1"/>
              <p:nvPr/>
            </p:nvSpPr>
            <p:spPr>
              <a:xfrm>
                <a:off x="8513678" y="7028676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D65E7E-7EA4-42CC-B2FF-EF3CB66BAC7A}"/>
                  </a:ext>
                </a:extLst>
              </p:cNvPr>
              <p:cNvSpPr txBox="1"/>
              <p:nvPr/>
            </p:nvSpPr>
            <p:spPr>
              <a:xfrm>
                <a:off x="8675221" y="7028676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3174808A-D8B6-4CE1-9BE0-98E3F1D3AD53}"/>
                  </a:ext>
                </a:extLst>
              </p:cNvPr>
              <p:cNvSpPr/>
              <p:nvPr/>
            </p:nvSpPr>
            <p:spPr>
              <a:xfrm>
                <a:off x="8972584" y="6481547"/>
                <a:ext cx="44449" cy="9525"/>
              </a:xfrm>
              <a:custGeom>
                <a:avLst/>
                <a:gdLst>
                  <a:gd name="connsiteX0" fmla="*/ 44525 w 44449"/>
                  <a:gd name="connsiteY0" fmla="*/ 413 h 9525"/>
                  <a:gd name="connsiteX1" fmla="*/ 76 w 44449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49" h="9525">
                    <a:moveTo>
                      <a:pt x="44525" y="413"/>
                    </a:moveTo>
                    <a:lnTo>
                      <a:pt x="76" y="413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C54FB337-5BBF-4025-8CCD-594C932D7BFC}"/>
                  </a:ext>
                </a:extLst>
              </p:cNvPr>
              <p:cNvSpPr txBox="1"/>
              <p:nvPr/>
            </p:nvSpPr>
            <p:spPr>
              <a:xfrm>
                <a:off x="8109819" y="6316379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CE7BFED-FEF8-4C3B-B21A-4D418D4F148B}"/>
                  </a:ext>
                </a:extLst>
              </p:cNvPr>
              <p:cNvSpPr txBox="1"/>
              <p:nvPr/>
            </p:nvSpPr>
            <p:spPr>
              <a:xfrm>
                <a:off x="8271362" y="6316379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.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97C4DE6-DA85-48EF-8353-D5E3F38FCA6C}"/>
                  </a:ext>
                </a:extLst>
              </p:cNvPr>
              <p:cNvSpPr txBox="1"/>
              <p:nvPr/>
            </p:nvSpPr>
            <p:spPr>
              <a:xfrm>
                <a:off x="8352135" y="6316379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3CF1185-8BBC-44DF-A740-74AF65813C64}"/>
                  </a:ext>
                </a:extLst>
              </p:cNvPr>
              <p:cNvSpPr txBox="1"/>
              <p:nvPr/>
            </p:nvSpPr>
            <p:spPr>
              <a:xfrm>
                <a:off x="8513678" y="6316379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6E1AFF81-20A8-4B13-AC94-AA9F815F5C07}"/>
                  </a:ext>
                </a:extLst>
              </p:cNvPr>
              <p:cNvSpPr txBox="1"/>
              <p:nvPr/>
            </p:nvSpPr>
            <p:spPr>
              <a:xfrm>
                <a:off x="8675221" y="6316379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0256E1F-D5FA-453C-879A-BA265449F2A1}"/>
                  </a:ext>
                </a:extLst>
              </p:cNvPr>
              <p:cNvSpPr/>
              <p:nvPr/>
            </p:nvSpPr>
            <p:spPr>
              <a:xfrm>
                <a:off x="8972584" y="5769251"/>
                <a:ext cx="44449" cy="9525"/>
              </a:xfrm>
              <a:custGeom>
                <a:avLst/>
                <a:gdLst>
                  <a:gd name="connsiteX0" fmla="*/ 44525 w 44449"/>
                  <a:gd name="connsiteY0" fmla="*/ 358 h 9525"/>
                  <a:gd name="connsiteX1" fmla="*/ 76 w 44449"/>
                  <a:gd name="connsiteY1" fmla="*/ 3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49" h="9525">
                    <a:moveTo>
                      <a:pt x="44525" y="358"/>
                    </a:moveTo>
                    <a:lnTo>
                      <a:pt x="76" y="358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0B56606-5C55-4C6D-806B-C3297D897100}"/>
                  </a:ext>
                </a:extLst>
              </p:cNvPr>
              <p:cNvSpPr txBox="1"/>
              <p:nvPr/>
            </p:nvSpPr>
            <p:spPr>
              <a:xfrm>
                <a:off x="8109819" y="5604083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5E1D2D2-6B14-4339-8D60-77260FA27BE6}"/>
                  </a:ext>
                </a:extLst>
              </p:cNvPr>
              <p:cNvSpPr txBox="1"/>
              <p:nvPr/>
            </p:nvSpPr>
            <p:spPr>
              <a:xfrm>
                <a:off x="8271362" y="5604083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.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6CC3EC-C181-4145-8A2D-D7BB3D1B1503}"/>
                  </a:ext>
                </a:extLst>
              </p:cNvPr>
              <p:cNvSpPr txBox="1"/>
              <p:nvPr/>
            </p:nvSpPr>
            <p:spPr>
              <a:xfrm>
                <a:off x="8352135" y="5604083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524E921-ED3F-4481-A2D4-4A6078F6B04D}"/>
                  </a:ext>
                </a:extLst>
              </p:cNvPr>
              <p:cNvSpPr txBox="1"/>
              <p:nvPr/>
            </p:nvSpPr>
            <p:spPr>
              <a:xfrm>
                <a:off x="8513678" y="5604083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97CD0AEB-A587-4575-A02C-97121B51D6DC}"/>
                  </a:ext>
                </a:extLst>
              </p:cNvPr>
              <p:cNvSpPr txBox="1"/>
              <p:nvPr/>
            </p:nvSpPr>
            <p:spPr>
              <a:xfrm>
                <a:off x="8675221" y="5604083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894315BC-BB5C-4FC2-8F65-E0AFB0384687}"/>
                  </a:ext>
                </a:extLst>
              </p:cNvPr>
              <p:cNvSpPr/>
              <p:nvPr/>
            </p:nvSpPr>
            <p:spPr>
              <a:xfrm>
                <a:off x="8972584" y="5056955"/>
                <a:ext cx="44449" cy="9525"/>
              </a:xfrm>
              <a:custGeom>
                <a:avLst/>
                <a:gdLst>
                  <a:gd name="connsiteX0" fmla="*/ 44525 w 44449"/>
                  <a:gd name="connsiteY0" fmla="*/ 303 h 9525"/>
                  <a:gd name="connsiteX1" fmla="*/ 76 w 44449"/>
                  <a:gd name="connsiteY1" fmla="*/ 3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49" h="9525">
                    <a:moveTo>
                      <a:pt x="44525" y="303"/>
                    </a:moveTo>
                    <a:lnTo>
                      <a:pt x="76" y="303"/>
                    </a:lnTo>
                  </a:path>
                </a:pathLst>
              </a:custGeom>
              <a:solidFill>
                <a:srgbClr val="000000"/>
              </a:solidFill>
              <a:ln w="1015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3D332CC-20F7-4305-8438-7A0A2E333DA5}"/>
                  </a:ext>
                </a:extLst>
              </p:cNvPr>
              <p:cNvSpPr txBox="1"/>
              <p:nvPr/>
            </p:nvSpPr>
            <p:spPr>
              <a:xfrm>
                <a:off x="8109819" y="489175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BD7516E7-91D3-42C0-8275-A737B33C178D}"/>
                  </a:ext>
                </a:extLst>
              </p:cNvPr>
              <p:cNvSpPr txBox="1"/>
              <p:nvPr/>
            </p:nvSpPr>
            <p:spPr>
              <a:xfrm>
                <a:off x="8271362" y="489175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.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803334F5-7754-4175-8CDA-4CE36E7A8F9C}"/>
                  </a:ext>
                </a:extLst>
              </p:cNvPr>
              <p:cNvSpPr txBox="1"/>
              <p:nvPr/>
            </p:nvSpPr>
            <p:spPr>
              <a:xfrm>
                <a:off x="8352135" y="489175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7C87E94E-EC13-458E-822B-8D3FFF8298A4}"/>
                  </a:ext>
                </a:extLst>
              </p:cNvPr>
              <p:cNvSpPr txBox="1"/>
              <p:nvPr/>
            </p:nvSpPr>
            <p:spPr>
              <a:xfrm>
                <a:off x="8513678" y="489175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C381803-E5EB-47AD-B501-1EE8357FEC22}"/>
                  </a:ext>
                </a:extLst>
              </p:cNvPr>
              <p:cNvSpPr txBox="1"/>
              <p:nvPr/>
            </p:nvSpPr>
            <p:spPr>
              <a:xfrm>
                <a:off x="8675221" y="489175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DE971751-E26A-41C5-8803-54EDCEF12B12}"/>
                  </a:ext>
                </a:extLst>
              </p:cNvPr>
              <p:cNvSpPr txBox="1"/>
              <p:nvPr/>
            </p:nvSpPr>
            <p:spPr>
              <a:xfrm rot="-5400000">
                <a:off x="7880232" y="7362792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</a:t>
                </a:r>
              </a:p>
            </p:txBody>
          </p:sp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C6139634-8CC7-4103-803C-0985A3B0AC78}"/>
                  </a:ext>
                </a:extLst>
              </p:cNvPr>
              <p:cNvSpPr txBox="1"/>
              <p:nvPr/>
            </p:nvSpPr>
            <p:spPr>
              <a:xfrm rot="-5400000">
                <a:off x="7844232" y="7222392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08E6A235-7F2D-4FA5-A872-594578588F8C}"/>
                  </a:ext>
                </a:extLst>
              </p:cNvPr>
              <p:cNvSpPr txBox="1"/>
              <p:nvPr/>
            </p:nvSpPr>
            <p:spPr>
              <a:xfrm rot="-5400000">
                <a:off x="7844232" y="7066188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FD704FDD-30B4-4FD2-9172-E29074CC57C0}"/>
                  </a:ext>
                </a:extLst>
              </p:cNvPr>
              <p:cNvSpPr txBox="1"/>
              <p:nvPr/>
            </p:nvSpPr>
            <p:spPr>
              <a:xfrm rot="-5400000">
                <a:off x="7844232" y="6933852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BBF29554-8A69-4A69-9146-65BB5C026742}"/>
                  </a:ext>
                </a:extLst>
              </p:cNvPr>
              <p:cNvSpPr txBox="1"/>
              <p:nvPr/>
            </p:nvSpPr>
            <p:spPr>
              <a:xfrm rot="-5400000">
                <a:off x="7844232" y="6772536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</a:t>
                </a:r>
              </a:p>
            </p:txBody>
          </p:sp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BCD85884-2E85-4667-8CEC-50F9B775E0BC}"/>
                  </a:ext>
                </a:extLst>
              </p:cNvPr>
              <p:cNvSpPr txBox="1"/>
              <p:nvPr/>
            </p:nvSpPr>
            <p:spPr>
              <a:xfrm rot="-5400000">
                <a:off x="7844232" y="6617124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n</a:t>
                </a:r>
              </a:p>
            </p:txBody>
          </p:sp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16729B6B-23BD-47D9-866D-7084166F5916}"/>
                  </a:ext>
                </a:extLst>
              </p:cNvPr>
              <p:cNvSpPr txBox="1"/>
              <p:nvPr/>
            </p:nvSpPr>
            <p:spPr>
              <a:xfrm rot="-5400000">
                <a:off x="7844232" y="6456060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5F123974-0A6A-4FA4-93C7-DAB3865A60B8}"/>
                  </a:ext>
                </a:extLst>
              </p:cNvPr>
              <p:cNvSpPr txBox="1"/>
              <p:nvPr/>
            </p:nvSpPr>
            <p:spPr>
              <a:xfrm rot="-5400000">
                <a:off x="7844232" y="6323723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D06789EE-7A0A-4A07-A107-179000E41E34}"/>
                  </a:ext>
                </a:extLst>
              </p:cNvPr>
              <p:cNvSpPr txBox="1"/>
              <p:nvPr/>
            </p:nvSpPr>
            <p:spPr>
              <a:xfrm rot="-5400000">
                <a:off x="7880232" y="6203520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EF34A0A0-580D-40F5-A80A-E2BD7948D841}"/>
                  </a:ext>
                </a:extLst>
              </p:cNvPr>
              <p:cNvSpPr txBox="1"/>
              <p:nvPr/>
            </p:nvSpPr>
            <p:spPr>
              <a:xfrm rot="-5400000">
                <a:off x="7880232" y="612277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</a:t>
                </a:r>
              </a:p>
            </p:txBody>
          </p:sp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B8CDAFDF-57DE-4A04-855F-229C4BE62FCB}"/>
                  </a:ext>
                </a:extLst>
              </p:cNvPr>
              <p:cNvSpPr txBox="1"/>
              <p:nvPr/>
            </p:nvSpPr>
            <p:spPr>
              <a:xfrm rot="-5400000">
                <a:off x="7880232" y="6023195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i</a:t>
                </a:r>
              </a:p>
            </p:txBody>
          </p:sp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11385D72-B754-401C-A842-9392AB744C5C}"/>
                  </a:ext>
                </a:extLst>
              </p:cNvPr>
              <p:cNvSpPr txBox="1"/>
              <p:nvPr/>
            </p:nvSpPr>
            <p:spPr>
              <a:xfrm rot="-5400000">
                <a:off x="7808232" y="5880563"/>
                <a:ext cx="398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6DD7E014-1AE8-43A5-95DF-05C3FD7343E2}"/>
                  </a:ext>
                </a:extLst>
              </p:cNvPr>
              <p:cNvSpPr txBox="1"/>
              <p:nvPr/>
            </p:nvSpPr>
            <p:spPr>
              <a:xfrm rot="-5400000">
                <a:off x="7844232" y="566917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26EAFA3-F860-42EC-A140-D8B6872FF45C}"/>
                  </a:ext>
                </a:extLst>
              </p:cNvPr>
              <p:cNvSpPr txBox="1"/>
              <p:nvPr/>
            </p:nvSpPr>
            <p:spPr>
              <a:xfrm rot="-5400000">
                <a:off x="7880232" y="5548967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DE727F23-160D-4FE4-B061-B5841F0E5B3E}"/>
                  </a:ext>
                </a:extLst>
              </p:cNvPr>
              <p:cNvSpPr txBox="1"/>
              <p:nvPr/>
            </p:nvSpPr>
            <p:spPr>
              <a:xfrm rot="-5400000">
                <a:off x="7880232" y="5468183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[</a:t>
                </a:r>
              </a:p>
            </p:txBody>
          </p:sp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EBD328C0-99CF-4C1D-8C61-F9C65B549B2B}"/>
                  </a:ext>
                </a:extLst>
              </p:cNvPr>
              <p:cNvSpPr txBox="1"/>
              <p:nvPr/>
            </p:nvSpPr>
            <p:spPr>
              <a:xfrm rot="-5400000">
                <a:off x="7844232" y="5333147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1453F5B-652B-4728-BC4F-8794AE8D1658}"/>
                  </a:ext>
                </a:extLst>
              </p:cNvPr>
              <p:cNvSpPr txBox="1"/>
              <p:nvPr/>
            </p:nvSpPr>
            <p:spPr>
              <a:xfrm rot="-5400000">
                <a:off x="7880232" y="5236810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]</a:t>
                </a:r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D96694CC-D474-4B45-827B-11A933211C39}"/>
                  </a:ext>
                </a:extLst>
              </p:cNvPr>
              <p:cNvSpPr/>
              <p:nvPr/>
            </p:nvSpPr>
            <p:spPr>
              <a:xfrm flipV="1">
                <a:off x="9182684" y="4851667"/>
                <a:ext cx="3292453" cy="3212188"/>
              </a:xfrm>
              <a:custGeom>
                <a:avLst/>
                <a:gdLst>
                  <a:gd name="connsiteX0" fmla="*/ 1600754 w 3292453"/>
                  <a:gd name="connsiteY0" fmla="*/ 1650958 h 3212188"/>
                  <a:gd name="connsiteX1" fmla="*/ 3292523 w 3292453"/>
                  <a:gd name="connsiteY1" fmla="*/ 440 h 3212188"/>
                  <a:gd name="connsiteX2" fmla="*/ 70 w 3292453"/>
                  <a:gd name="connsiteY2" fmla="*/ 3212629 h 3212188"/>
                  <a:gd name="connsiteX3" fmla="*/ 3281297 w 3292453"/>
                  <a:gd name="connsiteY3" fmla="*/ 11389 h 321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2453" h="3212188">
                    <a:moveTo>
                      <a:pt x="1600754" y="1650958"/>
                    </a:moveTo>
                    <a:lnTo>
                      <a:pt x="3292523" y="440"/>
                    </a:lnTo>
                    <a:lnTo>
                      <a:pt x="70" y="3212629"/>
                    </a:lnTo>
                    <a:lnTo>
                      <a:pt x="3281297" y="11389"/>
                    </a:lnTo>
                  </a:path>
                </a:pathLst>
              </a:custGeom>
              <a:noFill/>
              <a:ln w="63500" cap="sq">
                <a:solidFill>
                  <a:srgbClr val="08306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3" name="Freihandform: Form 272">
                <a:extLst>
                  <a:ext uri="{FF2B5EF4-FFF2-40B4-BE49-F238E27FC236}">
                    <a16:creationId xmlns:a16="http://schemas.microsoft.com/office/drawing/2014/main" id="{9ED54BD4-D36F-4D7D-9A12-0F9ED34A02B6}"/>
                  </a:ext>
                </a:extLst>
              </p:cNvPr>
              <p:cNvSpPr/>
              <p:nvPr/>
            </p:nvSpPr>
            <p:spPr>
              <a:xfrm flipV="1">
                <a:off x="9198699" y="6250599"/>
                <a:ext cx="3276248" cy="341325"/>
              </a:xfrm>
              <a:custGeom>
                <a:avLst/>
                <a:gdLst>
                  <a:gd name="connsiteX0" fmla="*/ 395155 w 3276248"/>
                  <a:gd name="connsiteY0" fmla="*/ 300599 h 341325"/>
                  <a:gd name="connsiteX1" fmla="*/ 3276319 w 3276248"/>
                  <a:gd name="connsiteY1" fmla="*/ 433 h 341325"/>
                  <a:gd name="connsiteX2" fmla="*/ 70 w 3276248"/>
                  <a:gd name="connsiteY2" fmla="*/ 341759 h 341325"/>
                  <a:gd name="connsiteX3" fmla="*/ 1681361 w 3276248"/>
                  <a:gd name="connsiteY3" fmla="*/ 166601 h 3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248" h="341325">
                    <a:moveTo>
                      <a:pt x="395155" y="300599"/>
                    </a:moveTo>
                    <a:lnTo>
                      <a:pt x="3276319" y="433"/>
                    </a:lnTo>
                    <a:lnTo>
                      <a:pt x="70" y="341759"/>
                    </a:lnTo>
                    <a:lnTo>
                      <a:pt x="1681361" y="166601"/>
                    </a:lnTo>
                  </a:path>
                </a:pathLst>
              </a:custGeom>
              <a:noFill/>
              <a:ln w="63500" cap="sq">
                <a:solidFill>
                  <a:srgbClr val="0E59A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6436CA23-7477-4048-99A3-94B35F25F6AC}"/>
                  </a:ext>
                </a:extLst>
              </p:cNvPr>
              <p:cNvSpPr/>
              <p:nvPr/>
            </p:nvSpPr>
            <p:spPr>
              <a:xfrm flipV="1">
                <a:off x="9199423" y="6105527"/>
                <a:ext cx="3256220" cy="605473"/>
              </a:xfrm>
              <a:custGeom>
                <a:avLst/>
                <a:gdLst>
                  <a:gd name="connsiteX0" fmla="*/ 744265 w 3256220"/>
                  <a:gd name="connsiteY0" fmla="*/ 138810 h 605473"/>
                  <a:gd name="connsiteX1" fmla="*/ 3256290 w 3256220"/>
                  <a:gd name="connsiteY1" fmla="*/ 605904 h 605473"/>
                  <a:gd name="connsiteX2" fmla="*/ 70 w 3256220"/>
                  <a:gd name="connsiteY2" fmla="*/ 431 h 605473"/>
                  <a:gd name="connsiteX3" fmla="*/ 2238930 w 3256220"/>
                  <a:gd name="connsiteY3" fmla="*/ 416725 h 605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6220" h="605473">
                    <a:moveTo>
                      <a:pt x="744265" y="138810"/>
                    </a:moveTo>
                    <a:lnTo>
                      <a:pt x="3256290" y="605904"/>
                    </a:lnTo>
                    <a:lnTo>
                      <a:pt x="70" y="431"/>
                    </a:lnTo>
                    <a:lnTo>
                      <a:pt x="2238930" y="416725"/>
                    </a:lnTo>
                  </a:path>
                </a:pathLst>
              </a:custGeom>
              <a:noFill/>
              <a:ln w="63500" cap="sq">
                <a:solidFill>
                  <a:srgbClr val="3383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9337DEC1-32C8-4406-9B1A-83FC879C5836}"/>
                  </a:ext>
                </a:extLst>
              </p:cNvPr>
              <p:cNvSpPr/>
              <p:nvPr/>
            </p:nvSpPr>
            <p:spPr>
              <a:xfrm flipV="1">
                <a:off x="9216581" y="6346801"/>
                <a:ext cx="3252550" cy="133680"/>
              </a:xfrm>
              <a:custGeom>
                <a:avLst/>
                <a:gdLst>
                  <a:gd name="connsiteX0" fmla="*/ 1011220 w 3252550"/>
                  <a:gd name="connsiteY0" fmla="*/ 41986 h 133680"/>
                  <a:gd name="connsiteX1" fmla="*/ 3252620 w 3252550"/>
                  <a:gd name="connsiteY1" fmla="*/ 134112 h 133680"/>
                  <a:gd name="connsiteX2" fmla="*/ 70 w 3252550"/>
                  <a:gd name="connsiteY2" fmla="*/ 432 h 133680"/>
                  <a:gd name="connsiteX3" fmla="*/ 2531907 w 3252550"/>
                  <a:gd name="connsiteY3" fmla="*/ 104496 h 1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2550" h="133680">
                    <a:moveTo>
                      <a:pt x="1011220" y="41986"/>
                    </a:moveTo>
                    <a:lnTo>
                      <a:pt x="3252620" y="134112"/>
                    </a:lnTo>
                    <a:lnTo>
                      <a:pt x="70" y="432"/>
                    </a:lnTo>
                    <a:lnTo>
                      <a:pt x="2531907" y="104496"/>
                    </a:lnTo>
                  </a:path>
                </a:pathLst>
              </a:custGeom>
              <a:noFill/>
              <a:ln w="63500" cap="sq">
                <a:solidFill>
                  <a:srgbClr val="64A9D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49F8712B-46E6-4206-BBDF-07A4A9AEB2A3}"/>
                  </a:ext>
                </a:extLst>
              </p:cNvPr>
              <p:cNvSpPr/>
              <p:nvPr/>
            </p:nvSpPr>
            <p:spPr>
              <a:xfrm flipV="1">
                <a:off x="9181897" y="6396954"/>
                <a:ext cx="3297279" cy="39090"/>
              </a:xfrm>
              <a:custGeom>
                <a:avLst/>
                <a:gdLst>
                  <a:gd name="connsiteX0" fmla="*/ 1834930 w 3297279"/>
                  <a:gd name="connsiteY0" fmla="*/ 17768 h 39090"/>
                  <a:gd name="connsiteX1" fmla="*/ 3297350 w 3297279"/>
                  <a:gd name="connsiteY1" fmla="*/ 433 h 39090"/>
                  <a:gd name="connsiteX2" fmla="*/ 70 w 3297279"/>
                  <a:gd name="connsiteY2" fmla="*/ 39523 h 39090"/>
                  <a:gd name="connsiteX3" fmla="*/ 3115269 w 3297279"/>
                  <a:gd name="connsiteY3" fmla="*/ 2592 h 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7279" h="39090">
                    <a:moveTo>
                      <a:pt x="1834930" y="17768"/>
                    </a:moveTo>
                    <a:lnTo>
                      <a:pt x="3297350" y="433"/>
                    </a:lnTo>
                    <a:lnTo>
                      <a:pt x="70" y="39523"/>
                    </a:lnTo>
                    <a:lnTo>
                      <a:pt x="3115269" y="2592"/>
                    </a:lnTo>
                  </a:path>
                </a:pathLst>
              </a:custGeom>
              <a:noFill/>
              <a:ln w="63500" cap="sq">
                <a:solidFill>
                  <a:srgbClr val="A3CCE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ihandform: Form 276">
                <a:extLst>
                  <a:ext uri="{FF2B5EF4-FFF2-40B4-BE49-F238E27FC236}">
                    <a16:creationId xmlns:a16="http://schemas.microsoft.com/office/drawing/2014/main" id="{0E336BE3-59C1-4DA9-81CE-033BE200026C}"/>
                  </a:ext>
                </a:extLst>
              </p:cNvPr>
              <p:cNvSpPr/>
              <p:nvPr/>
            </p:nvSpPr>
            <p:spPr>
              <a:xfrm flipV="1">
                <a:off x="9201836" y="6280558"/>
                <a:ext cx="3271422" cy="262560"/>
              </a:xfrm>
              <a:custGeom>
                <a:avLst/>
                <a:gdLst>
                  <a:gd name="connsiteX0" fmla="*/ 1427171 w 3271422"/>
                  <a:gd name="connsiteY0" fmla="*/ 114961 h 262560"/>
                  <a:gd name="connsiteX1" fmla="*/ 3271493 w 3271422"/>
                  <a:gd name="connsiteY1" fmla="*/ 262992 h 262560"/>
                  <a:gd name="connsiteX2" fmla="*/ 70 w 3271422"/>
                  <a:gd name="connsiteY2" fmla="*/ 432 h 262560"/>
                  <a:gd name="connsiteX3" fmla="*/ 2528008 w 3271422"/>
                  <a:gd name="connsiteY3" fmla="*/ 203315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1422" h="262560">
                    <a:moveTo>
                      <a:pt x="1427171" y="114961"/>
                    </a:moveTo>
                    <a:lnTo>
                      <a:pt x="3271493" y="262992"/>
                    </a:lnTo>
                    <a:lnTo>
                      <a:pt x="70" y="432"/>
                    </a:lnTo>
                    <a:lnTo>
                      <a:pt x="2528008" y="203315"/>
                    </a:lnTo>
                  </a:path>
                </a:pathLst>
              </a:custGeom>
              <a:noFill/>
              <a:ln w="63500" cap="sq">
                <a:solidFill>
                  <a:srgbClr val="D0E1F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9DB1032C-A469-474D-8733-E2914208C39A}"/>
                  </a:ext>
                </a:extLst>
              </p:cNvPr>
              <p:cNvSpPr/>
              <p:nvPr/>
            </p:nvSpPr>
            <p:spPr>
              <a:xfrm>
                <a:off x="9017034" y="4691050"/>
                <a:ext cx="9525" cy="3533402"/>
              </a:xfrm>
              <a:custGeom>
                <a:avLst/>
                <a:gdLst>
                  <a:gd name="connsiteX0" fmla="*/ 78 w 9525"/>
                  <a:gd name="connsiteY0" fmla="*/ 3533814 h 3533402"/>
                  <a:gd name="connsiteX1" fmla="*/ 78 w 9525"/>
                  <a:gd name="connsiteY1" fmla="*/ 412 h 353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533402">
                    <a:moveTo>
                      <a:pt x="78" y="3533814"/>
                    </a:moveTo>
                    <a:lnTo>
                      <a:pt x="78" y="412"/>
                    </a:lnTo>
                  </a:path>
                </a:pathLst>
              </a:custGeom>
              <a:noFill/>
              <a:ln w="1015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5" name="Freihandform: Form 284">
                <a:extLst>
                  <a:ext uri="{FF2B5EF4-FFF2-40B4-BE49-F238E27FC236}">
                    <a16:creationId xmlns:a16="http://schemas.microsoft.com/office/drawing/2014/main" id="{9B7CBB84-B948-4248-97DB-BA6C9FD7E9E1}"/>
                  </a:ext>
                </a:extLst>
              </p:cNvPr>
              <p:cNvSpPr/>
              <p:nvPr/>
            </p:nvSpPr>
            <p:spPr>
              <a:xfrm>
                <a:off x="12644051" y="4691050"/>
                <a:ext cx="9525" cy="3533402"/>
              </a:xfrm>
              <a:custGeom>
                <a:avLst/>
                <a:gdLst>
                  <a:gd name="connsiteX0" fmla="*/ 358 w 9525"/>
                  <a:gd name="connsiteY0" fmla="*/ 3533814 h 3533402"/>
                  <a:gd name="connsiteX1" fmla="*/ 358 w 9525"/>
                  <a:gd name="connsiteY1" fmla="*/ 412 h 353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533402">
                    <a:moveTo>
                      <a:pt x="358" y="3533814"/>
                    </a:moveTo>
                    <a:lnTo>
                      <a:pt x="358" y="412"/>
                    </a:lnTo>
                  </a:path>
                </a:pathLst>
              </a:custGeom>
              <a:noFill/>
              <a:ln w="1015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81A55D67-6E29-408C-97B1-34FB8CFF63E6}"/>
                  </a:ext>
                </a:extLst>
              </p:cNvPr>
              <p:cNvSpPr/>
              <p:nvPr/>
            </p:nvSpPr>
            <p:spPr>
              <a:xfrm>
                <a:off x="9017034" y="8224452"/>
                <a:ext cx="3627017" cy="9525"/>
              </a:xfrm>
              <a:custGeom>
                <a:avLst/>
                <a:gdLst>
                  <a:gd name="connsiteX0" fmla="*/ 218 w 3627017"/>
                  <a:gd name="connsiteY0" fmla="*/ 548 h 9525"/>
                  <a:gd name="connsiteX1" fmla="*/ 3627235 w 3627017"/>
                  <a:gd name="connsiteY1" fmla="*/ 5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27017" h="9525">
                    <a:moveTo>
                      <a:pt x="218" y="548"/>
                    </a:moveTo>
                    <a:lnTo>
                      <a:pt x="3627235" y="548"/>
                    </a:lnTo>
                  </a:path>
                </a:pathLst>
              </a:custGeom>
              <a:noFill/>
              <a:ln w="1015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846F2A44-DAD8-4CA4-9F9F-B6EDCF3AD97E}"/>
                  </a:ext>
                </a:extLst>
              </p:cNvPr>
              <p:cNvSpPr/>
              <p:nvPr/>
            </p:nvSpPr>
            <p:spPr>
              <a:xfrm>
                <a:off x="9017034" y="4691050"/>
                <a:ext cx="3627017" cy="9525"/>
              </a:xfrm>
              <a:custGeom>
                <a:avLst/>
                <a:gdLst>
                  <a:gd name="connsiteX0" fmla="*/ 218 w 3627017"/>
                  <a:gd name="connsiteY0" fmla="*/ 275 h 9525"/>
                  <a:gd name="connsiteX1" fmla="*/ 3627235 w 3627017"/>
                  <a:gd name="connsiteY1" fmla="*/ 2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27017" h="9525">
                    <a:moveTo>
                      <a:pt x="218" y="275"/>
                    </a:moveTo>
                    <a:lnTo>
                      <a:pt x="3627235" y="275"/>
                    </a:lnTo>
                  </a:path>
                </a:pathLst>
              </a:custGeom>
              <a:noFill/>
              <a:ln w="1015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88" name="Grafik 2">
              <a:extLst>
                <a:ext uri="{FF2B5EF4-FFF2-40B4-BE49-F238E27FC236}">
                  <a16:creationId xmlns:a16="http://schemas.microsoft.com/office/drawing/2014/main" id="{7755C7BC-0349-45C2-AD45-D34BE8D33CFD}"/>
                </a:ext>
              </a:extLst>
            </p:cNvPr>
            <p:cNvGrpSpPr/>
            <p:nvPr/>
          </p:nvGrpSpPr>
          <p:grpSpPr>
            <a:xfrm>
              <a:off x="14054387" y="5825796"/>
              <a:ext cx="1664785" cy="1850472"/>
              <a:chOff x="14054387" y="5825796"/>
              <a:chExt cx="1664785" cy="1850472"/>
            </a:xfrm>
          </p:grpSpPr>
          <p:sp>
            <p:nvSpPr>
              <p:cNvPr id="289" name="Freihandform: Form 288">
                <a:extLst>
                  <a:ext uri="{FF2B5EF4-FFF2-40B4-BE49-F238E27FC236}">
                    <a16:creationId xmlns:a16="http://schemas.microsoft.com/office/drawing/2014/main" id="{80EDAC81-4691-4634-90DC-949E7102BEE8}"/>
                  </a:ext>
                </a:extLst>
              </p:cNvPr>
              <p:cNvSpPr/>
              <p:nvPr/>
            </p:nvSpPr>
            <p:spPr>
              <a:xfrm>
                <a:off x="14054387" y="5825796"/>
                <a:ext cx="1664785" cy="1850472"/>
              </a:xfrm>
              <a:custGeom>
                <a:avLst/>
                <a:gdLst>
                  <a:gd name="connsiteX0" fmla="*/ 41094 w 1664785"/>
                  <a:gd name="connsiteY0" fmla="*/ 1850903 h 1850472"/>
                  <a:gd name="connsiteX1" fmla="*/ 1624591 w 1664785"/>
                  <a:gd name="connsiteY1" fmla="*/ 1850903 h 1850472"/>
                  <a:gd name="connsiteX2" fmla="*/ 1665235 w 1664785"/>
                  <a:gd name="connsiteY2" fmla="*/ 1810259 h 1850472"/>
                  <a:gd name="connsiteX3" fmla="*/ 1665235 w 1664785"/>
                  <a:gd name="connsiteY3" fmla="*/ 41074 h 1850472"/>
                  <a:gd name="connsiteX4" fmla="*/ 1624591 w 1664785"/>
                  <a:gd name="connsiteY4" fmla="*/ 430 h 1850472"/>
                  <a:gd name="connsiteX5" fmla="*/ 41094 w 1664785"/>
                  <a:gd name="connsiteY5" fmla="*/ 430 h 1850472"/>
                  <a:gd name="connsiteX6" fmla="*/ 449 w 1664785"/>
                  <a:gd name="connsiteY6" fmla="*/ 41074 h 1850472"/>
                  <a:gd name="connsiteX7" fmla="*/ 449 w 1664785"/>
                  <a:gd name="connsiteY7" fmla="*/ 1810259 h 1850472"/>
                  <a:gd name="connsiteX8" fmla="*/ 41094 w 1664785"/>
                  <a:gd name="connsiteY8" fmla="*/ 1850903 h 185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4785" h="1850472">
                    <a:moveTo>
                      <a:pt x="41094" y="1850903"/>
                    </a:moveTo>
                    <a:lnTo>
                      <a:pt x="1624591" y="1850903"/>
                    </a:lnTo>
                    <a:cubicBezTo>
                      <a:pt x="1651662" y="1850903"/>
                      <a:pt x="1665235" y="1837367"/>
                      <a:pt x="1665235" y="1810259"/>
                    </a:cubicBezTo>
                    <a:lnTo>
                      <a:pt x="1665235" y="41074"/>
                    </a:lnTo>
                    <a:cubicBezTo>
                      <a:pt x="1665235" y="14002"/>
                      <a:pt x="1651662" y="430"/>
                      <a:pt x="1624591" y="430"/>
                    </a:cubicBezTo>
                    <a:lnTo>
                      <a:pt x="41094" y="430"/>
                    </a:lnTo>
                    <a:cubicBezTo>
                      <a:pt x="13985" y="430"/>
                      <a:pt x="449" y="14002"/>
                      <a:pt x="449" y="41074"/>
                    </a:cubicBezTo>
                    <a:lnTo>
                      <a:pt x="449" y="1810259"/>
                    </a:lnTo>
                    <a:cubicBezTo>
                      <a:pt x="449" y="1837367"/>
                      <a:pt x="13985" y="1850903"/>
                      <a:pt x="41094" y="1850903"/>
                    </a:cubicBezTo>
                    <a:close/>
                  </a:path>
                </a:pathLst>
              </a:custGeom>
              <a:solidFill>
                <a:srgbClr val="FFFFFF">
                  <a:alpha val="39000"/>
                </a:srgbClr>
              </a:solidFill>
              <a:ln w="126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0" name="Freihandform: Form 289">
                <a:extLst>
                  <a:ext uri="{FF2B5EF4-FFF2-40B4-BE49-F238E27FC236}">
                    <a16:creationId xmlns:a16="http://schemas.microsoft.com/office/drawing/2014/main" id="{EF183107-35F4-434F-8A40-4DD1609574BA}"/>
                  </a:ext>
                </a:extLst>
              </p:cNvPr>
              <p:cNvSpPr/>
              <p:nvPr/>
            </p:nvSpPr>
            <p:spPr>
              <a:xfrm>
                <a:off x="14135676" y="5990352"/>
                <a:ext cx="406404" cy="9525"/>
              </a:xfrm>
              <a:custGeom>
                <a:avLst/>
                <a:gdLst>
                  <a:gd name="connsiteX0" fmla="*/ 406 w 406404"/>
                  <a:gd name="connsiteY0" fmla="*/ 371 h 9525"/>
                  <a:gd name="connsiteX1" fmla="*/ 406811 w 406404"/>
                  <a:gd name="connsiteY1" fmla="*/ 37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371"/>
                    </a:moveTo>
                    <a:lnTo>
                      <a:pt x="406811" y="371"/>
                    </a:lnTo>
                  </a:path>
                </a:pathLst>
              </a:custGeom>
              <a:noFill/>
              <a:ln w="63500" cap="sq">
                <a:solidFill>
                  <a:srgbClr val="08306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F968CB11-A85A-4079-BD76-C3C3CC9E24F1}"/>
                  </a:ext>
                </a:extLst>
              </p:cNvPr>
              <p:cNvSpPr txBox="1"/>
              <p:nvPr/>
            </p:nvSpPr>
            <p:spPr>
              <a:xfrm>
                <a:off x="14613180" y="5835768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3C645388-17AC-4AB8-AC1E-C3120730AAE3}"/>
                  </a:ext>
                </a:extLst>
              </p:cNvPr>
              <p:cNvSpPr txBox="1"/>
              <p:nvPr/>
            </p:nvSpPr>
            <p:spPr>
              <a:xfrm>
                <a:off x="14719056" y="5835768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CBF33E3C-7959-4252-8899-506AD0A75DAC}"/>
                  </a:ext>
                </a:extLst>
              </p:cNvPr>
              <p:cNvSpPr txBox="1"/>
              <p:nvPr/>
            </p:nvSpPr>
            <p:spPr>
              <a:xfrm>
                <a:off x="14843616" y="5835768"/>
                <a:ext cx="362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297" name="Textfeld 296">
                <a:extLst>
                  <a:ext uri="{FF2B5EF4-FFF2-40B4-BE49-F238E27FC236}">
                    <a16:creationId xmlns:a16="http://schemas.microsoft.com/office/drawing/2014/main" id="{CF3779DB-64D8-4DE1-BA63-8419F3C835EB}"/>
                  </a:ext>
                </a:extLst>
              </p:cNvPr>
              <p:cNvSpPr txBox="1"/>
              <p:nvPr/>
            </p:nvSpPr>
            <p:spPr>
              <a:xfrm>
                <a:off x="15041543" y="5835768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88EAA138-18EA-4EFD-B874-274A94C3C273}"/>
                  </a:ext>
                </a:extLst>
              </p:cNvPr>
              <p:cNvSpPr txBox="1"/>
              <p:nvPr/>
            </p:nvSpPr>
            <p:spPr>
              <a:xfrm>
                <a:off x="15170568" y="5835768"/>
                <a:ext cx="218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0F4EF8E9-7139-4C9A-A378-723CC005BC29}"/>
                  </a:ext>
                </a:extLst>
              </p:cNvPr>
              <p:cNvSpPr txBox="1"/>
              <p:nvPr/>
            </p:nvSpPr>
            <p:spPr>
              <a:xfrm>
                <a:off x="15227052" y="5835768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B43D9108-F944-4E1D-BE15-E866F7A55446}"/>
                  </a:ext>
                </a:extLst>
              </p:cNvPr>
              <p:cNvSpPr txBox="1"/>
              <p:nvPr/>
            </p:nvSpPr>
            <p:spPr>
              <a:xfrm>
                <a:off x="15352008" y="5835768"/>
                <a:ext cx="254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6A8235C7-9B7F-45CE-B866-6EFAB0A5EEEB}"/>
                  </a:ext>
                </a:extLst>
              </p:cNvPr>
              <p:cNvSpPr txBox="1"/>
              <p:nvPr/>
            </p:nvSpPr>
            <p:spPr>
              <a:xfrm>
                <a:off x="15416628" y="5835768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02" name="Freihandform: Form 301">
                <a:extLst>
                  <a:ext uri="{FF2B5EF4-FFF2-40B4-BE49-F238E27FC236}">
                    <a16:creationId xmlns:a16="http://schemas.microsoft.com/office/drawing/2014/main" id="{DF4BC14B-6FD2-4D30-9ADD-D2132CC49BC5}"/>
                  </a:ext>
                </a:extLst>
              </p:cNvPr>
              <p:cNvSpPr/>
              <p:nvPr/>
            </p:nvSpPr>
            <p:spPr>
              <a:xfrm>
                <a:off x="14135676" y="6288613"/>
                <a:ext cx="406404" cy="9525"/>
              </a:xfrm>
              <a:custGeom>
                <a:avLst/>
                <a:gdLst>
                  <a:gd name="connsiteX0" fmla="*/ 406 w 406404"/>
                  <a:gd name="connsiteY0" fmla="*/ 394 h 9525"/>
                  <a:gd name="connsiteX1" fmla="*/ 406811 w 406404"/>
                  <a:gd name="connsiteY1" fmla="*/ 3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394"/>
                    </a:moveTo>
                    <a:lnTo>
                      <a:pt x="406811" y="394"/>
                    </a:lnTo>
                  </a:path>
                </a:pathLst>
              </a:custGeom>
              <a:noFill/>
              <a:ln w="63500" cap="sq">
                <a:solidFill>
                  <a:srgbClr val="0E59A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Textfeld 302">
                <a:extLst>
                  <a:ext uri="{FF2B5EF4-FFF2-40B4-BE49-F238E27FC236}">
                    <a16:creationId xmlns:a16="http://schemas.microsoft.com/office/drawing/2014/main" id="{E963F7AD-B67B-4E0B-8970-8C5A9F60F6A1}"/>
                  </a:ext>
                </a:extLst>
              </p:cNvPr>
              <p:cNvSpPr txBox="1"/>
              <p:nvPr/>
            </p:nvSpPr>
            <p:spPr>
              <a:xfrm>
                <a:off x="14613180" y="6133992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31CB195C-F507-47F7-8C4D-0884F1CB034C}"/>
                  </a:ext>
                </a:extLst>
              </p:cNvPr>
              <p:cNvSpPr txBox="1"/>
              <p:nvPr/>
            </p:nvSpPr>
            <p:spPr>
              <a:xfrm>
                <a:off x="14719056" y="6133992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9241FF07-C938-4EAC-9842-0CEBE48CD43F}"/>
                  </a:ext>
                </a:extLst>
              </p:cNvPr>
              <p:cNvSpPr txBox="1"/>
              <p:nvPr/>
            </p:nvSpPr>
            <p:spPr>
              <a:xfrm>
                <a:off x="14843616" y="6133992"/>
                <a:ext cx="362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A05B10DE-3514-4B28-B8A8-D71BBBA9FC55}"/>
                  </a:ext>
                </a:extLst>
              </p:cNvPr>
              <p:cNvSpPr txBox="1"/>
              <p:nvPr/>
            </p:nvSpPr>
            <p:spPr>
              <a:xfrm>
                <a:off x="15041543" y="6133992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F37ECDF1-D6F0-4B8A-8108-15D93D20B928}"/>
                  </a:ext>
                </a:extLst>
              </p:cNvPr>
              <p:cNvSpPr txBox="1"/>
              <p:nvPr/>
            </p:nvSpPr>
            <p:spPr>
              <a:xfrm>
                <a:off x="15170568" y="6133992"/>
                <a:ext cx="218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E9012317-4B42-4AB0-B7E6-8F88C796524F}"/>
                  </a:ext>
                </a:extLst>
              </p:cNvPr>
              <p:cNvSpPr txBox="1"/>
              <p:nvPr/>
            </p:nvSpPr>
            <p:spPr>
              <a:xfrm>
                <a:off x="15227052" y="6133992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4A0A0279-762F-49F3-9811-F0D9D11A7AD0}"/>
                  </a:ext>
                </a:extLst>
              </p:cNvPr>
              <p:cNvSpPr txBox="1"/>
              <p:nvPr/>
            </p:nvSpPr>
            <p:spPr>
              <a:xfrm>
                <a:off x="15352008" y="6133992"/>
                <a:ext cx="254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7F4E97C-4107-4EE7-B1D6-27589FAF31AE}"/>
                  </a:ext>
                </a:extLst>
              </p:cNvPr>
              <p:cNvSpPr txBox="1"/>
              <p:nvPr/>
            </p:nvSpPr>
            <p:spPr>
              <a:xfrm>
                <a:off x="15416628" y="6133992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11" name="Freihandform: Form 310">
                <a:extLst>
                  <a:ext uri="{FF2B5EF4-FFF2-40B4-BE49-F238E27FC236}">
                    <a16:creationId xmlns:a16="http://schemas.microsoft.com/office/drawing/2014/main" id="{9531FAAD-3D3B-4E33-9054-5AB399DD1CBB}"/>
                  </a:ext>
                </a:extLst>
              </p:cNvPr>
              <p:cNvSpPr/>
              <p:nvPr/>
            </p:nvSpPr>
            <p:spPr>
              <a:xfrm>
                <a:off x="14135676" y="6586872"/>
                <a:ext cx="406404" cy="9525"/>
              </a:xfrm>
              <a:custGeom>
                <a:avLst/>
                <a:gdLst>
                  <a:gd name="connsiteX0" fmla="*/ 406 w 406404"/>
                  <a:gd name="connsiteY0" fmla="*/ 417 h 9525"/>
                  <a:gd name="connsiteX1" fmla="*/ 406811 w 406404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417"/>
                    </a:moveTo>
                    <a:lnTo>
                      <a:pt x="406811" y="417"/>
                    </a:lnTo>
                  </a:path>
                </a:pathLst>
              </a:custGeom>
              <a:noFill/>
              <a:ln w="63500" cap="sq">
                <a:solidFill>
                  <a:srgbClr val="3383B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25113E2F-6409-45B5-9E2C-D80CCB155667}"/>
                  </a:ext>
                </a:extLst>
              </p:cNvPr>
              <p:cNvSpPr txBox="1"/>
              <p:nvPr/>
            </p:nvSpPr>
            <p:spPr>
              <a:xfrm>
                <a:off x="14613180" y="643225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981D011B-64C5-4268-870B-E499BA39036F}"/>
                  </a:ext>
                </a:extLst>
              </p:cNvPr>
              <p:cNvSpPr txBox="1"/>
              <p:nvPr/>
            </p:nvSpPr>
            <p:spPr>
              <a:xfrm>
                <a:off x="14719056" y="643225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4B7C0206-4603-4821-9E49-66B388E27796}"/>
                  </a:ext>
                </a:extLst>
              </p:cNvPr>
              <p:cNvSpPr txBox="1"/>
              <p:nvPr/>
            </p:nvSpPr>
            <p:spPr>
              <a:xfrm>
                <a:off x="14843616" y="6432253"/>
                <a:ext cx="362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EF3898B3-3004-41AE-9AD1-C2A7845434F9}"/>
                  </a:ext>
                </a:extLst>
              </p:cNvPr>
              <p:cNvSpPr txBox="1"/>
              <p:nvPr/>
            </p:nvSpPr>
            <p:spPr>
              <a:xfrm>
                <a:off x="15041543" y="643225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B3B004F6-C634-4E95-808F-0259AF20A85D}"/>
                  </a:ext>
                </a:extLst>
              </p:cNvPr>
              <p:cNvSpPr txBox="1"/>
              <p:nvPr/>
            </p:nvSpPr>
            <p:spPr>
              <a:xfrm>
                <a:off x="15170568" y="6432253"/>
                <a:ext cx="218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17" name="Textfeld 316">
                <a:extLst>
                  <a:ext uri="{FF2B5EF4-FFF2-40B4-BE49-F238E27FC236}">
                    <a16:creationId xmlns:a16="http://schemas.microsoft.com/office/drawing/2014/main" id="{6E8D6249-417C-489D-B699-CDF443E2C9D4}"/>
                  </a:ext>
                </a:extLst>
              </p:cNvPr>
              <p:cNvSpPr txBox="1"/>
              <p:nvPr/>
            </p:nvSpPr>
            <p:spPr>
              <a:xfrm>
                <a:off x="15227052" y="643225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18" name="Textfeld 317">
                <a:extLst>
                  <a:ext uri="{FF2B5EF4-FFF2-40B4-BE49-F238E27FC236}">
                    <a16:creationId xmlns:a16="http://schemas.microsoft.com/office/drawing/2014/main" id="{52459C6F-3D98-4ABE-949F-99BD92165850}"/>
                  </a:ext>
                </a:extLst>
              </p:cNvPr>
              <p:cNvSpPr txBox="1"/>
              <p:nvPr/>
            </p:nvSpPr>
            <p:spPr>
              <a:xfrm>
                <a:off x="15352008" y="6432253"/>
                <a:ext cx="254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E321DD33-7968-4328-B335-C751564FD1EF}"/>
                  </a:ext>
                </a:extLst>
              </p:cNvPr>
              <p:cNvSpPr txBox="1"/>
              <p:nvPr/>
            </p:nvSpPr>
            <p:spPr>
              <a:xfrm>
                <a:off x="15416628" y="643225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20" name="Freihandform: Form 319">
                <a:extLst>
                  <a:ext uri="{FF2B5EF4-FFF2-40B4-BE49-F238E27FC236}">
                    <a16:creationId xmlns:a16="http://schemas.microsoft.com/office/drawing/2014/main" id="{5E73896B-04F8-4FB9-B9EF-F95DF8148373}"/>
                  </a:ext>
                </a:extLst>
              </p:cNvPr>
              <p:cNvSpPr/>
              <p:nvPr/>
            </p:nvSpPr>
            <p:spPr>
              <a:xfrm>
                <a:off x="14135676" y="6885097"/>
                <a:ext cx="406404" cy="9525"/>
              </a:xfrm>
              <a:custGeom>
                <a:avLst/>
                <a:gdLst>
                  <a:gd name="connsiteX0" fmla="*/ 406 w 406404"/>
                  <a:gd name="connsiteY0" fmla="*/ 440 h 9525"/>
                  <a:gd name="connsiteX1" fmla="*/ 406811 w 406404"/>
                  <a:gd name="connsiteY1" fmla="*/ 4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440"/>
                    </a:moveTo>
                    <a:lnTo>
                      <a:pt x="406811" y="440"/>
                    </a:lnTo>
                  </a:path>
                </a:pathLst>
              </a:custGeom>
              <a:noFill/>
              <a:ln w="63500" cap="sq">
                <a:solidFill>
                  <a:srgbClr val="64A9D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Textfeld 320">
                <a:extLst>
                  <a:ext uri="{FF2B5EF4-FFF2-40B4-BE49-F238E27FC236}">
                    <a16:creationId xmlns:a16="http://schemas.microsoft.com/office/drawing/2014/main" id="{3CDD3F94-2118-4C39-B249-3A467B6ED369}"/>
                  </a:ext>
                </a:extLst>
              </p:cNvPr>
              <p:cNvSpPr txBox="1"/>
              <p:nvPr/>
            </p:nvSpPr>
            <p:spPr>
              <a:xfrm>
                <a:off x="14613180" y="673051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322" name="Textfeld 321">
                <a:extLst>
                  <a:ext uri="{FF2B5EF4-FFF2-40B4-BE49-F238E27FC236}">
                    <a16:creationId xmlns:a16="http://schemas.microsoft.com/office/drawing/2014/main" id="{539C6F9E-7C11-4854-9617-4A1011657F3C}"/>
                  </a:ext>
                </a:extLst>
              </p:cNvPr>
              <p:cNvSpPr txBox="1"/>
              <p:nvPr/>
            </p:nvSpPr>
            <p:spPr>
              <a:xfrm>
                <a:off x="14719056" y="673051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8E22AE4F-93E2-4A22-B94B-DB06497F50C1}"/>
                  </a:ext>
                </a:extLst>
              </p:cNvPr>
              <p:cNvSpPr txBox="1"/>
              <p:nvPr/>
            </p:nvSpPr>
            <p:spPr>
              <a:xfrm>
                <a:off x="14843616" y="6730513"/>
                <a:ext cx="362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1CC9863B-1198-4957-ABEF-6481535DE0CC}"/>
                  </a:ext>
                </a:extLst>
              </p:cNvPr>
              <p:cNvSpPr txBox="1"/>
              <p:nvPr/>
            </p:nvSpPr>
            <p:spPr>
              <a:xfrm>
                <a:off x="15041543" y="673051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E4A66CCC-00E2-4ECF-ADFC-68FDF9099CF6}"/>
                  </a:ext>
                </a:extLst>
              </p:cNvPr>
              <p:cNvSpPr txBox="1"/>
              <p:nvPr/>
            </p:nvSpPr>
            <p:spPr>
              <a:xfrm>
                <a:off x="15170568" y="6730513"/>
                <a:ext cx="218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E27DE3B9-EDBD-43F5-B0BF-018A7BBD7AEF}"/>
                  </a:ext>
                </a:extLst>
              </p:cNvPr>
              <p:cNvSpPr txBox="1"/>
              <p:nvPr/>
            </p:nvSpPr>
            <p:spPr>
              <a:xfrm>
                <a:off x="15227052" y="673051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CFEF902D-2863-4D17-ABD4-594529BAF7F2}"/>
                  </a:ext>
                </a:extLst>
              </p:cNvPr>
              <p:cNvSpPr txBox="1"/>
              <p:nvPr/>
            </p:nvSpPr>
            <p:spPr>
              <a:xfrm>
                <a:off x="15352008" y="6730513"/>
                <a:ext cx="254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28" name="Textfeld 327">
                <a:extLst>
                  <a:ext uri="{FF2B5EF4-FFF2-40B4-BE49-F238E27FC236}">
                    <a16:creationId xmlns:a16="http://schemas.microsoft.com/office/drawing/2014/main" id="{73034F80-F511-457C-B39E-783287E29052}"/>
                  </a:ext>
                </a:extLst>
              </p:cNvPr>
              <p:cNvSpPr txBox="1"/>
              <p:nvPr/>
            </p:nvSpPr>
            <p:spPr>
              <a:xfrm>
                <a:off x="15416628" y="673051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29" name="Freihandform: Form 328">
                <a:extLst>
                  <a:ext uri="{FF2B5EF4-FFF2-40B4-BE49-F238E27FC236}">
                    <a16:creationId xmlns:a16="http://schemas.microsoft.com/office/drawing/2014/main" id="{429B03C0-781C-4E4D-A816-3C6CDFCE9F04}"/>
                  </a:ext>
                </a:extLst>
              </p:cNvPr>
              <p:cNvSpPr/>
              <p:nvPr/>
            </p:nvSpPr>
            <p:spPr>
              <a:xfrm>
                <a:off x="14135676" y="7183357"/>
                <a:ext cx="406404" cy="9525"/>
              </a:xfrm>
              <a:custGeom>
                <a:avLst/>
                <a:gdLst>
                  <a:gd name="connsiteX0" fmla="*/ 406 w 406404"/>
                  <a:gd name="connsiteY0" fmla="*/ 463 h 9525"/>
                  <a:gd name="connsiteX1" fmla="*/ 406811 w 406404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463"/>
                    </a:moveTo>
                    <a:lnTo>
                      <a:pt x="406811" y="463"/>
                    </a:lnTo>
                  </a:path>
                </a:pathLst>
              </a:custGeom>
              <a:noFill/>
              <a:ln w="63500" cap="sq">
                <a:solidFill>
                  <a:srgbClr val="A3CCE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0" name="Textfeld 329">
                <a:extLst>
                  <a:ext uri="{FF2B5EF4-FFF2-40B4-BE49-F238E27FC236}">
                    <a16:creationId xmlns:a16="http://schemas.microsoft.com/office/drawing/2014/main" id="{9D3F3FDD-AF41-47F3-A4A1-7E68307FE564}"/>
                  </a:ext>
                </a:extLst>
              </p:cNvPr>
              <p:cNvSpPr txBox="1"/>
              <p:nvPr/>
            </p:nvSpPr>
            <p:spPr>
              <a:xfrm>
                <a:off x="14613180" y="702877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331" name="Textfeld 330">
                <a:extLst>
                  <a:ext uri="{FF2B5EF4-FFF2-40B4-BE49-F238E27FC236}">
                    <a16:creationId xmlns:a16="http://schemas.microsoft.com/office/drawing/2014/main" id="{F15520E3-6952-4A2B-AFFC-29603DE406B8}"/>
                  </a:ext>
                </a:extLst>
              </p:cNvPr>
              <p:cNvSpPr txBox="1"/>
              <p:nvPr/>
            </p:nvSpPr>
            <p:spPr>
              <a:xfrm>
                <a:off x="14719056" y="702877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D29D7EE8-23C6-48AB-B37D-8BA43DA700EE}"/>
                  </a:ext>
                </a:extLst>
              </p:cNvPr>
              <p:cNvSpPr txBox="1"/>
              <p:nvPr/>
            </p:nvSpPr>
            <p:spPr>
              <a:xfrm>
                <a:off x="14843616" y="7028773"/>
                <a:ext cx="362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33" name="Textfeld 332">
                <a:extLst>
                  <a:ext uri="{FF2B5EF4-FFF2-40B4-BE49-F238E27FC236}">
                    <a16:creationId xmlns:a16="http://schemas.microsoft.com/office/drawing/2014/main" id="{C7B886D3-CC2D-40C3-B181-27AF1BF34CC5}"/>
                  </a:ext>
                </a:extLst>
              </p:cNvPr>
              <p:cNvSpPr txBox="1"/>
              <p:nvPr/>
            </p:nvSpPr>
            <p:spPr>
              <a:xfrm>
                <a:off x="15041543" y="702877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34" name="Textfeld 333">
                <a:extLst>
                  <a:ext uri="{FF2B5EF4-FFF2-40B4-BE49-F238E27FC236}">
                    <a16:creationId xmlns:a16="http://schemas.microsoft.com/office/drawing/2014/main" id="{A71BEDBB-FD8F-4955-89F4-71EDF3DDA8FC}"/>
                  </a:ext>
                </a:extLst>
              </p:cNvPr>
              <p:cNvSpPr txBox="1"/>
              <p:nvPr/>
            </p:nvSpPr>
            <p:spPr>
              <a:xfrm>
                <a:off x="15170568" y="7028773"/>
                <a:ext cx="218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35" name="Textfeld 334">
                <a:extLst>
                  <a:ext uri="{FF2B5EF4-FFF2-40B4-BE49-F238E27FC236}">
                    <a16:creationId xmlns:a16="http://schemas.microsoft.com/office/drawing/2014/main" id="{42883EB4-1544-4EB1-B26E-34B47FD3948B}"/>
                  </a:ext>
                </a:extLst>
              </p:cNvPr>
              <p:cNvSpPr txBox="1"/>
              <p:nvPr/>
            </p:nvSpPr>
            <p:spPr>
              <a:xfrm>
                <a:off x="15227052" y="702877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CF35B98A-3578-4C9B-9418-D872D54A5D02}"/>
                  </a:ext>
                </a:extLst>
              </p:cNvPr>
              <p:cNvSpPr txBox="1"/>
              <p:nvPr/>
            </p:nvSpPr>
            <p:spPr>
              <a:xfrm>
                <a:off x="15352008" y="7028773"/>
                <a:ext cx="254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89E66FF6-0831-446A-9AAA-510378AA5DF1}"/>
                  </a:ext>
                </a:extLst>
              </p:cNvPr>
              <p:cNvSpPr txBox="1"/>
              <p:nvPr/>
            </p:nvSpPr>
            <p:spPr>
              <a:xfrm>
                <a:off x="15416628" y="7028773"/>
                <a:ext cx="290880" cy="30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38" name="Freihandform: Form 337">
                <a:extLst>
                  <a:ext uri="{FF2B5EF4-FFF2-40B4-BE49-F238E27FC236}">
                    <a16:creationId xmlns:a16="http://schemas.microsoft.com/office/drawing/2014/main" id="{C933489E-5438-4991-A797-41D90D79E8CC}"/>
                  </a:ext>
                </a:extLst>
              </p:cNvPr>
              <p:cNvSpPr/>
              <p:nvPr/>
            </p:nvSpPr>
            <p:spPr>
              <a:xfrm>
                <a:off x="14135676" y="7481618"/>
                <a:ext cx="406404" cy="9525"/>
              </a:xfrm>
              <a:custGeom>
                <a:avLst/>
                <a:gdLst>
                  <a:gd name="connsiteX0" fmla="*/ 406 w 406404"/>
                  <a:gd name="connsiteY0" fmla="*/ 486 h 9525"/>
                  <a:gd name="connsiteX1" fmla="*/ 406811 w 406404"/>
                  <a:gd name="connsiteY1" fmla="*/ 4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6404" h="9525">
                    <a:moveTo>
                      <a:pt x="406" y="486"/>
                    </a:moveTo>
                    <a:lnTo>
                      <a:pt x="406811" y="486"/>
                    </a:lnTo>
                  </a:path>
                </a:pathLst>
              </a:custGeom>
              <a:noFill/>
              <a:ln w="63500" cap="sq">
                <a:solidFill>
                  <a:srgbClr val="D0E1F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F2ADD089-0486-4F3B-AC07-749E7BDAEA6F}"/>
                  </a:ext>
                </a:extLst>
              </p:cNvPr>
              <p:cNvSpPr txBox="1"/>
              <p:nvPr/>
            </p:nvSpPr>
            <p:spPr>
              <a:xfrm>
                <a:off x="14613180" y="7326997"/>
                <a:ext cx="290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</a:t>
                </a:r>
              </a:p>
            </p:txBody>
          </p:sp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70D7E1AF-C00A-4B10-9791-B71489FD5108}"/>
                  </a:ext>
                </a:extLst>
              </p:cNvPr>
              <p:cNvSpPr txBox="1"/>
              <p:nvPr/>
            </p:nvSpPr>
            <p:spPr>
              <a:xfrm>
                <a:off x="14719056" y="7326997"/>
                <a:ext cx="290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4B4CC209-72E3-4694-AC99-304140CAD55F}"/>
                  </a:ext>
                </a:extLst>
              </p:cNvPr>
              <p:cNvSpPr txBox="1"/>
              <p:nvPr/>
            </p:nvSpPr>
            <p:spPr>
              <a:xfrm>
                <a:off x="14843616" y="7326997"/>
                <a:ext cx="362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183C91D0-1A3F-4520-81CB-4010332E8C70}"/>
                  </a:ext>
                </a:extLst>
              </p:cNvPr>
              <p:cNvSpPr txBox="1"/>
              <p:nvPr/>
            </p:nvSpPr>
            <p:spPr>
              <a:xfrm>
                <a:off x="15041543" y="7326997"/>
                <a:ext cx="290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43" name="Textfeld 342">
                <a:extLst>
                  <a:ext uri="{FF2B5EF4-FFF2-40B4-BE49-F238E27FC236}">
                    <a16:creationId xmlns:a16="http://schemas.microsoft.com/office/drawing/2014/main" id="{16498552-7906-4B3D-9DD9-0F3B234405DE}"/>
                  </a:ext>
                </a:extLst>
              </p:cNvPr>
              <p:cNvSpPr txBox="1"/>
              <p:nvPr/>
            </p:nvSpPr>
            <p:spPr>
              <a:xfrm>
                <a:off x="15170568" y="7326997"/>
                <a:ext cx="218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44" name="Textfeld 343">
                <a:extLst>
                  <a:ext uri="{FF2B5EF4-FFF2-40B4-BE49-F238E27FC236}">
                    <a16:creationId xmlns:a16="http://schemas.microsoft.com/office/drawing/2014/main" id="{E575E7A2-D33B-4495-9C26-0AB6F7A75FF1}"/>
                  </a:ext>
                </a:extLst>
              </p:cNvPr>
              <p:cNvSpPr txBox="1"/>
              <p:nvPr/>
            </p:nvSpPr>
            <p:spPr>
              <a:xfrm>
                <a:off x="15227052" y="7326997"/>
                <a:ext cx="290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0E9418BC-06E4-4E99-82BB-1F20863562D8}"/>
                  </a:ext>
                </a:extLst>
              </p:cNvPr>
              <p:cNvSpPr txBox="1"/>
              <p:nvPr/>
            </p:nvSpPr>
            <p:spPr>
              <a:xfrm>
                <a:off x="15352008" y="7326997"/>
                <a:ext cx="254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46" name="Textfeld 345">
                <a:extLst>
                  <a:ext uri="{FF2B5EF4-FFF2-40B4-BE49-F238E27FC236}">
                    <a16:creationId xmlns:a16="http://schemas.microsoft.com/office/drawing/2014/main" id="{2BCB1B3B-5583-4157-AB06-02A12BCF5E65}"/>
                  </a:ext>
                </a:extLst>
              </p:cNvPr>
              <p:cNvSpPr txBox="1"/>
              <p:nvPr/>
            </p:nvSpPr>
            <p:spPr>
              <a:xfrm>
                <a:off x="15416628" y="7326997"/>
                <a:ext cx="290880" cy="30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701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</p:grpSp>
        <p:grpSp>
          <p:nvGrpSpPr>
            <p:cNvPr id="347" name="Grafik 2">
              <a:extLst>
                <a:ext uri="{FF2B5EF4-FFF2-40B4-BE49-F238E27FC236}">
                  <a16:creationId xmlns:a16="http://schemas.microsoft.com/office/drawing/2014/main" id="{7755C7BC-0349-45C2-AD45-D34BE8D33CFD}"/>
                </a:ext>
              </a:extLst>
            </p:cNvPr>
            <p:cNvGrpSpPr/>
            <p:nvPr/>
          </p:nvGrpSpPr>
          <p:grpSpPr>
            <a:xfrm>
              <a:off x="8331859" y="402771"/>
              <a:ext cx="8179720" cy="4193750"/>
              <a:chOff x="8331859" y="402771"/>
              <a:chExt cx="8179720" cy="4193750"/>
            </a:xfrm>
          </p:grpSpPr>
          <p:grpSp>
            <p:nvGrpSpPr>
              <p:cNvPr id="348" name="Grafik 2">
                <a:extLst>
                  <a:ext uri="{FF2B5EF4-FFF2-40B4-BE49-F238E27FC236}">
                    <a16:creationId xmlns:a16="http://schemas.microsoft.com/office/drawing/2014/main" id="{7755C7BC-0349-45C2-AD45-D34BE8D33CFD}"/>
                  </a:ext>
                </a:extLst>
              </p:cNvPr>
              <p:cNvGrpSpPr/>
              <p:nvPr/>
            </p:nvGrpSpPr>
            <p:grpSpPr>
              <a:xfrm>
                <a:off x="12840153" y="402771"/>
                <a:ext cx="3671426" cy="3866190"/>
                <a:chOff x="12840153" y="402771"/>
                <a:chExt cx="3671426" cy="3866190"/>
              </a:xfrm>
            </p:grpSpPr>
            <p:sp>
              <p:nvSpPr>
                <p:cNvPr id="349" name="Freihandform: Form 348">
                  <a:extLst>
                    <a:ext uri="{FF2B5EF4-FFF2-40B4-BE49-F238E27FC236}">
                      <a16:creationId xmlns:a16="http://schemas.microsoft.com/office/drawing/2014/main" id="{A4779706-9695-40D5-AE64-24C8829BFCE7}"/>
                    </a:ext>
                  </a:extLst>
                </p:cNvPr>
                <p:cNvSpPr/>
                <p:nvPr/>
              </p:nvSpPr>
              <p:spPr>
                <a:xfrm>
                  <a:off x="13690582" y="3936173"/>
                  <a:ext cx="9525" cy="44459"/>
                </a:xfrm>
                <a:custGeom>
                  <a:avLst/>
                  <a:gdLst>
                    <a:gd name="connsiteX0" fmla="*/ 434 w 9525"/>
                    <a:gd name="connsiteY0" fmla="*/ 97 h 44459"/>
                    <a:gd name="connsiteX1" fmla="*/ 434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434" y="97"/>
                      </a:moveTo>
                      <a:lnTo>
                        <a:pt x="434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50" name="Grafik 2">
                  <a:extLst>
                    <a:ext uri="{FF2B5EF4-FFF2-40B4-BE49-F238E27FC236}">
                      <a16:creationId xmlns:a16="http://schemas.microsoft.com/office/drawing/2014/main" id="{7755C7BC-0349-45C2-AD45-D34BE8D33CFD}"/>
                    </a:ext>
                  </a:extLst>
                </p:cNvPr>
                <p:cNvGrpSpPr/>
                <p:nvPr/>
              </p:nvGrpSpPr>
              <p:grpSpPr>
                <a:xfrm>
                  <a:off x="13530306" y="3989561"/>
                  <a:ext cx="325600" cy="279400"/>
                  <a:chOff x="13530306" y="3989561"/>
                  <a:chExt cx="325600" cy="279400"/>
                </a:xfrm>
                <a:solidFill>
                  <a:srgbClr val="000000"/>
                </a:solidFill>
              </p:grpSpPr>
              <p:sp>
                <p:nvSpPr>
                  <p:cNvPr id="351" name="Textfeld 350">
                    <a:extLst>
                      <a:ext uri="{FF2B5EF4-FFF2-40B4-BE49-F238E27FC236}">
                        <a16:creationId xmlns:a16="http://schemas.microsoft.com/office/drawing/2014/main" id="{FDE99CC3-8029-4533-A0CD-ED51DF1207F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4766" y="3943841"/>
                    <a:ext cx="322580" cy="370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2000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</a:t>
                    </a:r>
                  </a:p>
                </p:txBody>
              </p:sp>
              <p:sp>
                <p:nvSpPr>
                  <p:cNvPr id="352" name="Freihandform: Form 351">
                    <a:extLst>
                      <a:ext uri="{FF2B5EF4-FFF2-40B4-BE49-F238E27FC236}">
                        <a16:creationId xmlns:a16="http://schemas.microsoft.com/office/drawing/2014/main" id="{D306B297-179D-4CF1-936F-85C61D674820}"/>
                      </a:ext>
                    </a:extLst>
                  </p:cNvPr>
                  <p:cNvSpPr/>
                  <p:nvPr/>
                </p:nvSpPr>
                <p:spPr>
                  <a:xfrm flipV="1">
                    <a:off x="13530306" y="4127991"/>
                    <a:ext cx="159004" cy="21082"/>
                  </a:xfrm>
                  <a:custGeom>
                    <a:avLst/>
                    <a:gdLst>
                      <a:gd name="connsiteX0" fmla="*/ 180 w 159004"/>
                      <a:gd name="connsiteY0" fmla="*/ 21161 h 21082"/>
                      <a:gd name="connsiteX1" fmla="*/ 159184 w 159004"/>
                      <a:gd name="connsiteY1" fmla="*/ 21161 h 21082"/>
                      <a:gd name="connsiteX2" fmla="*/ 159184 w 159004"/>
                      <a:gd name="connsiteY2" fmla="*/ 79 h 21082"/>
                      <a:gd name="connsiteX3" fmla="*/ 180 w 159004"/>
                      <a:gd name="connsiteY3" fmla="*/ 79 h 21082"/>
                      <a:gd name="connsiteX4" fmla="*/ 180 w 159004"/>
                      <a:gd name="connsiteY4" fmla="*/ 21161 h 21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04" h="21082">
                        <a:moveTo>
                          <a:pt x="180" y="21161"/>
                        </a:moveTo>
                        <a:lnTo>
                          <a:pt x="159184" y="21161"/>
                        </a:lnTo>
                        <a:lnTo>
                          <a:pt x="159184" y="79"/>
                        </a:lnTo>
                        <a:lnTo>
                          <a:pt x="180" y="79"/>
                        </a:lnTo>
                        <a:lnTo>
                          <a:pt x="180" y="21161"/>
                        </a:lnTo>
                      </a:path>
                    </a:pathLst>
                  </a:custGeom>
                  <a:solidFill>
                    <a:srgbClr val="000000"/>
                  </a:solidFill>
                  <a:ln w="2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53" name="Freihandform: Form 352">
                  <a:extLst>
                    <a:ext uri="{FF2B5EF4-FFF2-40B4-BE49-F238E27FC236}">
                      <a16:creationId xmlns:a16="http://schemas.microsoft.com/office/drawing/2014/main" id="{9861E39C-CA24-4058-9649-F890EAF9E5E1}"/>
                    </a:ext>
                  </a:extLst>
                </p:cNvPr>
                <p:cNvSpPr/>
                <p:nvPr/>
              </p:nvSpPr>
              <p:spPr>
                <a:xfrm>
                  <a:off x="14698079" y="3936173"/>
                  <a:ext cx="9525" cy="44459"/>
                </a:xfrm>
                <a:custGeom>
                  <a:avLst/>
                  <a:gdLst>
                    <a:gd name="connsiteX0" fmla="*/ 512 w 9525"/>
                    <a:gd name="connsiteY0" fmla="*/ 97 h 44459"/>
                    <a:gd name="connsiteX1" fmla="*/ 512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512" y="97"/>
                      </a:moveTo>
                      <a:lnTo>
                        <a:pt x="512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4F65E9A6-E227-4906-8070-E8241D0D0070}"/>
                    </a:ext>
                  </a:extLst>
                </p:cNvPr>
                <p:cNvSpPr txBox="1"/>
                <p:nvPr/>
              </p:nvSpPr>
              <p:spPr>
                <a:xfrm>
                  <a:off x="14525890" y="395644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</a:t>
                  </a:r>
                </a:p>
              </p:txBody>
            </p:sp>
            <p:sp>
              <p:nvSpPr>
                <p:cNvPr id="355" name="Freihandform: Form 354">
                  <a:extLst>
                    <a:ext uri="{FF2B5EF4-FFF2-40B4-BE49-F238E27FC236}">
                      <a16:creationId xmlns:a16="http://schemas.microsoft.com/office/drawing/2014/main" id="{1FA6E80C-C352-4975-AB6A-320714B90932}"/>
                    </a:ext>
                  </a:extLst>
                </p:cNvPr>
                <p:cNvSpPr/>
                <p:nvPr/>
              </p:nvSpPr>
              <p:spPr>
                <a:xfrm>
                  <a:off x="15705612" y="3936173"/>
                  <a:ext cx="9525" cy="44459"/>
                </a:xfrm>
                <a:custGeom>
                  <a:avLst/>
                  <a:gdLst>
                    <a:gd name="connsiteX0" fmla="*/ 590 w 9525"/>
                    <a:gd name="connsiteY0" fmla="*/ 97 h 44459"/>
                    <a:gd name="connsiteX1" fmla="*/ 590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590" y="97"/>
                      </a:moveTo>
                      <a:lnTo>
                        <a:pt x="590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6" name="Textfeld 355">
                  <a:extLst>
                    <a:ext uri="{FF2B5EF4-FFF2-40B4-BE49-F238E27FC236}">
                      <a16:creationId xmlns:a16="http://schemas.microsoft.com/office/drawing/2014/main" id="{54144B38-9439-4343-A9B1-3B02526688E0}"/>
                    </a:ext>
                  </a:extLst>
                </p:cNvPr>
                <p:cNvSpPr txBox="1"/>
                <p:nvPr/>
              </p:nvSpPr>
              <p:spPr>
                <a:xfrm>
                  <a:off x="15533387" y="395644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</a:t>
                  </a:r>
                </a:p>
              </p:txBody>
            </p:sp>
            <p:sp>
              <p:nvSpPr>
                <p:cNvPr id="357" name="Freihandform: Form 356">
                  <a:extLst>
                    <a:ext uri="{FF2B5EF4-FFF2-40B4-BE49-F238E27FC236}">
                      <a16:creationId xmlns:a16="http://schemas.microsoft.com/office/drawing/2014/main" id="{DD476ECA-CB74-45D9-B053-BAA9B3BB3AF5}"/>
                    </a:ext>
                  </a:extLst>
                </p:cNvPr>
                <p:cNvSpPr/>
                <p:nvPr/>
              </p:nvSpPr>
              <p:spPr>
                <a:xfrm>
                  <a:off x="12840153" y="3936173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95 h 9525"/>
                    <a:gd name="connsiteX1" fmla="*/ 370 w 44424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95"/>
                      </a:moveTo>
                      <a:lnTo>
                        <a:pt x="370" y="95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8" name="Freihandform: Form 357">
                  <a:extLst>
                    <a:ext uri="{FF2B5EF4-FFF2-40B4-BE49-F238E27FC236}">
                      <a16:creationId xmlns:a16="http://schemas.microsoft.com/office/drawing/2014/main" id="{D6CC77B8-2ACB-497A-8145-CCECB3AA6BF9}"/>
                    </a:ext>
                  </a:extLst>
                </p:cNvPr>
                <p:cNvSpPr/>
                <p:nvPr/>
              </p:nvSpPr>
              <p:spPr>
                <a:xfrm>
                  <a:off x="12840153" y="3347285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50 h 9525"/>
                    <a:gd name="connsiteX1" fmla="*/ 370 w 44424"/>
                    <a:gd name="connsiteY1" fmla="*/ 5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50"/>
                      </a:moveTo>
                      <a:lnTo>
                        <a:pt x="370" y="50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9" name="Freihandform: Form 358">
                  <a:extLst>
                    <a:ext uri="{FF2B5EF4-FFF2-40B4-BE49-F238E27FC236}">
                      <a16:creationId xmlns:a16="http://schemas.microsoft.com/office/drawing/2014/main" id="{6628899E-1F85-4A42-83B8-37944DC3FAD9}"/>
                    </a:ext>
                  </a:extLst>
                </p:cNvPr>
                <p:cNvSpPr/>
                <p:nvPr/>
              </p:nvSpPr>
              <p:spPr>
                <a:xfrm>
                  <a:off x="12840153" y="2758360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4 h 9525"/>
                    <a:gd name="connsiteX1" fmla="*/ 370 w 44424"/>
                    <a:gd name="connsiteY1" fmla="*/ 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4"/>
                      </a:moveTo>
                      <a:lnTo>
                        <a:pt x="370" y="4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0" name="Freihandform: Form 359">
                  <a:extLst>
                    <a:ext uri="{FF2B5EF4-FFF2-40B4-BE49-F238E27FC236}">
                      <a16:creationId xmlns:a16="http://schemas.microsoft.com/office/drawing/2014/main" id="{6BE4ADE3-B69B-4595-80E7-A02467C23D69}"/>
                    </a:ext>
                  </a:extLst>
                </p:cNvPr>
                <p:cNvSpPr/>
                <p:nvPr/>
              </p:nvSpPr>
              <p:spPr>
                <a:xfrm>
                  <a:off x="12840153" y="2169472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-41 h 9525"/>
                    <a:gd name="connsiteX1" fmla="*/ 370 w 44424"/>
                    <a:gd name="connsiteY1" fmla="*/ -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-41"/>
                      </a:moveTo>
                      <a:lnTo>
                        <a:pt x="370" y="-41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1" name="Freihandform: Form 360">
                  <a:extLst>
                    <a:ext uri="{FF2B5EF4-FFF2-40B4-BE49-F238E27FC236}">
                      <a16:creationId xmlns:a16="http://schemas.microsoft.com/office/drawing/2014/main" id="{65EC9889-E007-433A-BD7F-0BB7648B04C8}"/>
                    </a:ext>
                  </a:extLst>
                </p:cNvPr>
                <p:cNvSpPr/>
                <p:nvPr/>
              </p:nvSpPr>
              <p:spPr>
                <a:xfrm>
                  <a:off x="12840153" y="1580584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-87 h 9525"/>
                    <a:gd name="connsiteX1" fmla="*/ 370 w 44424"/>
                    <a:gd name="connsiteY1" fmla="*/ -8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-87"/>
                      </a:moveTo>
                      <a:lnTo>
                        <a:pt x="370" y="-87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2" name="Freihandform: Form 361">
                  <a:extLst>
                    <a:ext uri="{FF2B5EF4-FFF2-40B4-BE49-F238E27FC236}">
                      <a16:creationId xmlns:a16="http://schemas.microsoft.com/office/drawing/2014/main" id="{D5ECD52B-29E2-43EE-8AD3-5C8A33FDA813}"/>
                    </a:ext>
                  </a:extLst>
                </p:cNvPr>
                <p:cNvSpPr/>
                <p:nvPr/>
              </p:nvSpPr>
              <p:spPr>
                <a:xfrm>
                  <a:off x="12840153" y="991659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-132 h 9525"/>
                    <a:gd name="connsiteX1" fmla="*/ 370 w 44424"/>
                    <a:gd name="connsiteY1" fmla="*/ -13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-132"/>
                      </a:moveTo>
                      <a:lnTo>
                        <a:pt x="370" y="-132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3" name="Freihandform: Form 362">
                  <a:extLst>
                    <a:ext uri="{FF2B5EF4-FFF2-40B4-BE49-F238E27FC236}">
                      <a16:creationId xmlns:a16="http://schemas.microsoft.com/office/drawing/2014/main" id="{4BEB31EB-E06B-4670-AB1C-461E2EB5A2E4}"/>
                    </a:ext>
                  </a:extLst>
                </p:cNvPr>
                <p:cNvSpPr/>
                <p:nvPr/>
              </p:nvSpPr>
              <p:spPr>
                <a:xfrm>
                  <a:off x="12840153" y="402771"/>
                  <a:ext cx="44424" cy="9525"/>
                </a:xfrm>
                <a:custGeom>
                  <a:avLst/>
                  <a:gdLst>
                    <a:gd name="connsiteX0" fmla="*/ 44795 w 44424"/>
                    <a:gd name="connsiteY0" fmla="*/ -178 h 9525"/>
                    <a:gd name="connsiteX1" fmla="*/ 370 w 44424"/>
                    <a:gd name="connsiteY1" fmla="*/ -17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24" h="9525">
                      <a:moveTo>
                        <a:pt x="44795" y="-178"/>
                      </a:moveTo>
                      <a:lnTo>
                        <a:pt x="370" y="-178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4" name="Freihandform: Form 363">
                  <a:extLst>
                    <a:ext uri="{FF2B5EF4-FFF2-40B4-BE49-F238E27FC236}">
                      <a16:creationId xmlns:a16="http://schemas.microsoft.com/office/drawing/2014/main" id="{A83CFAC7-C00B-45C6-92A6-FDEA801676E8}"/>
                    </a:ext>
                  </a:extLst>
                </p:cNvPr>
                <p:cNvSpPr/>
                <p:nvPr/>
              </p:nvSpPr>
              <p:spPr>
                <a:xfrm flipV="1">
                  <a:off x="13851085" y="701500"/>
                  <a:ext cx="2529525" cy="1826059"/>
                </a:xfrm>
                <a:custGeom>
                  <a:avLst/>
                  <a:gdLst>
                    <a:gd name="connsiteX0" fmla="*/ 2255872 w 2529525"/>
                    <a:gd name="connsiteY0" fmla="*/ 1628017 h 1826059"/>
                    <a:gd name="connsiteX1" fmla="*/ 2530040 w 2529525"/>
                    <a:gd name="connsiteY1" fmla="*/ 1825947 h 1826059"/>
                    <a:gd name="connsiteX2" fmla="*/ 514 w 2529525"/>
                    <a:gd name="connsiteY2" fmla="*/ -112 h 1826059"/>
                    <a:gd name="connsiteX3" fmla="*/ 2518864 w 2529525"/>
                    <a:gd name="connsiteY3" fmla="*/ 1817883 h 182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9525" h="1826059">
                      <a:moveTo>
                        <a:pt x="2255872" y="1628017"/>
                      </a:moveTo>
                      <a:lnTo>
                        <a:pt x="2530040" y="1825947"/>
                      </a:lnTo>
                      <a:lnTo>
                        <a:pt x="514" y="-112"/>
                      </a:lnTo>
                      <a:lnTo>
                        <a:pt x="2518864" y="1817883"/>
                      </a:lnTo>
                    </a:path>
                  </a:pathLst>
                </a:custGeom>
                <a:noFill/>
                <a:ln w="63500" cap="sq">
                  <a:solidFill>
                    <a:srgbClr val="08306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5" name="Freihandform: Form 364">
                  <a:extLst>
                    <a:ext uri="{FF2B5EF4-FFF2-40B4-BE49-F238E27FC236}">
                      <a16:creationId xmlns:a16="http://schemas.microsoft.com/office/drawing/2014/main" id="{7971C214-F4BE-4336-BF34-80F83CE36133}"/>
                    </a:ext>
                  </a:extLst>
                </p:cNvPr>
                <p:cNvSpPr/>
                <p:nvPr/>
              </p:nvSpPr>
              <p:spPr>
                <a:xfrm flipV="1">
                  <a:off x="13856393" y="867286"/>
                  <a:ext cx="2524039" cy="1573557"/>
                </a:xfrm>
                <a:custGeom>
                  <a:avLst/>
                  <a:gdLst>
                    <a:gd name="connsiteX0" fmla="*/ 234804 w 2524039"/>
                    <a:gd name="connsiteY0" fmla="*/ 145958 h 1573557"/>
                    <a:gd name="connsiteX1" fmla="*/ 2524554 w 2524039"/>
                    <a:gd name="connsiteY1" fmla="*/ 1573453 h 1573557"/>
                    <a:gd name="connsiteX2" fmla="*/ 514 w 2524039"/>
                    <a:gd name="connsiteY2" fmla="*/ -105 h 1573557"/>
                    <a:gd name="connsiteX3" fmla="*/ 935769 w 2524039"/>
                    <a:gd name="connsiteY3" fmla="*/ 582966 h 1573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4039" h="1573557">
                      <a:moveTo>
                        <a:pt x="234804" y="145958"/>
                      </a:moveTo>
                      <a:lnTo>
                        <a:pt x="2524554" y="1573453"/>
                      </a:lnTo>
                      <a:lnTo>
                        <a:pt x="514" y="-105"/>
                      </a:lnTo>
                      <a:lnTo>
                        <a:pt x="935769" y="582966"/>
                      </a:lnTo>
                    </a:path>
                  </a:pathLst>
                </a:custGeom>
                <a:noFill/>
                <a:ln w="63500" cap="sq">
                  <a:solidFill>
                    <a:srgbClr val="0E59A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6" name="Freihandform: Form 365">
                  <a:extLst>
                    <a:ext uri="{FF2B5EF4-FFF2-40B4-BE49-F238E27FC236}">
                      <a16:creationId xmlns:a16="http://schemas.microsoft.com/office/drawing/2014/main" id="{B2FB8CD9-6731-4B1F-ACC4-2362C86CF162}"/>
                    </a:ext>
                  </a:extLst>
                </p:cNvPr>
                <p:cNvSpPr/>
                <p:nvPr/>
              </p:nvSpPr>
              <p:spPr>
                <a:xfrm flipV="1">
                  <a:off x="13855174" y="1467946"/>
                  <a:ext cx="2506259" cy="675272"/>
                </a:xfrm>
                <a:custGeom>
                  <a:avLst/>
                  <a:gdLst>
                    <a:gd name="connsiteX0" fmla="*/ 229153 w 2506259"/>
                    <a:gd name="connsiteY0" fmla="*/ 61531 h 675272"/>
                    <a:gd name="connsiteX1" fmla="*/ 2506774 w 2506259"/>
                    <a:gd name="connsiteY1" fmla="*/ 675196 h 675272"/>
                    <a:gd name="connsiteX2" fmla="*/ 514 w 2506259"/>
                    <a:gd name="connsiteY2" fmla="*/ -77 h 675272"/>
                    <a:gd name="connsiteX3" fmla="*/ 1493122 w 2506259"/>
                    <a:gd name="connsiteY3" fmla="*/ 402082 h 6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6259" h="675272">
                      <a:moveTo>
                        <a:pt x="229153" y="61531"/>
                      </a:moveTo>
                      <a:lnTo>
                        <a:pt x="2506774" y="675196"/>
                      </a:lnTo>
                      <a:lnTo>
                        <a:pt x="514" y="-77"/>
                      </a:lnTo>
                      <a:lnTo>
                        <a:pt x="1493122" y="402082"/>
                      </a:lnTo>
                    </a:path>
                  </a:pathLst>
                </a:custGeom>
                <a:noFill/>
                <a:ln w="63500" cap="sq">
                  <a:solidFill>
                    <a:srgbClr val="3383B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7" name="Freihandform: Form 366">
                  <a:extLst>
                    <a:ext uri="{FF2B5EF4-FFF2-40B4-BE49-F238E27FC236}">
                      <a16:creationId xmlns:a16="http://schemas.microsoft.com/office/drawing/2014/main" id="{179B2BC8-ADFB-44B5-9FFA-A6A02E93903D}"/>
                    </a:ext>
                  </a:extLst>
                </p:cNvPr>
                <p:cNvSpPr/>
                <p:nvPr/>
              </p:nvSpPr>
              <p:spPr>
                <a:xfrm flipV="1">
                  <a:off x="13877399" y="1901689"/>
                  <a:ext cx="2497229" cy="43865"/>
                </a:xfrm>
                <a:custGeom>
                  <a:avLst/>
                  <a:gdLst>
                    <a:gd name="connsiteX0" fmla="*/ 2079660 w 2497229"/>
                    <a:gd name="connsiteY0" fmla="*/ 7298 h 43865"/>
                    <a:gd name="connsiteX1" fmla="*/ 515 w 2497229"/>
                    <a:gd name="connsiteY1" fmla="*/ 43811 h 43865"/>
                    <a:gd name="connsiteX2" fmla="*/ 2497744 w 2497229"/>
                    <a:gd name="connsiteY2" fmla="*/ -55 h 43865"/>
                    <a:gd name="connsiteX3" fmla="*/ 1779825 w 2497229"/>
                    <a:gd name="connsiteY3" fmla="*/ 12556 h 43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7229" h="43865">
                      <a:moveTo>
                        <a:pt x="2079660" y="7298"/>
                      </a:moveTo>
                      <a:lnTo>
                        <a:pt x="515" y="43811"/>
                      </a:lnTo>
                      <a:lnTo>
                        <a:pt x="2497744" y="-55"/>
                      </a:lnTo>
                      <a:lnTo>
                        <a:pt x="1779825" y="12556"/>
                      </a:lnTo>
                    </a:path>
                  </a:pathLst>
                </a:custGeom>
                <a:noFill/>
                <a:ln w="63500" cap="sq">
                  <a:solidFill>
                    <a:srgbClr val="64A9D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8" name="Freihandform: Form 367">
                  <a:extLst>
                    <a:ext uri="{FF2B5EF4-FFF2-40B4-BE49-F238E27FC236}">
                      <a16:creationId xmlns:a16="http://schemas.microsoft.com/office/drawing/2014/main" id="{14C113D6-7DAF-4DAE-9A84-17CF53BA9867}"/>
                    </a:ext>
                  </a:extLst>
                </p:cNvPr>
                <p:cNvSpPr/>
                <p:nvPr/>
              </p:nvSpPr>
              <p:spPr>
                <a:xfrm flipV="1">
                  <a:off x="13850297" y="1904953"/>
                  <a:ext cx="2534339" cy="33324"/>
                </a:xfrm>
                <a:custGeom>
                  <a:avLst/>
                  <a:gdLst>
                    <a:gd name="connsiteX0" fmla="*/ 2365575 w 2534339"/>
                    <a:gd name="connsiteY0" fmla="*/ 2167 h 33324"/>
                    <a:gd name="connsiteX1" fmla="*/ 514 w 2534339"/>
                    <a:gd name="connsiteY1" fmla="*/ 33269 h 33324"/>
                    <a:gd name="connsiteX2" fmla="*/ 2534854 w 2534339"/>
                    <a:gd name="connsiteY2" fmla="*/ -56 h 33324"/>
                    <a:gd name="connsiteX3" fmla="*/ 2353485 w 2534339"/>
                    <a:gd name="connsiteY3" fmla="*/ 2332 h 33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34339" h="33324">
                      <a:moveTo>
                        <a:pt x="2365575" y="2167"/>
                      </a:moveTo>
                      <a:lnTo>
                        <a:pt x="514" y="33269"/>
                      </a:lnTo>
                      <a:lnTo>
                        <a:pt x="2534854" y="-56"/>
                      </a:lnTo>
                      <a:lnTo>
                        <a:pt x="2353485" y="2332"/>
                      </a:lnTo>
                    </a:path>
                  </a:pathLst>
                </a:custGeom>
                <a:noFill/>
                <a:ln w="63500" cap="sq">
                  <a:solidFill>
                    <a:srgbClr val="A3CCE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9" name="Freihandform: Form 368">
                  <a:extLst>
                    <a:ext uri="{FF2B5EF4-FFF2-40B4-BE49-F238E27FC236}">
                      <a16:creationId xmlns:a16="http://schemas.microsoft.com/office/drawing/2014/main" id="{04B4F9B9-A237-4272-AE64-6BE5FA117555}"/>
                    </a:ext>
                  </a:extLst>
                </p:cNvPr>
                <p:cNvSpPr/>
                <p:nvPr/>
              </p:nvSpPr>
              <p:spPr>
                <a:xfrm flipV="1">
                  <a:off x="13863391" y="1885675"/>
                  <a:ext cx="2515873" cy="45529"/>
                </a:xfrm>
                <a:custGeom>
                  <a:avLst/>
                  <a:gdLst>
                    <a:gd name="connsiteX0" fmla="*/ 1439325 w 2515873"/>
                    <a:gd name="connsiteY0" fmla="*/ 25977 h 45529"/>
                    <a:gd name="connsiteX1" fmla="*/ 2516388 w 2515873"/>
                    <a:gd name="connsiteY1" fmla="*/ 45472 h 45529"/>
                    <a:gd name="connsiteX2" fmla="*/ 514 w 2515873"/>
                    <a:gd name="connsiteY2" fmla="*/ -58 h 45529"/>
                    <a:gd name="connsiteX3" fmla="*/ 1775266 w 2515873"/>
                    <a:gd name="connsiteY3" fmla="*/ 32060 h 4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5873" h="45529">
                      <a:moveTo>
                        <a:pt x="1439325" y="25977"/>
                      </a:moveTo>
                      <a:lnTo>
                        <a:pt x="2516388" y="45472"/>
                      </a:lnTo>
                      <a:lnTo>
                        <a:pt x="514" y="-58"/>
                      </a:lnTo>
                      <a:lnTo>
                        <a:pt x="1775266" y="32060"/>
                      </a:lnTo>
                    </a:path>
                  </a:pathLst>
                </a:custGeom>
                <a:noFill/>
                <a:ln w="63500" cap="sq">
                  <a:solidFill>
                    <a:srgbClr val="D0E1F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0" name="Freihandform: Form 369">
                  <a:extLst>
                    <a:ext uri="{FF2B5EF4-FFF2-40B4-BE49-F238E27FC236}">
                      <a16:creationId xmlns:a16="http://schemas.microsoft.com/office/drawing/2014/main" id="{0480173A-8C22-4D3A-B5E7-5D4639D14155}"/>
                    </a:ext>
                  </a:extLst>
                </p:cNvPr>
                <p:cNvSpPr/>
                <p:nvPr/>
              </p:nvSpPr>
              <p:spPr>
                <a:xfrm>
                  <a:off x="12884578" y="402771"/>
                  <a:ext cx="9525" cy="3533402"/>
                </a:xfrm>
                <a:custGeom>
                  <a:avLst/>
                  <a:gdLst>
                    <a:gd name="connsiteX0" fmla="*/ 372 w 9525"/>
                    <a:gd name="connsiteY0" fmla="*/ 3533361 h 3533402"/>
                    <a:gd name="connsiteX1" fmla="*/ 372 w 9525"/>
                    <a:gd name="connsiteY1" fmla="*/ -41 h 3533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533402">
                      <a:moveTo>
                        <a:pt x="372" y="3533361"/>
                      </a:moveTo>
                      <a:lnTo>
                        <a:pt x="372" y="-41"/>
                      </a:lnTo>
                    </a:path>
                  </a:pathLst>
                </a:custGeom>
                <a:noFill/>
                <a:ln w="10159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1" name="Freihandform: Form 370">
                  <a:extLst>
                    <a:ext uri="{FF2B5EF4-FFF2-40B4-BE49-F238E27FC236}">
                      <a16:creationId xmlns:a16="http://schemas.microsoft.com/office/drawing/2014/main" id="{A95DEC70-10FE-42FA-83C4-B43CB5E9F993}"/>
                    </a:ext>
                  </a:extLst>
                </p:cNvPr>
                <p:cNvSpPr/>
                <p:nvPr/>
              </p:nvSpPr>
              <p:spPr>
                <a:xfrm>
                  <a:off x="16511580" y="402771"/>
                  <a:ext cx="9525" cy="3533402"/>
                </a:xfrm>
                <a:custGeom>
                  <a:avLst/>
                  <a:gdLst>
                    <a:gd name="connsiteX0" fmla="*/ 652 w 9525"/>
                    <a:gd name="connsiteY0" fmla="*/ 3533361 h 3533402"/>
                    <a:gd name="connsiteX1" fmla="*/ 652 w 9525"/>
                    <a:gd name="connsiteY1" fmla="*/ -41 h 3533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533402">
                      <a:moveTo>
                        <a:pt x="652" y="3533361"/>
                      </a:moveTo>
                      <a:lnTo>
                        <a:pt x="652" y="-41"/>
                      </a:lnTo>
                    </a:path>
                  </a:pathLst>
                </a:custGeom>
                <a:noFill/>
                <a:ln w="10159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2" name="Freihandform: Form 371">
                  <a:extLst>
                    <a:ext uri="{FF2B5EF4-FFF2-40B4-BE49-F238E27FC236}">
                      <a16:creationId xmlns:a16="http://schemas.microsoft.com/office/drawing/2014/main" id="{D2626061-993F-4B29-9572-D5806512FF7C}"/>
                    </a:ext>
                  </a:extLst>
                </p:cNvPr>
                <p:cNvSpPr/>
                <p:nvPr/>
              </p:nvSpPr>
              <p:spPr>
                <a:xfrm>
                  <a:off x="12884578" y="3936173"/>
                  <a:ext cx="3627002" cy="9525"/>
                </a:xfrm>
                <a:custGeom>
                  <a:avLst/>
                  <a:gdLst>
                    <a:gd name="connsiteX0" fmla="*/ 512 w 3627002"/>
                    <a:gd name="connsiteY0" fmla="*/ 95 h 9525"/>
                    <a:gd name="connsiteX1" fmla="*/ 3627514 w 3627002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27002" h="9525">
                      <a:moveTo>
                        <a:pt x="512" y="95"/>
                      </a:moveTo>
                      <a:lnTo>
                        <a:pt x="3627514" y="95"/>
                      </a:lnTo>
                    </a:path>
                  </a:pathLst>
                </a:custGeom>
                <a:noFill/>
                <a:ln w="10159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3" name="Freihandform: Form 372">
                  <a:extLst>
                    <a:ext uri="{FF2B5EF4-FFF2-40B4-BE49-F238E27FC236}">
                      <a16:creationId xmlns:a16="http://schemas.microsoft.com/office/drawing/2014/main" id="{4F24AD7D-9EAF-4B5D-A5F8-812C0A0B2FDB}"/>
                    </a:ext>
                  </a:extLst>
                </p:cNvPr>
                <p:cNvSpPr/>
                <p:nvPr/>
              </p:nvSpPr>
              <p:spPr>
                <a:xfrm>
                  <a:off x="12884578" y="402771"/>
                  <a:ext cx="3627002" cy="9525"/>
                </a:xfrm>
                <a:custGeom>
                  <a:avLst/>
                  <a:gdLst>
                    <a:gd name="connsiteX0" fmla="*/ 512 w 3627002"/>
                    <a:gd name="connsiteY0" fmla="*/ -178 h 9525"/>
                    <a:gd name="connsiteX1" fmla="*/ 3627514 w 3627002"/>
                    <a:gd name="connsiteY1" fmla="*/ -17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27002" h="9525">
                      <a:moveTo>
                        <a:pt x="512" y="-178"/>
                      </a:moveTo>
                      <a:lnTo>
                        <a:pt x="3627514" y="-178"/>
                      </a:lnTo>
                    </a:path>
                  </a:pathLst>
                </a:custGeom>
                <a:noFill/>
                <a:ln w="10159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374" name="Textfeld 373">
                <a:extLst>
                  <a:ext uri="{FF2B5EF4-FFF2-40B4-BE49-F238E27FC236}">
                    <a16:creationId xmlns:a16="http://schemas.microsoft.com/office/drawing/2014/main" id="{DA198BFF-4B3D-49BC-AD7A-425DBC7143EC}"/>
                  </a:ext>
                </a:extLst>
              </p:cNvPr>
              <p:cNvSpPr txBox="1"/>
              <p:nvPr/>
            </p:nvSpPr>
            <p:spPr>
              <a:xfrm>
                <a:off x="11680121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n</a:t>
                </a:r>
              </a:p>
            </p:txBody>
          </p:sp>
          <p:sp>
            <p:nvSpPr>
              <p:cNvPr id="375" name="Textfeld 374">
                <a:extLst>
                  <a:ext uri="{FF2B5EF4-FFF2-40B4-BE49-F238E27FC236}">
                    <a16:creationId xmlns:a16="http://schemas.microsoft.com/office/drawing/2014/main" id="{9E1CC8C5-1E8E-406D-877F-1C88EF9074A2}"/>
                  </a:ext>
                </a:extLst>
              </p:cNvPr>
              <p:cNvSpPr txBox="1"/>
              <p:nvPr/>
            </p:nvSpPr>
            <p:spPr>
              <a:xfrm>
                <a:off x="11841156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</a:t>
                </a:r>
              </a:p>
            </p:txBody>
          </p:sp>
          <p:sp>
            <p:nvSpPr>
              <p:cNvPr id="376" name="Textfeld 375">
                <a:extLst>
                  <a:ext uri="{FF2B5EF4-FFF2-40B4-BE49-F238E27FC236}">
                    <a16:creationId xmlns:a16="http://schemas.microsoft.com/office/drawing/2014/main" id="{A22BC455-6106-47E2-A5E0-57817D49387F}"/>
                  </a:ext>
                </a:extLst>
              </p:cNvPr>
              <p:cNvSpPr txBox="1"/>
              <p:nvPr/>
            </p:nvSpPr>
            <p:spPr>
              <a:xfrm>
                <a:off x="11996605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</a:t>
                </a:r>
              </a:p>
            </p:txBody>
          </p:sp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039D9AFF-9E55-4E61-82CB-6CED7E30E153}"/>
                  </a:ext>
                </a:extLst>
              </p:cNvPr>
              <p:cNvSpPr txBox="1"/>
              <p:nvPr/>
            </p:nvSpPr>
            <p:spPr>
              <a:xfrm>
                <a:off x="12100997" y="4253081"/>
                <a:ext cx="398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m</a:t>
                </a:r>
              </a:p>
            </p:txBody>
          </p:sp>
          <p:sp>
            <p:nvSpPr>
              <p:cNvPr id="378" name="Textfeld 377">
                <a:extLst>
                  <a:ext uri="{FF2B5EF4-FFF2-40B4-BE49-F238E27FC236}">
                    <a16:creationId xmlns:a16="http://schemas.microsoft.com/office/drawing/2014/main" id="{CC97056D-D365-4A7E-B97E-8BD06754638D}"/>
                  </a:ext>
                </a:extLst>
              </p:cNvPr>
              <p:cNvSpPr txBox="1"/>
              <p:nvPr/>
            </p:nvSpPr>
            <p:spPr>
              <a:xfrm>
                <a:off x="12348393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  <p:sp>
            <p:nvSpPr>
              <p:cNvPr id="379" name="Textfeld 378">
                <a:extLst>
                  <a:ext uri="{FF2B5EF4-FFF2-40B4-BE49-F238E27FC236}">
                    <a16:creationId xmlns:a16="http://schemas.microsoft.com/office/drawing/2014/main" id="{9AEA57EF-BE31-45E0-8F52-DE17B9464BEF}"/>
                  </a:ext>
                </a:extLst>
              </p:cNvPr>
              <p:cNvSpPr txBox="1"/>
              <p:nvPr/>
            </p:nvSpPr>
            <p:spPr>
              <a:xfrm>
                <a:off x="12504097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</a:t>
                </a:r>
              </a:p>
            </p:txBody>
          </p:sp>
          <p:sp>
            <p:nvSpPr>
              <p:cNvPr id="380" name="Textfeld 379">
                <a:extLst>
                  <a:ext uri="{FF2B5EF4-FFF2-40B4-BE49-F238E27FC236}">
                    <a16:creationId xmlns:a16="http://schemas.microsoft.com/office/drawing/2014/main" id="{632ECF89-13BC-4001-86B8-90D1562DB2A4}"/>
                  </a:ext>
                </a:extLst>
              </p:cNvPr>
              <p:cNvSpPr txBox="1"/>
              <p:nvPr/>
            </p:nvSpPr>
            <p:spPr>
              <a:xfrm>
                <a:off x="12574707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i</a:t>
                </a:r>
              </a:p>
            </p:txBody>
          </p:sp>
          <p:sp>
            <p:nvSpPr>
              <p:cNvPr id="381" name="Textfeld 380">
                <a:extLst>
                  <a:ext uri="{FF2B5EF4-FFF2-40B4-BE49-F238E27FC236}">
                    <a16:creationId xmlns:a16="http://schemas.microsoft.com/office/drawing/2014/main" id="{A83ADEA3-28D6-456A-BBDB-6AD9F673AFC8}"/>
                  </a:ext>
                </a:extLst>
              </p:cNvPr>
              <p:cNvSpPr txBox="1"/>
              <p:nvPr/>
            </p:nvSpPr>
            <p:spPr>
              <a:xfrm>
                <a:off x="12645318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z</a:t>
                </a:r>
              </a:p>
            </p:txBody>
          </p:sp>
          <p:sp>
            <p:nvSpPr>
              <p:cNvPr id="382" name="Textfeld 381">
                <a:extLst>
                  <a:ext uri="{FF2B5EF4-FFF2-40B4-BE49-F238E27FC236}">
                    <a16:creationId xmlns:a16="http://schemas.microsoft.com/office/drawing/2014/main" id="{54397195-CA78-431A-9E97-0F80987CCB99}"/>
                  </a:ext>
                </a:extLst>
              </p:cNvPr>
              <p:cNvSpPr txBox="1"/>
              <p:nvPr/>
            </p:nvSpPr>
            <p:spPr>
              <a:xfrm>
                <a:off x="12778669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</a:t>
                </a:r>
              </a:p>
            </p:txBody>
          </p:sp>
          <p:sp>
            <p:nvSpPr>
              <p:cNvPr id="383" name="Textfeld 382">
                <a:extLst>
                  <a:ext uri="{FF2B5EF4-FFF2-40B4-BE49-F238E27FC236}">
                    <a16:creationId xmlns:a16="http://schemas.microsoft.com/office/drawing/2014/main" id="{76C68206-3DAC-48EF-8954-8E7F5598EF1E}"/>
                  </a:ext>
                </a:extLst>
              </p:cNvPr>
              <p:cNvSpPr txBox="1"/>
              <p:nvPr/>
            </p:nvSpPr>
            <p:spPr>
              <a:xfrm>
                <a:off x="12934877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</a:t>
                </a:r>
              </a:p>
            </p:txBody>
          </p:sp>
          <p:sp>
            <p:nvSpPr>
              <p:cNvPr id="384" name="Textfeld 383">
                <a:extLst>
                  <a:ext uri="{FF2B5EF4-FFF2-40B4-BE49-F238E27FC236}">
                    <a16:creationId xmlns:a16="http://schemas.microsoft.com/office/drawing/2014/main" id="{AF669B9F-FC25-4D9E-B89A-D3D604FCD546}"/>
                  </a:ext>
                </a:extLst>
              </p:cNvPr>
              <p:cNvSpPr txBox="1"/>
              <p:nvPr/>
            </p:nvSpPr>
            <p:spPr>
              <a:xfrm>
                <a:off x="13096164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EBB9B276-9996-48F6-9AB1-C9EF06EEEDFB}"/>
                  </a:ext>
                </a:extLst>
              </p:cNvPr>
              <p:cNvSpPr txBox="1"/>
              <p:nvPr/>
            </p:nvSpPr>
            <p:spPr>
              <a:xfrm>
                <a:off x="13176934" y="4253081"/>
                <a:ext cx="326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</a:t>
                </a:r>
              </a:p>
            </p:txBody>
          </p:sp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9770B175-A7D4-4B91-ACC5-49AA16AF26C3}"/>
                  </a:ext>
                </a:extLst>
              </p:cNvPr>
              <p:cNvSpPr txBox="1"/>
              <p:nvPr/>
            </p:nvSpPr>
            <p:spPr>
              <a:xfrm>
                <a:off x="13338218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[</a:t>
                </a:r>
              </a:p>
            </p:txBody>
          </p:sp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12489EC9-B9B8-4874-A44B-71A987C61705}"/>
                  </a:ext>
                </a:extLst>
              </p:cNvPr>
              <p:cNvSpPr txBox="1"/>
              <p:nvPr/>
            </p:nvSpPr>
            <p:spPr>
              <a:xfrm>
                <a:off x="13437290" y="4253081"/>
                <a:ext cx="362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H</a:t>
                </a:r>
              </a:p>
            </p:txBody>
          </p:sp>
          <p:sp>
            <p:nvSpPr>
              <p:cNvPr id="388" name="Textfeld 387">
                <a:extLst>
                  <a:ext uri="{FF2B5EF4-FFF2-40B4-BE49-F238E27FC236}">
                    <a16:creationId xmlns:a16="http://schemas.microsoft.com/office/drawing/2014/main" id="{E4C5E114-387D-40C1-8033-71292D894CB6}"/>
                  </a:ext>
                </a:extLst>
              </p:cNvPr>
              <p:cNvSpPr txBox="1"/>
              <p:nvPr/>
            </p:nvSpPr>
            <p:spPr>
              <a:xfrm>
                <a:off x="13628270" y="4253081"/>
                <a:ext cx="254880" cy="34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1984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]</a:t>
                </a:r>
              </a:p>
            </p:txBody>
          </p:sp>
          <p:grpSp>
            <p:nvGrpSpPr>
              <p:cNvPr id="389" name="Grafik 2">
                <a:extLst>
                  <a:ext uri="{FF2B5EF4-FFF2-40B4-BE49-F238E27FC236}">
                    <a16:creationId xmlns:a16="http://schemas.microsoft.com/office/drawing/2014/main" id="{7755C7BC-0349-45C2-AD45-D34BE8D33CFD}"/>
                  </a:ext>
                </a:extLst>
              </p:cNvPr>
              <p:cNvGrpSpPr/>
              <p:nvPr/>
            </p:nvGrpSpPr>
            <p:grpSpPr>
              <a:xfrm>
                <a:off x="8331859" y="402771"/>
                <a:ext cx="4352787" cy="3866190"/>
                <a:chOff x="8331859" y="402771"/>
                <a:chExt cx="4352787" cy="3866190"/>
              </a:xfrm>
            </p:grpSpPr>
            <p:sp>
              <p:nvSpPr>
                <p:cNvPr id="390" name="Freihandform: Form 389">
                  <a:extLst>
                    <a:ext uri="{FF2B5EF4-FFF2-40B4-BE49-F238E27FC236}">
                      <a16:creationId xmlns:a16="http://schemas.microsoft.com/office/drawing/2014/main" id="{961B2AB5-A829-493A-B232-689720E76145}"/>
                    </a:ext>
                  </a:extLst>
                </p:cNvPr>
                <p:cNvSpPr/>
                <p:nvPr/>
              </p:nvSpPr>
              <p:spPr>
                <a:xfrm>
                  <a:off x="9863646" y="3936173"/>
                  <a:ext cx="9525" cy="44459"/>
                </a:xfrm>
                <a:custGeom>
                  <a:avLst/>
                  <a:gdLst>
                    <a:gd name="connsiteX0" fmla="*/ 159 w 9525"/>
                    <a:gd name="connsiteY0" fmla="*/ 97 h 44459"/>
                    <a:gd name="connsiteX1" fmla="*/ 159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159" y="97"/>
                      </a:moveTo>
                      <a:lnTo>
                        <a:pt x="159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91" name="Grafik 2">
                  <a:extLst>
                    <a:ext uri="{FF2B5EF4-FFF2-40B4-BE49-F238E27FC236}">
                      <a16:creationId xmlns:a16="http://schemas.microsoft.com/office/drawing/2014/main" id="{7755C7BC-0349-45C2-AD45-D34BE8D33CFD}"/>
                    </a:ext>
                  </a:extLst>
                </p:cNvPr>
                <p:cNvGrpSpPr/>
                <p:nvPr/>
              </p:nvGrpSpPr>
              <p:grpSpPr>
                <a:xfrm>
                  <a:off x="9703345" y="3989561"/>
                  <a:ext cx="325600" cy="279400"/>
                  <a:chOff x="9703345" y="3989561"/>
                  <a:chExt cx="325600" cy="279400"/>
                </a:xfrm>
                <a:solidFill>
                  <a:srgbClr val="000000"/>
                </a:solidFill>
              </p:grpSpPr>
              <p:sp>
                <p:nvSpPr>
                  <p:cNvPr id="392" name="Textfeld 391">
                    <a:extLst>
                      <a:ext uri="{FF2B5EF4-FFF2-40B4-BE49-F238E27FC236}">
                        <a16:creationId xmlns:a16="http://schemas.microsoft.com/office/drawing/2014/main" id="{E1BC67DF-4799-4BE4-B4AF-C80F46FB171B}"/>
                      </a:ext>
                    </a:extLst>
                  </p:cNvPr>
                  <p:cNvSpPr txBox="1"/>
                  <p:nvPr/>
                </p:nvSpPr>
                <p:spPr>
                  <a:xfrm>
                    <a:off x="9797805" y="3943841"/>
                    <a:ext cx="322580" cy="370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2000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</a:t>
                    </a:r>
                  </a:p>
                </p:txBody>
              </p:sp>
              <p:sp>
                <p:nvSpPr>
                  <p:cNvPr id="393" name="Freihandform: Form 392">
                    <a:extLst>
                      <a:ext uri="{FF2B5EF4-FFF2-40B4-BE49-F238E27FC236}">
                        <a16:creationId xmlns:a16="http://schemas.microsoft.com/office/drawing/2014/main" id="{9678DF4D-1525-4C57-91D6-8D6AB6B0E948}"/>
                      </a:ext>
                    </a:extLst>
                  </p:cNvPr>
                  <p:cNvSpPr/>
                  <p:nvPr/>
                </p:nvSpPr>
                <p:spPr>
                  <a:xfrm flipV="1">
                    <a:off x="9703345" y="4127991"/>
                    <a:ext cx="159004" cy="21082"/>
                  </a:xfrm>
                  <a:custGeom>
                    <a:avLst/>
                    <a:gdLst>
                      <a:gd name="connsiteX0" fmla="*/ -222 w 159004"/>
                      <a:gd name="connsiteY0" fmla="*/ 21161 h 21082"/>
                      <a:gd name="connsiteX1" fmla="*/ 158782 w 159004"/>
                      <a:gd name="connsiteY1" fmla="*/ 21161 h 21082"/>
                      <a:gd name="connsiteX2" fmla="*/ 158782 w 159004"/>
                      <a:gd name="connsiteY2" fmla="*/ 79 h 21082"/>
                      <a:gd name="connsiteX3" fmla="*/ -222 w 159004"/>
                      <a:gd name="connsiteY3" fmla="*/ 79 h 21082"/>
                      <a:gd name="connsiteX4" fmla="*/ -222 w 159004"/>
                      <a:gd name="connsiteY4" fmla="*/ 21161 h 21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04" h="21082">
                        <a:moveTo>
                          <a:pt x="-222" y="21161"/>
                        </a:moveTo>
                        <a:lnTo>
                          <a:pt x="158782" y="21161"/>
                        </a:lnTo>
                        <a:lnTo>
                          <a:pt x="158782" y="79"/>
                        </a:lnTo>
                        <a:lnTo>
                          <a:pt x="-222" y="79"/>
                        </a:lnTo>
                        <a:lnTo>
                          <a:pt x="-222" y="21161"/>
                        </a:lnTo>
                      </a:path>
                    </a:pathLst>
                  </a:custGeom>
                  <a:solidFill>
                    <a:srgbClr val="000000"/>
                  </a:solidFill>
                  <a:ln w="2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94" name="Freihandform: Form 393">
                  <a:extLst>
                    <a:ext uri="{FF2B5EF4-FFF2-40B4-BE49-F238E27FC236}">
                      <a16:creationId xmlns:a16="http://schemas.microsoft.com/office/drawing/2014/main" id="{816B681D-B7B7-445A-A68C-11B4FE62E1BA}"/>
                    </a:ext>
                  </a:extLst>
                </p:cNvPr>
                <p:cNvSpPr/>
                <p:nvPr/>
              </p:nvSpPr>
              <p:spPr>
                <a:xfrm>
                  <a:off x="10871147" y="3936173"/>
                  <a:ext cx="9525" cy="44459"/>
                </a:xfrm>
                <a:custGeom>
                  <a:avLst/>
                  <a:gdLst>
                    <a:gd name="connsiteX0" fmla="*/ 237 w 9525"/>
                    <a:gd name="connsiteY0" fmla="*/ 97 h 44459"/>
                    <a:gd name="connsiteX1" fmla="*/ 237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237" y="97"/>
                      </a:moveTo>
                      <a:lnTo>
                        <a:pt x="237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Textfeld 394">
                  <a:extLst>
                    <a:ext uri="{FF2B5EF4-FFF2-40B4-BE49-F238E27FC236}">
                      <a16:creationId xmlns:a16="http://schemas.microsoft.com/office/drawing/2014/main" id="{2D5FF8B9-06C3-4E9B-99A7-8D89116EBD7C}"/>
                    </a:ext>
                  </a:extLst>
                </p:cNvPr>
                <p:cNvSpPr txBox="1"/>
                <p:nvPr/>
              </p:nvSpPr>
              <p:spPr>
                <a:xfrm>
                  <a:off x="10698940" y="395644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</a:t>
                  </a:r>
                </a:p>
              </p:txBody>
            </p:sp>
            <p:sp>
              <p:nvSpPr>
                <p:cNvPr id="396" name="Freihandform: Form 395">
                  <a:extLst>
                    <a:ext uri="{FF2B5EF4-FFF2-40B4-BE49-F238E27FC236}">
                      <a16:creationId xmlns:a16="http://schemas.microsoft.com/office/drawing/2014/main" id="{55BAA7AE-E05E-4061-B063-1EEDFD04B6AD}"/>
                    </a:ext>
                  </a:extLst>
                </p:cNvPr>
                <p:cNvSpPr/>
                <p:nvPr/>
              </p:nvSpPr>
              <p:spPr>
                <a:xfrm>
                  <a:off x="11878647" y="3936173"/>
                  <a:ext cx="9525" cy="44459"/>
                </a:xfrm>
                <a:custGeom>
                  <a:avLst/>
                  <a:gdLst>
                    <a:gd name="connsiteX0" fmla="*/ 315 w 9525"/>
                    <a:gd name="connsiteY0" fmla="*/ 97 h 44459"/>
                    <a:gd name="connsiteX1" fmla="*/ 315 w 9525"/>
                    <a:gd name="connsiteY1" fmla="*/ 44556 h 44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459">
                      <a:moveTo>
                        <a:pt x="315" y="97"/>
                      </a:moveTo>
                      <a:lnTo>
                        <a:pt x="315" y="44556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Textfeld 396">
                  <a:extLst>
                    <a:ext uri="{FF2B5EF4-FFF2-40B4-BE49-F238E27FC236}">
                      <a16:creationId xmlns:a16="http://schemas.microsoft.com/office/drawing/2014/main" id="{7585ABB6-C313-4576-80F1-6011BA001221}"/>
                    </a:ext>
                  </a:extLst>
                </p:cNvPr>
                <p:cNvSpPr txBox="1"/>
                <p:nvPr/>
              </p:nvSpPr>
              <p:spPr>
                <a:xfrm>
                  <a:off x="11706459" y="395644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</a:t>
                  </a:r>
                </a:p>
              </p:txBody>
            </p:sp>
            <p:sp>
              <p:nvSpPr>
                <p:cNvPr id="398" name="Freihandform: Form 397">
                  <a:extLst>
                    <a:ext uri="{FF2B5EF4-FFF2-40B4-BE49-F238E27FC236}">
                      <a16:creationId xmlns:a16="http://schemas.microsoft.com/office/drawing/2014/main" id="{E32B558F-A9D3-479D-A76A-F8B6CFFA9C12}"/>
                    </a:ext>
                  </a:extLst>
                </p:cNvPr>
                <p:cNvSpPr/>
                <p:nvPr/>
              </p:nvSpPr>
              <p:spPr>
                <a:xfrm>
                  <a:off x="9013196" y="3936173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95 h 9525"/>
                    <a:gd name="connsiteX1" fmla="*/ 95 w 44449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95"/>
                      </a:moveTo>
                      <a:lnTo>
                        <a:pt x="95" y="95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Freihandform: Form 398">
                  <a:extLst>
                    <a:ext uri="{FF2B5EF4-FFF2-40B4-BE49-F238E27FC236}">
                      <a16:creationId xmlns:a16="http://schemas.microsoft.com/office/drawing/2014/main" id="{826D8AA9-8363-4397-AFC9-C28C48EC056A}"/>
                    </a:ext>
                  </a:extLst>
                </p:cNvPr>
                <p:cNvSpPr/>
                <p:nvPr/>
              </p:nvSpPr>
              <p:spPr>
                <a:xfrm>
                  <a:off x="9013196" y="3347285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50 h 9525"/>
                    <a:gd name="connsiteX1" fmla="*/ 95 w 44449"/>
                    <a:gd name="connsiteY1" fmla="*/ 5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50"/>
                      </a:moveTo>
                      <a:lnTo>
                        <a:pt x="95" y="50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400" name="Grafik 2">
                  <a:extLst>
                    <a:ext uri="{FF2B5EF4-FFF2-40B4-BE49-F238E27FC236}">
                      <a16:creationId xmlns:a16="http://schemas.microsoft.com/office/drawing/2014/main" id="{7755C7BC-0349-45C2-AD45-D34BE8D33CFD}"/>
                    </a:ext>
                  </a:extLst>
                </p:cNvPr>
                <p:cNvGrpSpPr/>
                <p:nvPr/>
              </p:nvGrpSpPr>
              <p:grpSpPr>
                <a:xfrm>
                  <a:off x="8621217" y="3215200"/>
                  <a:ext cx="325600" cy="279400"/>
                  <a:chOff x="8621217" y="3215200"/>
                  <a:chExt cx="325600" cy="279400"/>
                </a:xfrm>
                <a:solidFill>
                  <a:srgbClr val="000000"/>
                </a:solidFill>
              </p:grpSpPr>
              <p:sp>
                <p:nvSpPr>
                  <p:cNvPr id="401" name="Textfeld 400">
                    <a:extLst>
                      <a:ext uri="{FF2B5EF4-FFF2-40B4-BE49-F238E27FC236}">
                        <a16:creationId xmlns:a16="http://schemas.microsoft.com/office/drawing/2014/main" id="{8C8AC8D0-BB68-4791-B208-50D5ADEC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5677" y="3169480"/>
                    <a:ext cx="322580" cy="370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en-GB" sz="2000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</a:t>
                    </a:r>
                  </a:p>
                </p:txBody>
              </p:sp>
              <p:sp>
                <p:nvSpPr>
                  <p:cNvPr id="402" name="Freihandform: Form 401">
                    <a:extLst>
                      <a:ext uri="{FF2B5EF4-FFF2-40B4-BE49-F238E27FC236}">
                        <a16:creationId xmlns:a16="http://schemas.microsoft.com/office/drawing/2014/main" id="{7E02EC54-D6C5-4E0C-9FCB-F36EAFBF640F}"/>
                      </a:ext>
                    </a:extLst>
                  </p:cNvPr>
                  <p:cNvSpPr/>
                  <p:nvPr/>
                </p:nvSpPr>
                <p:spPr>
                  <a:xfrm flipV="1">
                    <a:off x="8621217" y="3353631"/>
                    <a:ext cx="159004" cy="21082"/>
                  </a:xfrm>
                  <a:custGeom>
                    <a:avLst/>
                    <a:gdLst>
                      <a:gd name="connsiteX0" fmla="*/ -335 w 159004"/>
                      <a:gd name="connsiteY0" fmla="*/ 21080 h 21082"/>
                      <a:gd name="connsiteX1" fmla="*/ 158669 w 159004"/>
                      <a:gd name="connsiteY1" fmla="*/ 21080 h 21082"/>
                      <a:gd name="connsiteX2" fmla="*/ 158669 w 159004"/>
                      <a:gd name="connsiteY2" fmla="*/ -2 h 21082"/>
                      <a:gd name="connsiteX3" fmla="*/ -335 w 159004"/>
                      <a:gd name="connsiteY3" fmla="*/ -2 h 21082"/>
                      <a:gd name="connsiteX4" fmla="*/ -335 w 159004"/>
                      <a:gd name="connsiteY4" fmla="*/ 21080 h 21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04" h="21082">
                        <a:moveTo>
                          <a:pt x="-335" y="21080"/>
                        </a:moveTo>
                        <a:lnTo>
                          <a:pt x="158669" y="21080"/>
                        </a:lnTo>
                        <a:lnTo>
                          <a:pt x="158669" y="-2"/>
                        </a:lnTo>
                        <a:lnTo>
                          <a:pt x="-335" y="-2"/>
                        </a:lnTo>
                        <a:lnTo>
                          <a:pt x="-335" y="21080"/>
                        </a:lnTo>
                      </a:path>
                    </a:pathLst>
                  </a:custGeom>
                  <a:solidFill>
                    <a:srgbClr val="000000"/>
                  </a:solidFill>
                  <a:ln w="2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403" name="Freihandform: Form 402">
                  <a:extLst>
                    <a:ext uri="{FF2B5EF4-FFF2-40B4-BE49-F238E27FC236}">
                      <a16:creationId xmlns:a16="http://schemas.microsoft.com/office/drawing/2014/main" id="{28912E7D-4C8A-4AA3-A667-711B7867E0D2}"/>
                    </a:ext>
                  </a:extLst>
                </p:cNvPr>
                <p:cNvSpPr/>
                <p:nvPr/>
              </p:nvSpPr>
              <p:spPr>
                <a:xfrm>
                  <a:off x="9013196" y="2758360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4 h 9525"/>
                    <a:gd name="connsiteX1" fmla="*/ 95 w 44449"/>
                    <a:gd name="connsiteY1" fmla="*/ 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4"/>
                      </a:moveTo>
                      <a:lnTo>
                        <a:pt x="95" y="4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Freihandform: Form 403">
                  <a:extLst>
                    <a:ext uri="{FF2B5EF4-FFF2-40B4-BE49-F238E27FC236}">
                      <a16:creationId xmlns:a16="http://schemas.microsoft.com/office/drawing/2014/main" id="{9E203492-0C40-4BB1-B0FD-4A935507AC03}"/>
                    </a:ext>
                  </a:extLst>
                </p:cNvPr>
                <p:cNvSpPr/>
                <p:nvPr/>
              </p:nvSpPr>
              <p:spPr>
                <a:xfrm>
                  <a:off x="9013196" y="2169472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-41 h 9525"/>
                    <a:gd name="connsiteX1" fmla="*/ 95 w 44449"/>
                    <a:gd name="connsiteY1" fmla="*/ -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-41"/>
                      </a:moveTo>
                      <a:lnTo>
                        <a:pt x="95" y="-41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5" name="Textfeld 404">
                  <a:extLst>
                    <a:ext uri="{FF2B5EF4-FFF2-40B4-BE49-F238E27FC236}">
                      <a16:creationId xmlns:a16="http://schemas.microsoft.com/office/drawing/2014/main" id="{530AABBA-8350-4C37-ADDE-DF02F6518E94}"/>
                    </a:ext>
                  </a:extLst>
                </p:cNvPr>
                <p:cNvSpPr txBox="1"/>
                <p:nvPr/>
              </p:nvSpPr>
              <p:spPr>
                <a:xfrm>
                  <a:off x="8715779" y="2004304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</a:t>
                  </a:r>
                </a:p>
              </p:txBody>
            </p:sp>
            <p:sp>
              <p:nvSpPr>
                <p:cNvPr id="406" name="Freihandform: Form 405">
                  <a:extLst>
                    <a:ext uri="{FF2B5EF4-FFF2-40B4-BE49-F238E27FC236}">
                      <a16:creationId xmlns:a16="http://schemas.microsoft.com/office/drawing/2014/main" id="{D47CC295-3C21-4161-9E5E-BBF425218671}"/>
                    </a:ext>
                  </a:extLst>
                </p:cNvPr>
                <p:cNvSpPr/>
                <p:nvPr/>
              </p:nvSpPr>
              <p:spPr>
                <a:xfrm>
                  <a:off x="9013196" y="1580584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-87 h 9525"/>
                    <a:gd name="connsiteX1" fmla="*/ 95 w 44449"/>
                    <a:gd name="connsiteY1" fmla="*/ -8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-87"/>
                      </a:moveTo>
                      <a:lnTo>
                        <a:pt x="95" y="-87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7" name="Freihandform: Form 406">
                  <a:extLst>
                    <a:ext uri="{FF2B5EF4-FFF2-40B4-BE49-F238E27FC236}">
                      <a16:creationId xmlns:a16="http://schemas.microsoft.com/office/drawing/2014/main" id="{47B750C8-DFC7-4AC6-8351-3D07DBB00CCE}"/>
                    </a:ext>
                  </a:extLst>
                </p:cNvPr>
                <p:cNvSpPr/>
                <p:nvPr/>
              </p:nvSpPr>
              <p:spPr>
                <a:xfrm>
                  <a:off x="9013196" y="991659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-132 h 9525"/>
                    <a:gd name="connsiteX1" fmla="*/ 95 w 44449"/>
                    <a:gd name="connsiteY1" fmla="*/ -13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-132"/>
                      </a:moveTo>
                      <a:lnTo>
                        <a:pt x="95" y="-132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8" name="Textfeld 407">
                  <a:extLst>
                    <a:ext uri="{FF2B5EF4-FFF2-40B4-BE49-F238E27FC236}">
                      <a16:creationId xmlns:a16="http://schemas.microsoft.com/office/drawing/2014/main" id="{68357306-133A-4BF3-8AF9-98A3EEB0CD6A}"/>
                    </a:ext>
                  </a:extLst>
                </p:cNvPr>
                <p:cNvSpPr txBox="1"/>
                <p:nvPr/>
              </p:nvSpPr>
              <p:spPr>
                <a:xfrm>
                  <a:off x="8715779" y="82649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2</a:t>
                  </a:r>
                </a:p>
              </p:txBody>
            </p:sp>
            <p:sp>
              <p:nvSpPr>
                <p:cNvPr id="409" name="Freihandform: Form 408">
                  <a:extLst>
                    <a:ext uri="{FF2B5EF4-FFF2-40B4-BE49-F238E27FC236}">
                      <a16:creationId xmlns:a16="http://schemas.microsoft.com/office/drawing/2014/main" id="{1F827409-73EB-42DB-A660-D698207CE63D}"/>
                    </a:ext>
                  </a:extLst>
                </p:cNvPr>
                <p:cNvSpPr/>
                <p:nvPr/>
              </p:nvSpPr>
              <p:spPr>
                <a:xfrm>
                  <a:off x="9013196" y="402771"/>
                  <a:ext cx="44449" cy="9525"/>
                </a:xfrm>
                <a:custGeom>
                  <a:avLst/>
                  <a:gdLst>
                    <a:gd name="connsiteX0" fmla="*/ 44545 w 44449"/>
                    <a:gd name="connsiteY0" fmla="*/ -178 h 9525"/>
                    <a:gd name="connsiteX1" fmla="*/ 95 w 44449"/>
                    <a:gd name="connsiteY1" fmla="*/ -17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49" h="9525">
                      <a:moveTo>
                        <a:pt x="44545" y="-178"/>
                      </a:moveTo>
                      <a:lnTo>
                        <a:pt x="95" y="-178"/>
                      </a:lnTo>
                    </a:path>
                  </a:pathLst>
                </a:custGeom>
                <a:solidFill>
                  <a:srgbClr val="000000"/>
                </a:solidFill>
                <a:ln w="1015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0" name="Textfeld 409">
                  <a:extLst>
                    <a:ext uri="{FF2B5EF4-FFF2-40B4-BE49-F238E27FC236}">
                      <a16:creationId xmlns:a16="http://schemas.microsoft.com/office/drawing/2014/main" id="{50B7E9BF-35BB-4B27-A670-43AF621F06B6}"/>
                    </a:ext>
                  </a:extLst>
                </p:cNvPr>
                <p:cNvSpPr txBox="1"/>
                <p:nvPr/>
              </p:nvSpPr>
              <p:spPr>
                <a:xfrm rot="-5400000">
                  <a:off x="8330419" y="2738740"/>
                  <a:ext cx="254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l</a:t>
                  </a:r>
                </a:p>
              </p:txBody>
            </p:sp>
            <p:sp>
              <p:nvSpPr>
                <p:cNvPr id="411" name="Textfeld 410">
                  <a:extLst>
                    <a:ext uri="{FF2B5EF4-FFF2-40B4-BE49-F238E27FC236}">
                      <a16:creationId xmlns:a16="http://schemas.microsoft.com/office/drawing/2014/main" id="{A13A8B63-B7BD-4F50-97CE-C3020B07E93F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2632108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n</a:t>
                  </a:r>
                </a:p>
              </p:txBody>
            </p:sp>
            <p:sp>
              <p:nvSpPr>
                <p:cNvPr id="412" name="Textfeld 411">
                  <a:extLst>
                    <a:ext uri="{FF2B5EF4-FFF2-40B4-BE49-F238E27FC236}">
                      <a16:creationId xmlns:a16="http://schemas.microsoft.com/office/drawing/2014/main" id="{226B023B-016D-4B67-929E-450B902DD5E2}"/>
                    </a:ext>
                  </a:extLst>
                </p:cNvPr>
                <p:cNvSpPr txBox="1"/>
                <p:nvPr/>
              </p:nvSpPr>
              <p:spPr>
                <a:xfrm rot="-5400000">
                  <a:off x="8330419" y="2507080"/>
                  <a:ext cx="254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 </a:t>
                  </a:r>
                </a:p>
              </p:txBody>
            </p:sp>
            <p:sp>
              <p:nvSpPr>
                <p:cNvPr id="413" name="Textfeld 412">
                  <a:extLst>
                    <a:ext uri="{FF2B5EF4-FFF2-40B4-BE49-F238E27FC236}">
                      <a16:creationId xmlns:a16="http://schemas.microsoft.com/office/drawing/2014/main" id="{C1955B4A-DC0C-43B9-AF84-8D7A5EBBE323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2390296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o</a:t>
                  </a:r>
                </a:p>
              </p:txBody>
            </p:sp>
            <p:sp>
              <p:nvSpPr>
                <p:cNvPr id="414" name="Textfeld 413">
                  <a:extLst>
                    <a:ext uri="{FF2B5EF4-FFF2-40B4-BE49-F238E27FC236}">
                      <a16:creationId xmlns:a16="http://schemas.microsoft.com/office/drawing/2014/main" id="{797FD903-758C-4FD7-BD59-2D7393CB071C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2234848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d</a:t>
                  </a:r>
                </a:p>
              </p:txBody>
            </p:sp>
            <p:sp>
              <p:nvSpPr>
                <p:cNvPr id="415" name="Textfeld 414">
                  <a:extLst>
                    <a:ext uri="{FF2B5EF4-FFF2-40B4-BE49-F238E27FC236}">
                      <a16:creationId xmlns:a16="http://schemas.microsoft.com/office/drawing/2014/main" id="{172E6662-12BC-4A99-9DDB-775F114A45F5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2073568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d</a:t>
                  </a:r>
                </a:p>
              </p:txBody>
            </p:sp>
            <p:sp>
              <p:nvSpPr>
                <p:cNvPr id="416" name="Textfeld 415">
                  <a:extLst>
                    <a:ext uri="{FF2B5EF4-FFF2-40B4-BE49-F238E27FC236}">
                      <a16:creationId xmlns:a16="http://schemas.microsoft.com/office/drawing/2014/main" id="{A7F00A6C-7ADF-4B6D-81F9-B4D38DE418F6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1912288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s</a:t>
                  </a:r>
                </a:p>
              </p:txBody>
            </p:sp>
            <p:sp>
              <p:nvSpPr>
                <p:cNvPr id="417" name="Textfeld 416">
                  <a:extLst>
                    <a:ext uri="{FF2B5EF4-FFF2-40B4-BE49-F238E27FC236}">
                      <a16:creationId xmlns:a16="http://schemas.microsoft.com/office/drawing/2014/main" id="{390AFD3F-32F5-4CB8-A832-435F7BD90380}"/>
                    </a:ext>
                  </a:extLst>
                </p:cNvPr>
                <p:cNvSpPr txBox="1"/>
                <p:nvPr/>
              </p:nvSpPr>
              <p:spPr>
                <a:xfrm rot="-5400000">
                  <a:off x="8330419" y="1815952"/>
                  <a:ext cx="254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 </a:t>
                  </a:r>
                </a:p>
              </p:txBody>
            </p:sp>
            <p:sp>
              <p:nvSpPr>
                <p:cNvPr id="418" name="Textfeld 417">
                  <a:extLst>
                    <a:ext uri="{FF2B5EF4-FFF2-40B4-BE49-F238E27FC236}">
                      <a16:creationId xmlns:a16="http://schemas.microsoft.com/office/drawing/2014/main" id="{F813C203-9650-4E14-B575-C9F6CE69C5B2}"/>
                    </a:ext>
                  </a:extLst>
                </p:cNvPr>
                <p:cNvSpPr txBox="1"/>
                <p:nvPr/>
              </p:nvSpPr>
              <p:spPr>
                <a:xfrm rot="-5400000">
                  <a:off x="8330419" y="1735167"/>
                  <a:ext cx="254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"</a:t>
                  </a:r>
                </a:p>
              </p:txBody>
            </p:sp>
            <p:sp>
              <p:nvSpPr>
                <p:cNvPr id="419" name="Textfeld 418">
                  <a:extLst>
                    <a:ext uri="{FF2B5EF4-FFF2-40B4-BE49-F238E27FC236}">
                      <a16:creationId xmlns:a16="http://schemas.microsoft.com/office/drawing/2014/main" id="{DD21E909-CDC0-460F-A9E9-D58D971660AB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1582348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g</a:t>
                  </a:r>
                </a:p>
              </p:txBody>
            </p:sp>
            <p:sp>
              <p:nvSpPr>
                <p:cNvPr id="420" name="Textfeld 419">
                  <a:extLst>
                    <a:ext uri="{FF2B5EF4-FFF2-40B4-BE49-F238E27FC236}">
                      <a16:creationId xmlns:a16="http://schemas.microsoft.com/office/drawing/2014/main" id="{8F12A39E-33AC-48B3-8511-47CD7AA05AED}"/>
                    </a:ext>
                  </a:extLst>
                </p:cNvPr>
                <p:cNvSpPr txBox="1"/>
                <p:nvPr/>
              </p:nvSpPr>
              <p:spPr>
                <a:xfrm rot="-5400000">
                  <a:off x="8294419" y="1421031"/>
                  <a:ext cx="326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o</a:t>
                  </a:r>
                </a:p>
              </p:txBody>
            </p:sp>
            <p:sp>
              <p:nvSpPr>
                <p:cNvPr id="421" name="Textfeld 420">
                  <a:extLst>
                    <a:ext uri="{FF2B5EF4-FFF2-40B4-BE49-F238E27FC236}">
                      <a16:creationId xmlns:a16="http://schemas.microsoft.com/office/drawing/2014/main" id="{908E45A8-3848-4876-8FD0-435E6CC3708C}"/>
                    </a:ext>
                  </a:extLst>
                </p:cNvPr>
                <p:cNvSpPr txBox="1"/>
                <p:nvPr/>
              </p:nvSpPr>
              <p:spPr>
                <a:xfrm rot="-5400000">
                  <a:off x="8330419" y="1301584"/>
                  <a:ext cx="254880" cy="343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984" spc="0" baseline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"</a:t>
                  </a:r>
                </a:p>
              </p:txBody>
            </p:sp>
            <p:sp>
              <p:nvSpPr>
                <p:cNvPr id="422" name="Freihandform: Form 421">
                  <a:extLst>
                    <a:ext uri="{FF2B5EF4-FFF2-40B4-BE49-F238E27FC236}">
                      <a16:creationId xmlns:a16="http://schemas.microsoft.com/office/drawing/2014/main" id="{10DA31E3-9E93-45FC-8004-CD6B73927426}"/>
                    </a:ext>
                  </a:extLst>
                </p:cNvPr>
                <p:cNvSpPr/>
                <p:nvPr/>
              </p:nvSpPr>
              <p:spPr>
                <a:xfrm flipV="1">
                  <a:off x="9273962" y="1847460"/>
                  <a:ext cx="2535717" cy="1830516"/>
                </a:xfrm>
                <a:custGeom>
                  <a:avLst/>
                  <a:gdLst>
                    <a:gd name="connsiteX0" fmla="*/ 1594586 w 2535717"/>
                    <a:gd name="connsiteY0" fmla="*/ 1151152 h 1830516"/>
                    <a:gd name="connsiteX1" fmla="*/ 93 w 2535717"/>
                    <a:gd name="connsiteY1" fmla="*/ 99 h 1830516"/>
                    <a:gd name="connsiteX2" fmla="*/ 2535810 w 2535717"/>
                    <a:gd name="connsiteY2" fmla="*/ 1830616 h 1830516"/>
                    <a:gd name="connsiteX3" fmla="*/ 2292706 w 2535717"/>
                    <a:gd name="connsiteY3" fmla="*/ 1655127 h 1830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35717" h="1830516">
                      <a:moveTo>
                        <a:pt x="1594586" y="1151152"/>
                      </a:moveTo>
                      <a:lnTo>
                        <a:pt x="93" y="99"/>
                      </a:lnTo>
                      <a:lnTo>
                        <a:pt x="2535810" y="1830616"/>
                      </a:lnTo>
                      <a:lnTo>
                        <a:pt x="2292706" y="1655127"/>
                      </a:lnTo>
                    </a:path>
                  </a:pathLst>
                </a:custGeom>
                <a:noFill/>
                <a:ln w="63500" cap="sq">
                  <a:solidFill>
                    <a:srgbClr val="08306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3" name="Freihandform: Form 422">
                  <a:extLst>
                    <a:ext uri="{FF2B5EF4-FFF2-40B4-BE49-F238E27FC236}">
                      <a16:creationId xmlns:a16="http://schemas.microsoft.com/office/drawing/2014/main" id="{7F1D35F2-08D8-4A68-960D-0BBC980AD193}"/>
                    </a:ext>
                  </a:extLst>
                </p:cNvPr>
                <p:cNvSpPr/>
                <p:nvPr/>
              </p:nvSpPr>
              <p:spPr>
                <a:xfrm flipV="1">
                  <a:off x="9289912" y="1935980"/>
                  <a:ext cx="2525990" cy="1574786"/>
                </a:xfrm>
                <a:custGeom>
                  <a:avLst/>
                  <a:gdLst>
                    <a:gd name="connsiteX0" fmla="*/ 393649 w 2525990"/>
                    <a:gd name="connsiteY0" fmla="*/ 245441 h 1574786"/>
                    <a:gd name="connsiteX1" fmla="*/ 2526083 w 2525990"/>
                    <a:gd name="connsiteY1" fmla="*/ 1574879 h 1574786"/>
                    <a:gd name="connsiteX2" fmla="*/ 93 w 2525990"/>
                    <a:gd name="connsiteY2" fmla="*/ 92 h 1574786"/>
                    <a:gd name="connsiteX3" fmla="*/ 423519 w 2525990"/>
                    <a:gd name="connsiteY3" fmla="*/ 264072 h 1574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5990" h="1574786">
                      <a:moveTo>
                        <a:pt x="393649" y="245441"/>
                      </a:moveTo>
                      <a:lnTo>
                        <a:pt x="2526083" y="1574879"/>
                      </a:lnTo>
                      <a:lnTo>
                        <a:pt x="93" y="92"/>
                      </a:lnTo>
                      <a:lnTo>
                        <a:pt x="423519" y="264072"/>
                      </a:lnTo>
                    </a:path>
                  </a:pathLst>
                </a:custGeom>
                <a:noFill/>
                <a:ln w="63500" cap="sq">
                  <a:solidFill>
                    <a:srgbClr val="0E59A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4" name="Freihandform: Form 423">
                  <a:extLst>
                    <a:ext uri="{FF2B5EF4-FFF2-40B4-BE49-F238E27FC236}">
                      <a16:creationId xmlns:a16="http://schemas.microsoft.com/office/drawing/2014/main" id="{F06860BE-8041-40B4-87FB-89B6BF343EA1}"/>
                    </a:ext>
                  </a:extLst>
                </p:cNvPr>
                <p:cNvSpPr/>
                <p:nvPr/>
              </p:nvSpPr>
              <p:spPr>
                <a:xfrm flipV="1">
                  <a:off x="9290628" y="2274664"/>
                  <a:ext cx="2509551" cy="676161"/>
                </a:xfrm>
                <a:custGeom>
                  <a:avLst/>
                  <a:gdLst>
                    <a:gd name="connsiteX0" fmla="*/ 741408 w 2509551"/>
                    <a:gd name="connsiteY0" fmla="*/ 199817 h 676161"/>
                    <a:gd name="connsiteX1" fmla="*/ 2509644 w 2509551"/>
                    <a:gd name="connsiteY1" fmla="*/ 676233 h 676161"/>
                    <a:gd name="connsiteX2" fmla="*/ 93 w 2509551"/>
                    <a:gd name="connsiteY2" fmla="*/ 71 h 676161"/>
                    <a:gd name="connsiteX3" fmla="*/ 733293 w 2509551"/>
                    <a:gd name="connsiteY3" fmla="*/ 197620 h 67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9551" h="676161">
                      <a:moveTo>
                        <a:pt x="741408" y="199817"/>
                      </a:moveTo>
                      <a:lnTo>
                        <a:pt x="2509644" y="676233"/>
                      </a:lnTo>
                      <a:lnTo>
                        <a:pt x="93" y="71"/>
                      </a:lnTo>
                      <a:lnTo>
                        <a:pt x="733293" y="197620"/>
                      </a:lnTo>
                    </a:path>
                  </a:pathLst>
                </a:custGeom>
                <a:noFill/>
                <a:ln w="63500" cap="sq">
                  <a:solidFill>
                    <a:srgbClr val="3383B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5" name="Freihandform: Form 424">
                  <a:extLst>
                    <a:ext uri="{FF2B5EF4-FFF2-40B4-BE49-F238E27FC236}">
                      <a16:creationId xmlns:a16="http://schemas.microsoft.com/office/drawing/2014/main" id="{BE8DCC27-F969-4177-917B-6D4449177626}"/>
                    </a:ext>
                  </a:extLst>
                </p:cNvPr>
                <p:cNvSpPr/>
                <p:nvPr/>
              </p:nvSpPr>
              <p:spPr>
                <a:xfrm flipV="1">
                  <a:off x="9307727" y="2497511"/>
                  <a:ext cx="2497239" cy="43865"/>
                </a:xfrm>
                <a:custGeom>
                  <a:avLst/>
                  <a:gdLst>
                    <a:gd name="connsiteX0" fmla="*/ 1007329 w 2497239"/>
                    <a:gd name="connsiteY0" fmla="*/ 26229 h 43865"/>
                    <a:gd name="connsiteX1" fmla="*/ 2497333 w 2497239"/>
                    <a:gd name="connsiteY1" fmla="*/ 54 h 43865"/>
                    <a:gd name="connsiteX2" fmla="*/ 93 w 2497239"/>
                    <a:gd name="connsiteY2" fmla="*/ 43920 h 43865"/>
                    <a:gd name="connsiteX3" fmla="*/ 2052452 w 2497239"/>
                    <a:gd name="connsiteY3" fmla="*/ 7865 h 43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7239" h="43865">
                      <a:moveTo>
                        <a:pt x="1007329" y="26229"/>
                      </a:moveTo>
                      <a:lnTo>
                        <a:pt x="2497333" y="54"/>
                      </a:lnTo>
                      <a:lnTo>
                        <a:pt x="93" y="43920"/>
                      </a:lnTo>
                      <a:lnTo>
                        <a:pt x="2052452" y="7865"/>
                      </a:lnTo>
                    </a:path>
                  </a:pathLst>
                </a:custGeom>
                <a:noFill/>
                <a:ln w="63500" cap="sq">
                  <a:solidFill>
                    <a:srgbClr val="64A9D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6" name="Freihandform: Form 425">
                  <a:extLst>
                    <a:ext uri="{FF2B5EF4-FFF2-40B4-BE49-F238E27FC236}">
                      <a16:creationId xmlns:a16="http://schemas.microsoft.com/office/drawing/2014/main" id="{6BA1D892-8504-46D8-89EE-B6076D96217C}"/>
                    </a:ext>
                  </a:extLst>
                </p:cNvPr>
                <p:cNvSpPr/>
                <p:nvPr/>
              </p:nvSpPr>
              <p:spPr>
                <a:xfrm flipV="1">
                  <a:off x="9273178" y="2503962"/>
                  <a:ext cx="2535751" cy="33350"/>
                </a:xfrm>
                <a:custGeom>
                  <a:avLst/>
                  <a:gdLst>
                    <a:gd name="connsiteX0" fmla="*/ 1827856 w 2535751"/>
                    <a:gd name="connsiteY0" fmla="*/ 9364 h 33350"/>
                    <a:gd name="connsiteX1" fmla="*/ 93 w 2535751"/>
                    <a:gd name="connsiteY1" fmla="*/ 33405 h 33350"/>
                    <a:gd name="connsiteX2" fmla="*/ 2535844 w 2535751"/>
                    <a:gd name="connsiteY2" fmla="*/ 55 h 33350"/>
                    <a:gd name="connsiteX3" fmla="*/ 93 w 2535751"/>
                    <a:gd name="connsiteY3" fmla="*/ 33405 h 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35751" h="33350">
                      <a:moveTo>
                        <a:pt x="1827856" y="9364"/>
                      </a:moveTo>
                      <a:lnTo>
                        <a:pt x="93" y="33405"/>
                      </a:lnTo>
                      <a:lnTo>
                        <a:pt x="2535844" y="55"/>
                      </a:lnTo>
                      <a:lnTo>
                        <a:pt x="93" y="33405"/>
                      </a:lnTo>
                    </a:path>
                  </a:pathLst>
                </a:custGeom>
                <a:noFill/>
                <a:ln w="63500" cap="sq">
                  <a:solidFill>
                    <a:srgbClr val="A3CCE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7" name="Freihandform: Form 426">
                  <a:extLst>
                    <a:ext uri="{FF2B5EF4-FFF2-40B4-BE49-F238E27FC236}">
                      <a16:creationId xmlns:a16="http://schemas.microsoft.com/office/drawing/2014/main" id="{F3F831D0-6ABB-484A-B02F-9E7BDA58D4EA}"/>
                    </a:ext>
                  </a:extLst>
                </p:cNvPr>
                <p:cNvSpPr/>
                <p:nvPr/>
              </p:nvSpPr>
              <p:spPr>
                <a:xfrm flipV="1">
                  <a:off x="9293034" y="2508166"/>
                  <a:ext cx="2507018" cy="45377"/>
                </a:xfrm>
                <a:custGeom>
                  <a:avLst/>
                  <a:gdLst>
                    <a:gd name="connsiteX0" fmla="*/ 1421667 w 2507018"/>
                    <a:gd name="connsiteY0" fmla="*/ 25787 h 45377"/>
                    <a:gd name="connsiteX1" fmla="*/ 93 w 2507018"/>
                    <a:gd name="connsiteY1" fmla="*/ 56 h 45377"/>
                    <a:gd name="connsiteX2" fmla="*/ 2507112 w 2507018"/>
                    <a:gd name="connsiteY2" fmla="*/ 45434 h 45377"/>
                    <a:gd name="connsiteX3" fmla="*/ 167722 w 2507018"/>
                    <a:gd name="connsiteY3" fmla="*/ 3092 h 45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7018" h="45377">
                      <a:moveTo>
                        <a:pt x="1421667" y="25787"/>
                      </a:moveTo>
                      <a:lnTo>
                        <a:pt x="93" y="56"/>
                      </a:lnTo>
                      <a:lnTo>
                        <a:pt x="2507112" y="45434"/>
                      </a:lnTo>
                      <a:lnTo>
                        <a:pt x="167722" y="3092"/>
                      </a:lnTo>
                    </a:path>
                  </a:pathLst>
                </a:custGeom>
                <a:noFill/>
                <a:ln w="63500" cap="sq">
                  <a:solidFill>
                    <a:srgbClr val="D0E1F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428" name="Grafik 2">
                  <a:extLst>
                    <a:ext uri="{FF2B5EF4-FFF2-40B4-BE49-F238E27FC236}">
                      <a16:creationId xmlns:a16="http://schemas.microsoft.com/office/drawing/2014/main" id="{7755C7BC-0349-45C2-AD45-D34BE8D33CFD}"/>
                    </a:ext>
                  </a:extLst>
                </p:cNvPr>
                <p:cNvGrpSpPr/>
                <p:nvPr/>
              </p:nvGrpSpPr>
              <p:grpSpPr>
                <a:xfrm>
                  <a:off x="9057645" y="402783"/>
                  <a:ext cx="3627001" cy="3533401"/>
                  <a:chOff x="9057645" y="402783"/>
                  <a:chExt cx="3627001" cy="3533401"/>
                </a:xfrm>
                <a:noFill/>
              </p:grpSpPr>
              <p:sp>
                <p:nvSpPr>
                  <p:cNvPr id="429" name="Freihandform: Form 428">
                    <a:extLst>
                      <a:ext uri="{FF2B5EF4-FFF2-40B4-BE49-F238E27FC236}">
                        <a16:creationId xmlns:a16="http://schemas.microsoft.com/office/drawing/2014/main" id="{81B652CB-E227-4EB2-965A-F8687EA5E2BD}"/>
                      </a:ext>
                    </a:extLst>
                  </p:cNvPr>
                  <p:cNvSpPr/>
                  <p:nvPr/>
                </p:nvSpPr>
                <p:spPr>
                  <a:xfrm flipV="1">
                    <a:off x="9057645" y="402783"/>
                    <a:ext cx="9525" cy="3533401"/>
                  </a:xfrm>
                  <a:custGeom>
                    <a:avLst/>
                    <a:gdLst>
                      <a:gd name="connsiteX0" fmla="*/ 54 w 9525"/>
                      <a:gd name="connsiteY0" fmla="*/ -10 h 3533401"/>
                      <a:gd name="connsiteX1" fmla="*/ 54 w 9525"/>
                      <a:gd name="connsiteY1" fmla="*/ 3533391 h 3533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533401">
                        <a:moveTo>
                          <a:pt x="54" y="-10"/>
                        </a:moveTo>
                        <a:lnTo>
                          <a:pt x="54" y="3533391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0" name="Freihandform: Form 429">
                    <a:extLst>
                      <a:ext uri="{FF2B5EF4-FFF2-40B4-BE49-F238E27FC236}">
                        <a16:creationId xmlns:a16="http://schemas.microsoft.com/office/drawing/2014/main" id="{B10748C7-47C1-49C1-853D-573E83F5ED55}"/>
                      </a:ext>
                    </a:extLst>
                  </p:cNvPr>
                  <p:cNvSpPr/>
                  <p:nvPr/>
                </p:nvSpPr>
                <p:spPr>
                  <a:xfrm flipV="1">
                    <a:off x="12684647" y="402783"/>
                    <a:ext cx="9525" cy="3533401"/>
                  </a:xfrm>
                  <a:custGeom>
                    <a:avLst/>
                    <a:gdLst>
                      <a:gd name="connsiteX0" fmla="*/ 149 w 9525"/>
                      <a:gd name="connsiteY0" fmla="*/ -10 h 3533401"/>
                      <a:gd name="connsiteX1" fmla="*/ 149 w 9525"/>
                      <a:gd name="connsiteY1" fmla="*/ 3533391 h 3533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533401">
                        <a:moveTo>
                          <a:pt x="149" y="-10"/>
                        </a:moveTo>
                        <a:lnTo>
                          <a:pt x="149" y="3533391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1" name="Freihandform: Form 430">
                    <a:extLst>
                      <a:ext uri="{FF2B5EF4-FFF2-40B4-BE49-F238E27FC236}">
                        <a16:creationId xmlns:a16="http://schemas.microsoft.com/office/drawing/2014/main" id="{7C270F5A-3621-4C26-9670-79F9D4805190}"/>
                      </a:ext>
                    </a:extLst>
                  </p:cNvPr>
                  <p:cNvSpPr/>
                  <p:nvPr/>
                </p:nvSpPr>
                <p:spPr>
                  <a:xfrm flipV="1">
                    <a:off x="9057645" y="3936184"/>
                    <a:ext cx="3627001" cy="9525"/>
                  </a:xfrm>
                  <a:custGeom>
                    <a:avLst/>
                    <a:gdLst>
                      <a:gd name="connsiteX0" fmla="*/ 102 w 3627001"/>
                      <a:gd name="connsiteY0" fmla="*/ 315 h 9525"/>
                      <a:gd name="connsiteX1" fmla="*/ 3627103 w 3627001"/>
                      <a:gd name="connsiteY1" fmla="*/ 315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7001" h="9525">
                        <a:moveTo>
                          <a:pt x="102" y="315"/>
                        </a:moveTo>
                        <a:lnTo>
                          <a:pt x="3627103" y="315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2" name="Freihandform: Form 431">
                    <a:extLst>
                      <a:ext uri="{FF2B5EF4-FFF2-40B4-BE49-F238E27FC236}">
                        <a16:creationId xmlns:a16="http://schemas.microsoft.com/office/drawing/2014/main" id="{03A06DA6-8739-4F9B-8715-91188849BEAB}"/>
                      </a:ext>
                    </a:extLst>
                  </p:cNvPr>
                  <p:cNvSpPr/>
                  <p:nvPr/>
                </p:nvSpPr>
                <p:spPr>
                  <a:xfrm flipV="1">
                    <a:off x="9057645" y="402783"/>
                    <a:ext cx="3627001" cy="9525"/>
                  </a:xfrm>
                  <a:custGeom>
                    <a:avLst/>
                    <a:gdLst>
                      <a:gd name="connsiteX0" fmla="*/ 102 w 3627001"/>
                      <a:gd name="connsiteY0" fmla="*/ -335 h 9525"/>
                      <a:gd name="connsiteX1" fmla="*/ 3627103 w 3627001"/>
                      <a:gd name="connsiteY1" fmla="*/ -335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7001" h="9525">
                        <a:moveTo>
                          <a:pt x="102" y="-335"/>
                        </a:moveTo>
                        <a:lnTo>
                          <a:pt x="3627103" y="-335"/>
                        </a:lnTo>
                      </a:path>
                    </a:pathLst>
                  </a:custGeom>
                  <a:noFill/>
                  <a:ln w="10160" cap="sq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1783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feld 285">
            <a:extLst>
              <a:ext uri="{FF2B5EF4-FFF2-40B4-BE49-F238E27FC236}">
                <a16:creationId xmlns:a16="http://schemas.microsoft.com/office/drawing/2014/main" id="{EBDA9CA5-7A93-4719-A2A5-0E5DA55D605C}"/>
              </a:ext>
            </a:extLst>
          </p:cNvPr>
          <p:cNvSpPr txBox="1"/>
          <p:nvPr/>
        </p:nvSpPr>
        <p:spPr>
          <a:xfrm rot="16200000">
            <a:off x="22086896" y="3899603"/>
            <a:ext cx="7967055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See the code</a:t>
            </a:r>
          </a:p>
          <a:p>
            <a:pPr algn="just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https://github.com/ClaraKuper/VVSS2021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5C84EA-CFB4-4B4D-B811-E987A6F95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67" y="1218406"/>
            <a:ext cx="15335250" cy="6562725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D809C12F-4DD6-4957-BF51-FE58B4B7BBC4}"/>
              </a:ext>
            </a:extLst>
          </p:cNvPr>
          <p:cNvSpPr txBox="1"/>
          <p:nvPr/>
        </p:nvSpPr>
        <p:spPr>
          <a:xfrm>
            <a:off x="14996410" y="1218406"/>
            <a:ext cx="5931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Response update patterns of human observers relative to the response onset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739C9-B9F1-4F73-A38C-3D07EBEE2FBF}"/>
              </a:ext>
            </a:extLst>
          </p:cNvPr>
          <p:cNvSpPr txBox="1"/>
          <p:nvPr/>
        </p:nvSpPr>
        <p:spPr>
          <a:xfrm>
            <a:off x="15072610" y="4439864"/>
            <a:ext cx="58550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… and relative to the go signal suggest that earlier samples can update the response choice, while later samples can’t.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C9225C-1412-4450-AA82-F24D6C6C95BD}"/>
              </a:ext>
            </a:extLst>
          </p:cNvPr>
          <p:cNvSpPr txBox="1"/>
          <p:nvPr/>
        </p:nvSpPr>
        <p:spPr>
          <a:xfrm>
            <a:off x="21151972" y="2547038"/>
            <a:ext cx="40199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These patterns most closely match the predictions from Go &amp; Adapt model.</a:t>
            </a:r>
          </a:p>
        </p:txBody>
      </p:sp>
    </p:spTree>
    <p:extLst>
      <p:ext uri="{BB962C8B-B14F-4D97-AF65-F5344CB8AC3E}">
        <p14:creationId xmlns:p14="http://schemas.microsoft.com/office/powerpoint/2010/main" val="362620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345</Words>
  <Application>Microsoft Office PowerPoint</Application>
  <PresentationFormat>Benutzerdefiniert</PresentationFormat>
  <Paragraphs>205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Clara Kuper</dc:creator>
  <cp:lastModifiedBy>Clara Kuper</cp:lastModifiedBy>
  <cp:revision>31</cp:revision>
  <dcterms:created xsi:type="dcterms:W3CDTF">2021-05-03T10:08:01Z</dcterms:created>
  <dcterms:modified xsi:type="dcterms:W3CDTF">2021-05-06T18:24:49Z</dcterms:modified>
</cp:coreProperties>
</file>