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75" d="100"/>
          <a:sy n="75" d="100"/>
        </p:scale>
        <p:origin x="4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400BF-DA69-4628-AB23-EB384765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4B841E-139D-4687-8311-40123C72B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DAC1-4945-42AE-8AB1-1C0DA8B9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8D318-3693-4023-B1BF-6854F94D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F0F83-D9A1-422E-8D7A-2305A0D2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5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95748-8466-4C48-8986-6A3C830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EADE4A-802E-4365-AF67-652239CAF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A6AB2-9E82-4669-A831-2B07F4B5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FAC5B-1B0C-4601-AAAC-9FA11B6A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51F79-1E84-4B37-AF7B-C9161102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87D209-5756-4B06-8055-09F10F31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F8AA5-72A9-4B8E-A09D-E5B55CB0E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2B9DF-D52D-4466-B259-160C7FF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6282C-B965-45E6-8443-887EABC7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2DA1A-E53D-4D67-A88D-CDF4A4B1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3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08AFD-7D7A-4E66-8A3C-3BEFBFF4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F38B1-63C1-46C4-BC91-E6C5271C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C0449-EC6C-4FFD-9C3F-C4823035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C68CB-3D38-49F7-B3F7-937D5240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29BB9-029A-4EE1-9824-BB673511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8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FB81F-FBBE-4C04-A8BD-FA3036BF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3F2354-68A3-4142-B99D-98D692EC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84851-7E4B-449A-A5F6-D0BA1635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F238D-C3CD-43BE-8E56-7176C419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FB6D7-B1C3-46A8-B888-CC3E6EB1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4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DBA5B-B87C-4D68-B2D6-CFC9BFC4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45A62-227B-4BE3-BC30-CB22F01A2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13CA6E-A072-41F4-AD3D-BC3B098D9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E197F-B1C4-4ACA-B4CF-A5399662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4A9F1-D646-47D7-AF04-86AEECE7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BD0334-27E3-4C5A-B8B2-4E5134B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4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5B26E-04DE-4BAB-9412-A4D9BA09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7D2E1-9DED-4C13-AA52-5137C93A1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414418-21A5-4735-8268-8166C2342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D18D8F-9AD0-4112-92C4-0E61AFCBA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CD622C-F031-40E2-98D2-B230A21BA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B55E7F-6981-4C55-9FF1-0475F79B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698501-EC76-493B-9366-927F0431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E6EB37-322B-4E39-9385-66B25B69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9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52201-66D6-4F17-A3A3-361CE91A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8C06AD-5BBB-47B3-901E-7284A89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884011-621F-494D-9F83-F0F11E46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7F42DD-D615-4C8A-BFA4-C353C2E8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2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B4BA6D-37EE-44EC-A943-15CB91A6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5215D6-F897-4880-9E82-D46623DF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ACA713-BCB9-4B13-AFDA-C93E360F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7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2EB2C-418E-4247-8EA7-E4738FD1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9B218-195A-4E0D-8961-76A55068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E8E980-F7CD-4A1F-B9CE-362EB86C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73E05-3E7C-4E2F-8BAF-01D40D26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CB454-238B-41C0-9132-8D2755CF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35F42-43AF-414E-B628-23DD579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0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7CB08-02F1-405B-9F6F-07F7C2E8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822E27-0B4E-4CB1-A01B-6F4AF748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84F290-ED80-442F-B8AA-D2398ED3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C0832-866F-47BE-9759-1C053626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0E390F-9FA0-482F-A1A6-EC776009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7BE8E-04AC-4DF8-9BE8-0474AE9F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1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66C959-0CFD-4BCE-871A-09BD22E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64261-E9F7-4980-9CDB-D57C183B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CA6B0-B646-4B81-892B-45E83F26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ED4C-266E-4CC6-8D0B-4528CC98236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568FE-EDAC-4D4B-8F2C-6D963C121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B86C9-C7B0-407C-B1E3-30C47AFFA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09F5-80D3-4F05-8C33-C0F0850F25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5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75DBF1BF-2F27-490B-9E98-7D9EBECA16E3}"/>
              </a:ext>
            </a:extLst>
          </p:cNvPr>
          <p:cNvGrpSpPr/>
          <p:nvPr/>
        </p:nvGrpSpPr>
        <p:grpSpPr>
          <a:xfrm>
            <a:off x="-14562" y="8473"/>
            <a:ext cx="12206562" cy="6426200"/>
            <a:chOff x="-14562" y="431800"/>
            <a:chExt cx="12206562" cy="6426200"/>
          </a:xfrm>
        </p:grpSpPr>
        <p:pic>
          <p:nvPicPr>
            <p:cNvPr id="5" name="Grafik 4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DA161813-9E1B-456C-AC2D-4F0D0B024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" t="6279" r="1"/>
            <a:stretch/>
          </p:blipFill>
          <p:spPr>
            <a:xfrm>
              <a:off x="20" y="431800"/>
              <a:ext cx="12191980" cy="6426200"/>
            </a:xfrm>
            <a:prstGeom prst="rect">
              <a:avLst/>
            </a:prstGeom>
          </p:spPr>
        </p:pic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E7AD3EB-B1AA-4303-95ED-80700CD488D7}"/>
                </a:ext>
              </a:extLst>
            </p:cNvPr>
            <p:cNvSpPr/>
            <p:nvPr/>
          </p:nvSpPr>
          <p:spPr>
            <a:xfrm>
              <a:off x="0" y="5604933"/>
              <a:ext cx="12188952" cy="32973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61FE1728-D271-4E6F-8CD5-75B77C8E2325}"/>
                </a:ext>
              </a:extLst>
            </p:cNvPr>
            <p:cNvSpPr txBox="1"/>
            <p:nvPr/>
          </p:nvSpPr>
          <p:spPr>
            <a:xfrm>
              <a:off x="2635335" y="5632885"/>
              <a:ext cx="5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8:00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F4E96BC-1213-428A-8611-AA5FFAA21267}"/>
                </a:ext>
              </a:extLst>
            </p:cNvPr>
            <p:cNvSpPr txBox="1"/>
            <p:nvPr/>
          </p:nvSpPr>
          <p:spPr>
            <a:xfrm>
              <a:off x="3158543" y="5632885"/>
              <a:ext cx="5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9:00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CB3A043-A189-4874-A1D5-57566221DB0B}"/>
                </a:ext>
              </a:extLst>
            </p:cNvPr>
            <p:cNvSpPr txBox="1"/>
            <p:nvPr/>
          </p:nvSpPr>
          <p:spPr>
            <a:xfrm>
              <a:off x="3630949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10:00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1F3EFD7-7E05-4ADF-9BD4-9E6084F37DB0}"/>
                </a:ext>
              </a:extLst>
            </p:cNvPr>
            <p:cNvSpPr txBox="1"/>
            <p:nvPr/>
          </p:nvSpPr>
          <p:spPr>
            <a:xfrm>
              <a:off x="4152883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11:00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A83413C-44D9-4702-B508-074BF3852586}"/>
                </a:ext>
              </a:extLst>
            </p:cNvPr>
            <p:cNvSpPr txBox="1"/>
            <p:nvPr/>
          </p:nvSpPr>
          <p:spPr>
            <a:xfrm>
              <a:off x="4683284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12:00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5E8DDAC-25EE-4ADC-A2F6-557DAEC13EE7}"/>
                </a:ext>
              </a:extLst>
            </p:cNvPr>
            <p:cNvSpPr txBox="1"/>
            <p:nvPr/>
          </p:nvSpPr>
          <p:spPr>
            <a:xfrm>
              <a:off x="5188284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13:00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847F8A9-13BB-4FE1-BB69-679E0D0700BC}"/>
                </a:ext>
              </a:extLst>
            </p:cNvPr>
            <p:cNvSpPr txBox="1"/>
            <p:nvPr/>
          </p:nvSpPr>
          <p:spPr>
            <a:xfrm>
              <a:off x="5667883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14:00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74615A7-2CD8-4303-81EF-9A937E02A3A2}"/>
                </a:ext>
              </a:extLst>
            </p:cNvPr>
            <p:cNvSpPr txBox="1"/>
            <p:nvPr/>
          </p:nvSpPr>
          <p:spPr>
            <a:xfrm>
              <a:off x="6223685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15:00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429B5B-6B5A-4D4F-80C2-3CE321475546}"/>
                </a:ext>
              </a:extLst>
            </p:cNvPr>
            <p:cNvSpPr txBox="1"/>
            <p:nvPr/>
          </p:nvSpPr>
          <p:spPr>
            <a:xfrm>
              <a:off x="6745619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16:00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94FA319-D46C-4A90-AA57-783A5C18F918}"/>
                </a:ext>
              </a:extLst>
            </p:cNvPr>
            <p:cNvSpPr txBox="1"/>
            <p:nvPr/>
          </p:nvSpPr>
          <p:spPr>
            <a:xfrm>
              <a:off x="7233688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17:00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614E84D-E85C-4004-AFC4-CAC35AE9C047}"/>
                </a:ext>
              </a:extLst>
            </p:cNvPr>
            <p:cNvSpPr txBox="1"/>
            <p:nvPr/>
          </p:nvSpPr>
          <p:spPr>
            <a:xfrm>
              <a:off x="7772556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18:00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5D55131-A9B9-42BA-8E98-94D621E6AF18}"/>
                </a:ext>
              </a:extLst>
            </p:cNvPr>
            <p:cNvSpPr txBox="1"/>
            <p:nvPr/>
          </p:nvSpPr>
          <p:spPr>
            <a:xfrm>
              <a:off x="8286029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19:00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C956AC5-3353-4A36-82E5-5AC9542CDF37}"/>
                </a:ext>
              </a:extLst>
            </p:cNvPr>
            <p:cNvSpPr txBox="1"/>
            <p:nvPr/>
          </p:nvSpPr>
          <p:spPr>
            <a:xfrm>
              <a:off x="8816425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20:00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5752E3A-72CD-4228-BEB1-8A225DF7E392}"/>
                </a:ext>
              </a:extLst>
            </p:cNvPr>
            <p:cNvSpPr txBox="1"/>
            <p:nvPr/>
          </p:nvSpPr>
          <p:spPr>
            <a:xfrm>
              <a:off x="9287561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21:00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0693119-DE3B-4B0A-BD1B-D7704AD75BAD}"/>
                </a:ext>
              </a:extLst>
            </p:cNvPr>
            <p:cNvSpPr txBox="1"/>
            <p:nvPr/>
          </p:nvSpPr>
          <p:spPr>
            <a:xfrm>
              <a:off x="9826427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22:00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A91F39B-82C1-427F-A386-FC9928DEDB12}"/>
                </a:ext>
              </a:extLst>
            </p:cNvPr>
            <p:cNvSpPr txBox="1"/>
            <p:nvPr/>
          </p:nvSpPr>
          <p:spPr>
            <a:xfrm>
              <a:off x="10348364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23:00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9621FFD-C948-4DF3-959D-683BB86C2026}"/>
                </a:ext>
              </a:extLst>
            </p:cNvPr>
            <p:cNvSpPr txBox="1"/>
            <p:nvPr/>
          </p:nvSpPr>
          <p:spPr>
            <a:xfrm>
              <a:off x="10904171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24:00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7E14716-E478-4838-838E-55AADBB0F19C}"/>
                </a:ext>
              </a:extLst>
            </p:cNvPr>
            <p:cNvSpPr txBox="1"/>
            <p:nvPr/>
          </p:nvSpPr>
          <p:spPr>
            <a:xfrm>
              <a:off x="11400709" y="5632885"/>
              <a:ext cx="640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00:00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C1B165D-4006-4FC5-A1AF-5B3661BF9F10}"/>
                </a:ext>
              </a:extLst>
            </p:cNvPr>
            <p:cNvSpPr txBox="1"/>
            <p:nvPr/>
          </p:nvSpPr>
          <p:spPr>
            <a:xfrm>
              <a:off x="-14562" y="5632885"/>
              <a:ext cx="5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3:00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E6880EC-59A7-462D-989C-F634B9FE42C0}"/>
                </a:ext>
              </a:extLst>
            </p:cNvPr>
            <p:cNvSpPr txBox="1"/>
            <p:nvPr/>
          </p:nvSpPr>
          <p:spPr>
            <a:xfrm>
              <a:off x="542514" y="5632885"/>
              <a:ext cx="5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4:00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197A81-2900-4B0B-A946-3BA4CB3E6BA5}"/>
                </a:ext>
              </a:extLst>
            </p:cNvPr>
            <p:cNvSpPr txBox="1"/>
            <p:nvPr/>
          </p:nvSpPr>
          <p:spPr>
            <a:xfrm>
              <a:off x="1048788" y="5632885"/>
              <a:ext cx="5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5:00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61A8D33-51DF-49EC-8C2F-12293717C975}"/>
                </a:ext>
              </a:extLst>
            </p:cNvPr>
            <p:cNvSpPr txBox="1"/>
            <p:nvPr/>
          </p:nvSpPr>
          <p:spPr>
            <a:xfrm>
              <a:off x="1580459" y="5632885"/>
              <a:ext cx="5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6:00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604E797-92B4-446A-9EFC-7C3EA6E34118}"/>
                </a:ext>
              </a:extLst>
            </p:cNvPr>
            <p:cNvSpPr txBox="1"/>
            <p:nvPr/>
          </p:nvSpPr>
          <p:spPr>
            <a:xfrm>
              <a:off x="2103665" y="5632885"/>
              <a:ext cx="5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7:00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13F0C2C-A71E-49C4-8F93-B4330022B6A3}"/>
                </a:ext>
              </a:extLst>
            </p:cNvPr>
            <p:cNvSpPr txBox="1"/>
            <p:nvPr/>
          </p:nvSpPr>
          <p:spPr>
            <a:xfrm>
              <a:off x="3706759" y="5934670"/>
              <a:ext cx="6885497" cy="92333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Poster Session A: </a:t>
              </a:r>
              <a:r>
                <a:rPr lang="en-GB" b="1" dirty="0"/>
                <a:t>Saturday, May 22</a:t>
              </a:r>
              <a:r>
                <a:rPr lang="en-GB" b="1" baseline="30000" dirty="0"/>
                <a:t>nd</a:t>
              </a:r>
              <a:r>
                <a:rPr lang="en-GB" b="1" dirty="0"/>
                <a:t> 8am EDT/ 2pm CEST</a:t>
              </a:r>
            </a:p>
            <a:p>
              <a:r>
                <a:rPr lang="en-GB" dirty="0"/>
                <a:t>“</a:t>
              </a:r>
              <a:r>
                <a: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Perception and Action: Decision making, models, neural mechanisms</a:t>
              </a:r>
              <a:r>
                <a:rPr lang="en-GB" dirty="0"/>
                <a:t>” </a:t>
              </a:r>
              <a:br>
                <a:rPr lang="en-GB" dirty="0"/>
              </a:br>
              <a:r>
                <a:rPr lang="en-GB" dirty="0"/>
                <a:t>Room: Egret</a:t>
              </a: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3893AA37-7B94-435C-B6D1-2456E439D3F6}"/>
              </a:ext>
            </a:extLst>
          </p:cNvPr>
          <p:cNvSpPr txBox="1"/>
          <p:nvPr/>
        </p:nvSpPr>
        <p:spPr>
          <a:xfrm flipH="1">
            <a:off x="7593766" y="6488668"/>
            <a:ext cx="459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adapted from: https://24timezones.com/ </a:t>
            </a:r>
          </a:p>
        </p:txBody>
      </p:sp>
    </p:spTree>
    <p:extLst>
      <p:ext uri="{BB962C8B-B14F-4D97-AF65-F5344CB8AC3E}">
        <p14:creationId xmlns:p14="http://schemas.microsoft.com/office/powerpoint/2010/main" val="1077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Clara Kuper</dc:creator>
  <cp:lastModifiedBy>Clara Kuper</cp:lastModifiedBy>
  <cp:revision>3</cp:revision>
  <dcterms:created xsi:type="dcterms:W3CDTF">2021-05-07T09:13:07Z</dcterms:created>
  <dcterms:modified xsi:type="dcterms:W3CDTF">2021-05-07T09:31:01Z</dcterms:modified>
</cp:coreProperties>
</file>