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Software de 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23758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703A0-5DB2-4D13-8D03-F4437C21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08" y="2672715"/>
            <a:ext cx="5575264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141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¿Qué es Git?</vt:lpstr>
      <vt:lpstr>¿Qué es GitHub?</vt:lpstr>
      <vt:lpstr>Comandos básicos</vt:lpstr>
      <vt:lpstr>GitHub Desktop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TheBridge</cp:lastModifiedBy>
  <cp:revision>15</cp:revision>
  <dcterms:created xsi:type="dcterms:W3CDTF">2020-06-21T16:21:40Z</dcterms:created>
  <dcterms:modified xsi:type="dcterms:W3CDTF">2020-10-12T21:07:30Z</dcterms:modified>
</cp:coreProperties>
</file>