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4" r:id="rId2"/>
    <p:sldId id="273" r:id="rId3"/>
  </p:sldIdLst>
  <p:sldSz cx="6858000" cy="9906000" type="A4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9" autoAdjust="0"/>
    <p:restoredTop sz="94670" autoAdjust="0"/>
  </p:normalViewPr>
  <p:slideViewPr>
    <p:cSldViewPr>
      <p:cViewPr>
        <p:scale>
          <a:sx n="150" d="100"/>
          <a:sy n="150" d="100"/>
        </p:scale>
        <p:origin x="1884" y="-389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93"/>
            <a:ext cx="5829300" cy="212336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21.09.2018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21.09.2018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529700"/>
            <a:ext cx="1157288" cy="112680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81" y="529700"/>
            <a:ext cx="3357563" cy="1126807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21.09.2018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21.09.2018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4198597"/>
            <a:ext cx="5829300" cy="216693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21.09.2018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80" y="3081868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5" y="3081868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21.09.2018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3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3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78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78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21.09.2018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21.09.2018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8" y="394407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95" y="394418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8" y="207293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21.09.2018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3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5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21.09.2018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31141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1406"/>
            <a:ext cx="160020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2124-BDB8-4DC5-8F41-BBB4CF6022AF}" type="datetimeFigureOut">
              <a:rPr lang="de-DE" smtClean="0"/>
              <a:pPr/>
              <a:t>21.09.2018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1406"/>
            <a:ext cx="217170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1406"/>
            <a:ext cx="160020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244976" y="1140824"/>
            <a:ext cx="6352376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1200" dirty="0"/>
              <a:t>DataFactory ist eine Client-Server Applikation auf Basis von Microsoft SQL Server und .NET Komponenten. </a:t>
            </a:r>
          </a:p>
          <a:p>
            <a:r>
              <a:rPr lang="de-DE" sz="1200" dirty="0"/>
              <a:t>DataFactory dient zur Erfassung von Daten für die Unternehmensplanung und die Organisation verschiedener Fachbereiche. Zumeist erfolgt die Erfassung von Daten für viele operative Bereiche </a:t>
            </a:r>
            <a:r>
              <a:rPr lang="de-DE" sz="800" dirty="0"/>
              <a:t>(Rechnungswesen, Projekte, Personal, Verträge, Fuhrpark), </a:t>
            </a:r>
            <a:r>
              <a:rPr lang="de-DE" sz="1200" dirty="0"/>
              <a:t>so dass größere Benutzerzahlen zu erwarten sind.</a:t>
            </a:r>
          </a:p>
          <a:p>
            <a:endParaRPr lang="de-DE" sz="1200" dirty="0"/>
          </a:p>
          <a:p>
            <a:r>
              <a:rPr lang="de-DE" sz="1200" dirty="0"/>
              <a:t>Das System kann betrieben werden: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Im Intranet mit Authentifizierung über </a:t>
            </a:r>
            <a:r>
              <a:rPr lang="de-DE" sz="1200" dirty="0" err="1"/>
              <a:t>Active</a:t>
            </a:r>
            <a:r>
              <a:rPr lang="de-DE" sz="1200" dirty="0"/>
              <a:t> Directory </a:t>
            </a:r>
            <a:r>
              <a:rPr lang="de-DE" sz="800" dirty="0"/>
              <a:t>(Standard und hier beschrieben)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OnPremises</a:t>
            </a:r>
            <a:r>
              <a:rPr lang="de-DE" sz="1200" dirty="0"/>
              <a:t> Server mit Internetanbindung </a:t>
            </a:r>
            <a:r>
              <a:rPr lang="de-DE" sz="800" dirty="0"/>
              <a:t>(bspw. Zugriff durch Benutzer weltweit ohne gemeinsame Domäne, ohne VPN)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Cloud Service auf Microsoft Azure </a:t>
            </a:r>
            <a:r>
              <a:rPr lang="de-DE" sz="800" dirty="0"/>
              <a:t>(Auf unseren oder Ihren Servern als PaaS Applikation incl. Azure </a:t>
            </a:r>
            <a:r>
              <a:rPr lang="de-DE" sz="800" dirty="0" err="1"/>
              <a:t>Active</a:t>
            </a:r>
            <a:r>
              <a:rPr lang="de-DE" sz="800" dirty="0"/>
              <a:t> Directory </a:t>
            </a:r>
            <a:r>
              <a:rPr lang="de-DE" sz="800" dirty="0" err="1"/>
              <a:t>deploybar</a:t>
            </a:r>
            <a:r>
              <a:rPr lang="de-DE" sz="800" dirty="0"/>
              <a:t>)</a:t>
            </a:r>
          </a:p>
          <a:p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1200" dirty="0"/>
              <a:t>Bei den Benutzern unterscheiden wir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Poweruser </a:t>
            </a:r>
            <a:r>
              <a:rPr lang="de-DE" sz="800" dirty="0"/>
              <a:t>(mit Design- und Strukturbearbeitungsrechten, meist 2-4 Personen aus Controlling und IT Abteilung)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Datenerfasser </a:t>
            </a:r>
            <a:r>
              <a:rPr lang="de-DE" sz="800" dirty="0"/>
              <a:t>(reine Datenerfassung / Datenanalyse – Mehrzahl der User)</a:t>
            </a:r>
          </a:p>
          <a:p>
            <a:br>
              <a:rPr lang="de-DE" sz="1200" dirty="0"/>
            </a:br>
            <a:r>
              <a:rPr lang="de-DE" sz="1200" dirty="0"/>
              <a:t>Die Clients der Poweruser benötigen: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Excel 2013+ zum starten des Excel Clients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aktuellen Webbrowser</a:t>
            </a:r>
          </a:p>
          <a:p>
            <a:br>
              <a:rPr lang="de-DE" sz="1200" dirty="0"/>
            </a:br>
            <a:r>
              <a:rPr lang="de-DE" sz="1200" dirty="0"/>
              <a:t>Die Clients der Datenerfasser benötigen: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aktuellen Webbrowser</a:t>
            </a:r>
          </a:p>
          <a:p>
            <a:br>
              <a:rPr lang="de-DE" sz="1200" dirty="0"/>
            </a:br>
            <a:r>
              <a:rPr lang="de-DE" sz="1200" dirty="0"/>
              <a:t>Der Excel Client ist als "Portable Software" erstellt. Es ist somit keinerlei Installation auf Clients notwendig, der Excel Client benötigt keine Adminrechte und kann auch von einem </a:t>
            </a:r>
            <a:r>
              <a:rPr lang="de-DE" sz="1200" dirty="0" err="1"/>
              <a:t>Netzlauf</a:t>
            </a:r>
            <a:r>
              <a:rPr lang="de-DE" sz="1200" dirty="0"/>
              <a:t> etc. gestartet werden. </a:t>
            </a:r>
          </a:p>
          <a:p>
            <a:endParaRPr lang="de-DE" sz="1200" dirty="0"/>
          </a:p>
          <a:p>
            <a:r>
              <a:rPr lang="de-DE" sz="1200" dirty="0"/>
              <a:t>Das System erlaubt über ERP Schnittstellen etc. eine Vielzahl von Automatisierungsprozessen zu vor- oder nachgelagerten Systemen. Diese passieren alle serverseitig, vom Server aus brauchen wir daher ggf. Zugriff auf Datenbanken anderer Systeme (meist ERP) oder stellen Daten für andere Systeme (</a:t>
            </a:r>
            <a:r>
              <a:rPr lang="de-DE" sz="1200" dirty="0" err="1"/>
              <a:t>Controllingapplikationen</a:t>
            </a:r>
            <a:r>
              <a:rPr lang="de-DE" sz="1200" dirty="0"/>
              <a:t>) bereit.</a:t>
            </a:r>
          </a:p>
          <a:p>
            <a:endParaRPr lang="de-DE" sz="1200" dirty="0"/>
          </a:p>
          <a:p>
            <a:r>
              <a:rPr lang="de-DE" sz="1200" dirty="0"/>
              <a:t>Das System führt üblicherweise nächtliche Import / Verarbeitungs- / Export Prozesse durch, die einem Monitoring unterliegen sollten. Wir binden die Server daher in unser Monitoring ein und stellen Ihnen gern Daten für Ihre </a:t>
            </a:r>
            <a:r>
              <a:rPr lang="de-DE" sz="1200" dirty="0" err="1"/>
              <a:t>Monitoringapplikationen</a:t>
            </a:r>
            <a:r>
              <a:rPr lang="de-DE" sz="1200" dirty="0"/>
              <a:t> bereit. Wir benötigen daher Internetzugang auf dem Server.</a:t>
            </a:r>
          </a:p>
          <a:p>
            <a:endParaRPr lang="de-DE" sz="1200" dirty="0"/>
          </a:p>
          <a:p>
            <a:r>
              <a:rPr lang="de-DE" sz="1200" dirty="0"/>
              <a:t>Der Aufbau des Systems erfolgt meist über mehrere Monate, wir bitten Sie daher um einen permanenten RDP Zugriff auf den Server. Bitte sperren Sie im RDP nicht die Zwischenablage </a:t>
            </a:r>
            <a:r>
              <a:rPr lang="de-DE" sz="800" dirty="0"/>
              <a:t>(zumindest nicht für Text, Binärdaten können gesperrt sein)</a:t>
            </a:r>
            <a:r>
              <a:rPr lang="de-DE" sz="1200" dirty="0"/>
              <a:t>, wir müssen oft SQL Befehle kopieren etc. was ohne Zwischenablage viel gesonderten Zeitaufwand verursacht.</a:t>
            </a:r>
          </a:p>
          <a:p>
            <a:endParaRPr lang="de-DE" sz="1200" dirty="0"/>
          </a:p>
          <a:p>
            <a:r>
              <a:rPr lang="de-DE" sz="1200" dirty="0"/>
              <a:t>Alle genannten Systemvoraussetzungen können gemäß Ihren Anforderungen modifiziert werden, sofern Sie besondere Cloud-, Sicherheits-, oder Verfügbarkeitsanforderungen haben. </a:t>
            </a:r>
          </a:p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755429"/>
            <a:ext cx="6858000" cy="31024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30645" y="749423"/>
            <a:ext cx="5048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Informationen zu DataFactory für Systemadministratoren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-1626" y="9417497"/>
            <a:ext cx="6858000" cy="4885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8890" y="9524470"/>
            <a:ext cx="6216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Saxess Software GmbH</a:t>
            </a:r>
            <a:r>
              <a:rPr lang="de-DE" sz="1000" dirty="0">
                <a:solidFill>
                  <a:schemeClr val="bg1"/>
                </a:solidFill>
              </a:rPr>
              <a:t> | Springerstr.3 | 04105 Leipzig | Tel. +49 (341) 218299-50 | Mail info@saxess-software.de </a:t>
            </a:r>
          </a:p>
          <a:p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54" y="131692"/>
            <a:ext cx="1412776" cy="5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244976" y="1140824"/>
            <a:ext cx="612068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Installationskomponenten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Datenbank(en) auf SQL Server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(ggf. </a:t>
            </a:r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Productive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Test, Development Differenzierung)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DataFactory Webserver </a:t>
            </a:r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de-DE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Standalone</a:t>
            </a:r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Service auf .NET Basis, kein IIS erforderlich)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Portabler Excel Client </a:t>
            </a:r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(keine Installation, nur Bereitstellung auf Freigabeordner o.ä.)</a:t>
            </a:r>
          </a:p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Systemvoraussetzungen Server:</a:t>
            </a:r>
          </a:p>
          <a:p>
            <a:pPr marL="342900" indent="-342900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Empfehlung: Eigener virtueller DataFactory Server als Applikations- und Datenbankserver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 2012 R2 Server oder höher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 Server 2012 oder höher, Standardlizenz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Empfehlung bei Lizenzverfügbarkeit: SQL Server 2017 Standard incl. SSAS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Tabular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 Rechte auf dem SQL Server für die Nutzung von SQL Agent, SQL Profiler, SQL Debugger, Backup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Ggf. eigene SQL Server Instanz falls zentraler SQL Server gewünscht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Freigabeordner im Netzwerk für Auslieferung Anwenderunterlagen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Empfehlung: SSD Festplatten 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für Datenlaufwerke des Servers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Empfehlung: 16 GB RAM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Empfehlung: Xeon Prozessor 4 Cores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Speicherplatz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tempdb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50 GB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Speicherplatz Datenfiles: 100 GB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Speicherplatz Logfiles: 100 GB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Speicherplatz Backups auf NAS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o.ä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1 TB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Remotezugang auf Server per RDP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(Zwischenablage aktiv) 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über VPN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Internet auf Server verfügbar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(für Monitoring und Updates)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Excel verfügbar auf dem Server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(oder einem für </a:t>
            </a:r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saxess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 RDP erreichbarem Client)</a:t>
            </a:r>
          </a:p>
          <a:p>
            <a:pPr lvl="1"/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Systemvoraussetzungen Clients:</a:t>
            </a:r>
          </a:p>
          <a:p>
            <a:pPr marL="342900" indent="-342900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Aktueller Webbrowser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Excel 2013 oder höher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Benutzer dürfen Makros im Excel ausführen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Makros können mit Organisationszertifikat digital signiert werden um nur diese in der Organisation zu genehmigen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(falls Makros per Gruppenrichtline deaktiviert sind)</a:t>
            </a:r>
          </a:p>
          <a:p>
            <a:pPr lvl="1"/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Rechtebedarf:</a:t>
            </a:r>
          </a:p>
          <a:p>
            <a:pPr marL="342900" indent="-342900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Domänenbenutzer Domäne\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saxess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(lokale Administratorrechte auf </a:t>
            </a:r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DataFactoy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Server)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Domänenbenutzer Domäne\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FactoryService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(Dienstkonto für DataFactory Service)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 Gruppe Domäne\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DataFactoryUser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(für alle Benutzer, Detailberechtigung erfolgt intern)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ggf. lesender </a:t>
            </a:r>
            <a:r>
              <a:rPr lang="de-DE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SQL Zugriff 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auf Vorsystemdatenbanken </a:t>
            </a:r>
          </a:p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Kalkulierte Systemgröße:</a:t>
            </a:r>
          </a:p>
          <a:p>
            <a:pPr marL="342900" indent="-342900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ca. 100 Anwender</a:t>
            </a: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sp>
        <p:nvSpPr>
          <p:cNvPr id="10" name="Rechteck 9"/>
          <p:cNvSpPr/>
          <p:nvPr/>
        </p:nvSpPr>
        <p:spPr>
          <a:xfrm>
            <a:off x="0" y="755429"/>
            <a:ext cx="6858000" cy="31024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30645" y="749423"/>
            <a:ext cx="2223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Systemvoraussetzungen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-1626" y="9417497"/>
            <a:ext cx="6858000" cy="4885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8890" y="9524470"/>
            <a:ext cx="6216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Saxess Software GmbH</a:t>
            </a:r>
            <a:r>
              <a:rPr lang="de-DE" sz="1000" dirty="0">
                <a:solidFill>
                  <a:schemeClr val="bg1"/>
                </a:solidFill>
              </a:rPr>
              <a:t> | Springerstr.3 | 04105 Leipzig | Tel. +49 (341) 218299-50 | Mail info@saxess-software.de </a:t>
            </a:r>
          </a:p>
          <a:p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54" y="131692"/>
            <a:ext cx="1412776" cy="5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1709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258</Words>
  <Application>Microsoft Office PowerPoint</Application>
  <PresentationFormat>A4-Papier (210 x 297 mm)</PresentationFormat>
  <Paragraphs>73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Gontscharow</dc:creator>
  <cp:lastModifiedBy>Gerd Tautenhahn</cp:lastModifiedBy>
  <cp:revision>253</cp:revision>
  <dcterms:created xsi:type="dcterms:W3CDTF">2010-08-09T07:36:48Z</dcterms:created>
  <dcterms:modified xsi:type="dcterms:W3CDTF">2018-09-21T09:32:00Z</dcterms:modified>
</cp:coreProperties>
</file>