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  <p:sldId id="275" r:id="rId4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70" autoAdjust="0"/>
  </p:normalViewPr>
  <p:slideViewPr>
    <p:cSldViewPr>
      <p:cViewPr varScale="1">
        <p:scale>
          <a:sx n="86" d="100"/>
          <a:sy n="86" d="100"/>
        </p:scale>
        <p:origin x="3360" y="10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03.01.2019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(Rechnungswesen, 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benötigen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 Bitte sperren Sie im RDP nicht die Zwischenablage </a:t>
            </a:r>
            <a:r>
              <a:rPr lang="de-DE" sz="800" dirty="0"/>
              <a:t>(zumindest nicht für Text, Binärdaten können gesperrt sein)</a:t>
            </a:r>
            <a:r>
              <a:rPr lang="de-DE" sz="1200" dirty="0"/>
              <a:t>, wir müssen oft SQL Befehle kopieren etc. was ohne Zwischenablage viel gesonderten Zeitaufwand verursacht.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Siehe Differenzierung nach Größe auf Folgeseite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Backups bei Projekten vom Typ „Mittel“ und „Groß“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Benutzer/Gruppen sind logische Namen, tatsächlich können sie gemäß Organisationskonvention benannt sein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SQL Zugriff auf Vorsystemdatenbanken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Bitte nennen Sie uns vor der Installation Domäne\Benutzername des Fachadministrators für DataFactory. Üblicherweise ein User aus dem Controlling, welcher allen andern Benutzer interne DataFactory Rechte zuweist.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325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Beispiele für Systemkonfigurationen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3C4885E-7FFE-41DF-9E94-7A8CA468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91186"/>
              </p:ext>
            </p:extLst>
          </p:nvPr>
        </p:nvGraphicFramePr>
        <p:xfrm>
          <a:off x="309387" y="1352600"/>
          <a:ext cx="6183784" cy="6194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80673140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389296587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0794976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75059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Eigenschaft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Klein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Mittel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Groß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5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Anwendungsbeispiel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Zusatzmodul für Corporate Planner, Anwenderzahl &lt;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für Personal, Investitionen und Verträge &lt; 50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mit ERP Integration, umfangreiche Berechnungen mehrmals pro Stunde &lt; 200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21529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Betriebssystem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10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Installationstyp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Meist neben anderen Applikationen auf einem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(virtueller) Server, Datenbank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(virtuelle) Server, eigene Datenbankinstanz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10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Express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2016+ Standard incl. Analysis Services </a:t>
                      </a:r>
                      <a:r>
                        <a:rPr lang="de-DE" sz="1200" dirty="0" err="1"/>
                        <a:t>Tabular</a:t>
                      </a:r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288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Datenbanken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 SSD Platten, getrennte Platten für </a:t>
                      </a:r>
                      <a:r>
                        <a:rPr lang="de-DE" sz="1200" dirty="0" err="1"/>
                        <a:t>TempDB</a:t>
                      </a:r>
                      <a:r>
                        <a:rPr lang="de-DE" sz="1200" dirty="0"/>
                        <a:t> Files, Datenfiles und Logfiles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9484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Applikation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660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Applikation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870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36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Prozessorkerne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511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NAS 1 TB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582126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EF3E6E6-36F3-4505-90D8-9E6EF5B879C0}"/>
              </a:ext>
            </a:extLst>
          </p:cNvPr>
          <p:cNvSpPr/>
          <p:nvPr/>
        </p:nvSpPr>
        <p:spPr>
          <a:xfrm>
            <a:off x="299490" y="7833320"/>
            <a:ext cx="485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Individuell abgeschätzt werden Systemumgebungen mit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200 User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93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460</Words>
  <Application>Microsoft Office PowerPoint</Application>
  <PresentationFormat>A4-Papier (210 x 297 mm)</PresentationFormat>
  <Paragraphs>106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admin</cp:lastModifiedBy>
  <cp:revision>271</cp:revision>
  <dcterms:created xsi:type="dcterms:W3CDTF">2010-08-09T07:36:48Z</dcterms:created>
  <dcterms:modified xsi:type="dcterms:W3CDTF">2019-01-03T11:31:24Z</dcterms:modified>
</cp:coreProperties>
</file>