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30" d="100"/>
          <a:sy n="130" d="100"/>
        </p:scale>
        <p:origin x="-7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19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62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4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0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4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lanning-factory.com" TargetMode="External"/><Relationship Id="rId2" Type="http://schemas.openxmlformats.org/officeDocument/2006/relationships/hyperlink" Target="mailto:*@saxess-software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est@factoryprovider.com" TargetMode="External"/><Relationship Id="rId4" Type="http://schemas.openxmlformats.org/officeDocument/2006/relationships/hyperlink" Target="mailto:support@factoryprovid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3105236" y="7625710"/>
            <a:ext cx="1097280" cy="6008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3105236" y="7116259"/>
            <a:ext cx="1097280" cy="6008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2843560" y="5935092"/>
            <a:ext cx="4255682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AAFBB36-AD0E-4CB3-9933-16910464A0D2}"/>
              </a:ext>
            </a:extLst>
          </p:cNvPr>
          <p:cNvSpPr/>
          <p:nvPr/>
        </p:nvSpPr>
        <p:spPr>
          <a:xfrm>
            <a:off x="7247707" y="3204931"/>
            <a:ext cx="1505461" cy="1214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 B2C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2809567" y="6782209"/>
            <a:ext cx="4289673" cy="269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2744393" y="6563675"/>
            <a:ext cx="222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2843559" y="5442351"/>
            <a:ext cx="4255682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2843558" y="4974266"/>
            <a:ext cx="4255683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DD61F591-7541-4980-805D-3E2E9B3F77E6}"/>
              </a:ext>
            </a:extLst>
          </p:cNvPr>
          <p:cNvSpPr/>
          <p:nvPr/>
        </p:nvSpPr>
        <p:spPr>
          <a:xfrm>
            <a:off x="56396" y="3992300"/>
            <a:ext cx="2457502" cy="14086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</a:t>
            </a:r>
          </a:p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saxess.onmicrosoft.de</a:t>
            </a:r>
          </a:p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 Mitarbeiter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E8CFBF-A7AA-4198-A8B5-0B9839B5133F}"/>
              </a:ext>
            </a:extLst>
          </p:cNvPr>
          <p:cNvSpPr txBox="1"/>
          <p:nvPr/>
        </p:nvSpPr>
        <p:spPr>
          <a:xfrm>
            <a:off x="560439" y="10228006"/>
            <a:ext cx="95495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Regeln:</a:t>
            </a:r>
          </a:p>
          <a:p>
            <a:pPr marL="342900" indent="-342900">
              <a:buAutoNum type="arabicPeriod"/>
            </a:pPr>
            <a:r>
              <a:rPr lang="de-DE" dirty="0"/>
              <a:t>Kunden sollten DataFactory nur mit XLS Browser / Webbrowser / CSV Pivot nutzen</a:t>
            </a:r>
          </a:p>
          <a:p>
            <a:pPr marL="342900" indent="-342900">
              <a:buAutoNum type="arabicPeriod"/>
            </a:pPr>
            <a:r>
              <a:rPr lang="de-DE" dirty="0"/>
              <a:t>Kunden identifizieren sich immer AD B2C, es gibt nie für Kunden User auf SQL Server Ebene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b="1" dirty="0"/>
              <a:t>Ausnahmen:</a:t>
            </a:r>
          </a:p>
          <a:p>
            <a:r>
              <a:rPr lang="de-DE" dirty="0"/>
              <a:t>A1: Der Datenumfang für </a:t>
            </a:r>
            <a:r>
              <a:rPr lang="de-DE" dirty="0" err="1"/>
              <a:t>Pivotabruf</a:t>
            </a:r>
            <a:r>
              <a:rPr lang="de-DE" dirty="0"/>
              <a:t> liegt über 50k Zeilen – das funktioniert über CSV Download (meist) nicht, da </a:t>
            </a:r>
            <a:r>
              <a:rPr lang="de-DE" dirty="0" err="1"/>
              <a:t>PowerQuery</a:t>
            </a:r>
            <a:r>
              <a:rPr lang="de-DE" dirty="0"/>
              <a:t> die Prozedur etwa sieben mal aufruft und die Performance einbricht</a:t>
            </a: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-&gt; der Kunde erhält ein Login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sxad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.*) und Zugriffsrechte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pf_PlanningFactoryUser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) in seiner Datenbank, er kann auf diese per SSMS und mit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PowerQuery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zugreifen, muss dabei aber immer den Datenbanknamen angeben</a:t>
            </a:r>
          </a:p>
          <a:p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EDD6DF7-7CB0-4926-A005-80D9567CFB85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>
            <a:off x="4202516" y="7416705"/>
            <a:ext cx="3952150" cy="38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41D90A9-67F1-4255-91CB-37DDAB41E762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1285147" y="5400986"/>
            <a:ext cx="1524420" cy="272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6485913-E4DC-4E62-814A-531043E493DB}"/>
              </a:ext>
            </a:extLst>
          </p:cNvPr>
          <p:cNvSpPr txBox="1"/>
          <p:nvPr/>
        </p:nvSpPr>
        <p:spPr>
          <a:xfrm>
            <a:off x="286890" y="6978897"/>
            <a:ext cx="2227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Direkte Anmeldung am Server:</a:t>
            </a:r>
          </a:p>
          <a:p>
            <a:r>
              <a:rPr lang="de-DE" sz="800" b="1" dirty="0"/>
              <a:t>-&gt; nur für </a:t>
            </a:r>
            <a:r>
              <a:rPr lang="de-DE" sz="800" b="1" dirty="0" err="1"/>
              <a:t>saxess</a:t>
            </a:r>
            <a:r>
              <a:rPr lang="de-DE" sz="800" b="1" dirty="0"/>
              <a:t> Administratoren</a:t>
            </a:r>
          </a:p>
          <a:p>
            <a:r>
              <a:rPr lang="de-DE" sz="800" dirty="0"/>
              <a:t>SQL User „Support“</a:t>
            </a:r>
          </a:p>
          <a:p>
            <a:r>
              <a:rPr lang="de-DE" sz="800" dirty="0"/>
              <a:t>AD Gruppe „</a:t>
            </a:r>
            <a:r>
              <a:rPr lang="de-DE" sz="800" dirty="0" err="1"/>
              <a:t>Administration_DF_SQLServer</a:t>
            </a:r>
            <a:r>
              <a:rPr lang="de-DE" sz="800" dirty="0"/>
              <a:t>“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(Login und User 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DB angelegt)</a:t>
            </a: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SSMS mit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Directory (Kennwort)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E2702C-5665-4C37-B17C-4DEDECEED95A}"/>
              </a:ext>
            </a:extLst>
          </p:cNvPr>
          <p:cNvSpPr txBox="1"/>
          <p:nvPr/>
        </p:nvSpPr>
        <p:spPr>
          <a:xfrm>
            <a:off x="8029262" y="5745027"/>
            <a:ext cx="2768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Direkte Anmeldung an Datenbank:</a:t>
            </a:r>
          </a:p>
          <a:p>
            <a:r>
              <a:rPr lang="de-DE" sz="800" b="1" dirty="0"/>
              <a:t>-&gt; für Kunden und </a:t>
            </a:r>
            <a:r>
              <a:rPr lang="de-DE" sz="800" b="1" dirty="0" err="1"/>
              <a:t>saxess</a:t>
            </a:r>
            <a:r>
              <a:rPr lang="de-DE" sz="800" b="1" dirty="0"/>
              <a:t> Mitarbeiter (Testen, Reporting)</a:t>
            </a:r>
          </a:p>
          <a:p>
            <a:r>
              <a:rPr lang="de-DE" sz="800" dirty="0"/>
              <a:t>Login für Server erzeugt 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(Login 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DB aber kein User)</a:t>
            </a:r>
          </a:p>
          <a:p>
            <a:r>
              <a:rPr lang="de-DE" sz="800" dirty="0"/>
              <a:t>User in Datenbank erzeugt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SSMS mit SQL Server Authentifizierung und DB unter Optionen</a:t>
            </a:r>
          </a:p>
          <a:p>
            <a:endParaRPr lang="de-DE" sz="800" dirty="0"/>
          </a:p>
          <a:p>
            <a:r>
              <a:rPr lang="de-DE" sz="800" dirty="0" err="1"/>
              <a:t>sxad</a:t>
            </a:r>
            <a:r>
              <a:rPr lang="de-DE" sz="800" dirty="0"/>
              <a:t>.**** = User für Kunden</a:t>
            </a:r>
          </a:p>
          <a:p>
            <a:r>
              <a:rPr lang="de-DE" sz="800" dirty="0"/>
              <a:t>Service_*** = User für Services</a:t>
            </a:r>
          </a:p>
          <a:p>
            <a:r>
              <a:rPr lang="de-DE" sz="800" dirty="0" err="1"/>
              <a:t>FactoryService</a:t>
            </a:r>
            <a:endParaRPr lang="de-DE" sz="800" dirty="0"/>
          </a:p>
          <a:p>
            <a:r>
              <a:rPr lang="de-DE" sz="800" dirty="0"/>
              <a:t>AD Gruppen </a:t>
            </a:r>
            <a:r>
              <a:rPr lang="de-DE" sz="800" dirty="0" err="1"/>
              <a:t>from</a:t>
            </a:r>
            <a:r>
              <a:rPr lang="de-DE" sz="800" dirty="0"/>
              <a:t> External Provider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3857897" y="2392429"/>
            <a:ext cx="1113503" cy="258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2996134" y="1965709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783583-581C-44D0-B449-59129677C7C2}"/>
              </a:ext>
            </a:extLst>
          </p:cNvPr>
          <p:cNvSpPr/>
          <p:nvPr/>
        </p:nvSpPr>
        <p:spPr>
          <a:xfrm>
            <a:off x="5014453" y="1977789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über CSV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8606F61-991A-4B86-945B-12C3F7573C7C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4971400" y="2404509"/>
            <a:ext cx="904816" cy="256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0E6ABC-FCEA-42CB-8ECE-DD47762BA4E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23808" y="3689387"/>
            <a:ext cx="2200264" cy="1227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F02A66D-416F-443A-9626-F76635991B8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715" y="3812113"/>
            <a:ext cx="3086357" cy="734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7BD6B88-D411-4064-AED1-A59C48B6CBF6}"/>
              </a:ext>
            </a:extLst>
          </p:cNvPr>
          <p:cNvSpPr txBox="1"/>
          <p:nvPr/>
        </p:nvSpPr>
        <p:spPr>
          <a:xfrm>
            <a:off x="8433064" y="2424703"/>
            <a:ext cx="22270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Ein Google Account</a:t>
            </a:r>
          </a:p>
          <a:p>
            <a:r>
              <a:rPr lang="de-DE" sz="800" dirty="0"/>
              <a:t>oder </a:t>
            </a:r>
          </a:p>
          <a:p>
            <a:r>
              <a:rPr lang="de-DE" sz="800" dirty="0"/>
              <a:t>AD B2C Account, welches sich User selbst anlegt</a:t>
            </a:r>
          </a:p>
          <a:p>
            <a:endParaRPr lang="de-DE" sz="800" dirty="0"/>
          </a:p>
          <a:p>
            <a:r>
              <a:rPr lang="de-DE" sz="800" dirty="0"/>
              <a:t>Saxess Mitarbeiter melden sich über Google mit </a:t>
            </a:r>
            <a:r>
              <a:rPr lang="de-DE" sz="800" dirty="0">
                <a:hlinkClick r:id="rId2"/>
              </a:rPr>
              <a:t>*@saxess-software.de</a:t>
            </a:r>
            <a:r>
              <a:rPr lang="de-DE" sz="800" dirty="0"/>
              <a:t> an.</a:t>
            </a:r>
          </a:p>
          <a:p>
            <a:endParaRPr lang="de-DE" sz="800" dirty="0"/>
          </a:p>
          <a:p>
            <a:r>
              <a:rPr lang="de-DE" sz="800" dirty="0" err="1"/>
              <a:t>SupportUser</a:t>
            </a:r>
            <a:r>
              <a:rPr lang="de-DE" sz="800" dirty="0"/>
              <a:t> / </a:t>
            </a:r>
            <a:r>
              <a:rPr lang="de-DE" sz="800" dirty="0" err="1"/>
              <a:t>TestUser</a:t>
            </a:r>
            <a:endParaRPr lang="de-DE" sz="800" dirty="0"/>
          </a:p>
          <a:p>
            <a:r>
              <a:rPr lang="de-DE" sz="800" dirty="0">
                <a:hlinkClick r:id="rId3"/>
              </a:rPr>
              <a:t>support@planning-factory.com</a:t>
            </a:r>
            <a:endParaRPr lang="de-DE" sz="800" dirty="0"/>
          </a:p>
          <a:p>
            <a:r>
              <a:rPr lang="de-DE" sz="800" dirty="0">
                <a:hlinkClick r:id="rId4"/>
              </a:rPr>
              <a:t>support@factoryprovider.com</a:t>
            </a:r>
            <a:endParaRPr lang="de-DE" sz="800" dirty="0"/>
          </a:p>
          <a:p>
            <a:r>
              <a:rPr lang="de-DE" sz="800" dirty="0">
                <a:hlinkClick r:id="rId5"/>
              </a:rPr>
              <a:t>test@factoryprovider.com</a:t>
            </a:r>
            <a:endParaRPr lang="de-DE" sz="800" dirty="0"/>
          </a:p>
          <a:p>
            <a:endParaRPr lang="de-DE" sz="800" dirty="0"/>
          </a:p>
          <a:p>
            <a:endParaRPr lang="de-DE" sz="8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84E7236-677E-48EE-901E-7E74AB857262}"/>
              </a:ext>
            </a:extLst>
          </p:cNvPr>
          <p:cNvSpPr/>
          <p:nvPr/>
        </p:nvSpPr>
        <p:spPr>
          <a:xfrm>
            <a:off x="8154666" y="8363186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mit Datenbankverbindung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8B47B5-FD57-46F1-83B7-2594F507469B}"/>
              </a:ext>
            </a:extLst>
          </p:cNvPr>
          <p:cNvSpPr txBox="1"/>
          <p:nvPr/>
        </p:nvSpPr>
        <p:spPr>
          <a:xfrm>
            <a:off x="5833163" y="2490162"/>
            <a:ext cx="1453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Nur für </a:t>
            </a:r>
          </a:p>
          <a:p>
            <a:r>
              <a:rPr lang="de-DE" sz="800" dirty="0" err="1"/>
              <a:t>sx_pf_DATAOUTPUT</a:t>
            </a:r>
            <a:r>
              <a:rPr lang="de-DE" sz="800" dirty="0"/>
              <a:t>_[Typ]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max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50k Zeilen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Typkonvertierung Money US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7 Calls Problem von PQ</a:t>
            </a: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02D2C2-E70D-42F2-A404-1D99DC1D10EC}"/>
              </a:ext>
            </a:extLst>
          </p:cNvPr>
          <p:cNvSpPr txBox="1"/>
          <p:nvPr/>
        </p:nvSpPr>
        <p:spPr>
          <a:xfrm>
            <a:off x="4941338" y="1617545"/>
            <a:ext cx="3811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https://factoryprovider.com/api/v4/csv/[Cluster]/[Typ]/[FID]/[PLID]?separator=|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24A6251-710E-4247-AA73-AC76B9451CF8}"/>
              </a:ext>
            </a:extLst>
          </p:cNvPr>
          <p:cNvCxnSpPr>
            <a:cxnSpLocks/>
            <a:stCxn id="4" idx="4"/>
            <a:endCxn id="39" idx="1"/>
          </p:cNvCxnSpPr>
          <p:nvPr/>
        </p:nvCxnSpPr>
        <p:spPr>
          <a:xfrm>
            <a:off x="4202516" y="7926156"/>
            <a:ext cx="3952150" cy="65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06EFB15-0BB9-44F0-B33F-19DD377184DF}"/>
              </a:ext>
            </a:extLst>
          </p:cNvPr>
          <p:cNvSpPr txBox="1"/>
          <p:nvPr/>
        </p:nvSpPr>
        <p:spPr>
          <a:xfrm>
            <a:off x="5313607" y="8356677"/>
            <a:ext cx="172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Jede Tabelle, View, </a:t>
            </a:r>
            <a:r>
              <a:rPr lang="de-DE" sz="800" dirty="0" err="1"/>
              <a:t>Stored</a:t>
            </a:r>
            <a:r>
              <a:rPr lang="de-DE" sz="800" dirty="0"/>
              <a:t> </a:t>
            </a:r>
            <a:r>
              <a:rPr lang="de-DE" sz="800" dirty="0" err="1"/>
              <a:t>Procedure</a:t>
            </a:r>
            <a:endParaRPr lang="de-DE" sz="800" dirty="0"/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Right Check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INNER JOIN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sx_pf_vUserRights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ORIGINAL_LOGIN()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97C06D-C9D0-486E-8153-6830082D0F18}"/>
              </a:ext>
            </a:extLst>
          </p:cNvPr>
          <p:cNvSpPr txBox="1"/>
          <p:nvPr/>
        </p:nvSpPr>
        <p:spPr>
          <a:xfrm>
            <a:off x="2766516" y="2486381"/>
            <a:ext cx="139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Pivots on Factory Tabs:</a:t>
            </a:r>
          </a:p>
          <a:p>
            <a:r>
              <a:rPr lang="de-DE" sz="800" dirty="0"/>
              <a:t>Jede Prozedur mit @Username, @FID, @PLID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8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765506" y="346544"/>
            <a:ext cx="69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Zugriff auf Microsoft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293421" y="2059661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1155184" y="2486381"/>
            <a:ext cx="3816216" cy="248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3DE35D2-70DE-47AF-8491-E37925E1240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53876" y="3812113"/>
            <a:ext cx="3970196" cy="283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2C7A86D-5A50-4FEB-93D0-2C2EB43F9E8F}"/>
              </a:ext>
            </a:extLst>
          </p:cNvPr>
          <p:cNvSpPr/>
          <p:nvPr/>
        </p:nvSpPr>
        <p:spPr>
          <a:xfrm>
            <a:off x="601522" y="8037991"/>
            <a:ext cx="1228105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B891C5E-FA3E-49D7-905A-A6CD1852DB70}"/>
              </a:ext>
            </a:extLst>
          </p:cNvPr>
          <p:cNvCxnSpPr>
            <a:cxnSpLocks/>
            <a:stCxn id="67" idx="3"/>
            <a:endCxn id="2" idx="1"/>
          </p:cNvCxnSpPr>
          <p:nvPr/>
        </p:nvCxnSpPr>
        <p:spPr>
          <a:xfrm flipV="1">
            <a:off x="1829627" y="8128000"/>
            <a:ext cx="979940" cy="12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8F5039B-971E-4024-B445-9A691FE94543}"/>
              </a:ext>
            </a:extLst>
          </p:cNvPr>
          <p:cNvSpPr/>
          <p:nvPr/>
        </p:nvSpPr>
        <p:spPr>
          <a:xfrm>
            <a:off x="8154666" y="7590587"/>
            <a:ext cx="1228105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12" y="167716"/>
            <a:ext cx="2768484" cy="10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408</Words>
  <Application>Microsoft Office PowerPoint</Application>
  <PresentationFormat>Benutzerdefiniert</PresentationFormat>
  <Paragraphs>65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 Tautenhahn</dc:creator>
  <cp:lastModifiedBy>Gerd Tautenhahn</cp:lastModifiedBy>
  <cp:revision>11</cp:revision>
  <cp:lastPrinted>2018-09-21T08:30:35Z</cp:lastPrinted>
  <dcterms:created xsi:type="dcterms:W3CDTF">2018-09-19T07:22:35Z</dcterms:created>
  <dcterms:modified xsi:type="dcterms:W3CDTF">2018-09-21T08:30:37Z</dcterms:modified>
</cp:coreProperties>
</file>