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7285-BD80-4F2F-B4FD-2120BD60F692}" type="datetimeFigureOut">
              <a:rPr lang="zh-CN" altLang="en-US" smtClean="0"/>
              <a:t>2019/8/22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76E-D1AE-404A-9392-91C26E453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5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7285-BD80-4F2F-B4FD-2120BD60F692}" type="datetimeFigureOut">
              <a:rPr lang="zh-CN" altLang="en-US" smtClean="0"/>
              <a:t>2019/8/22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76E-D1AE-404A-9392-91C26E453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7285-BD80-4F2F-B4FD-2120BD60F692}" type="datetimeFigureOut">
              <a:rPr lang="zh-CN" altLang="en-US" smtClean="0"/>
              <a:t>2019/8/22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76E-D1AE-404A-9392-91C26E453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4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7285-BD80-4F2F-B4FD-2120BD60F692}" type="datetimeFigureOut">
              <a:rPr lang="zh-CN" altLang="en-US" smtClean="0"/>
              <a:t>2019/8/22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76E-D1AE-404A-9392-91C26E453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7285-BD80-4F2F-B4FD-2120BD60F692}" type="datetimeFigureOut">
              <a:rPr lang="zh-CN" altLang="en-US" smtClean="0"/>
              <a:t>2019/8/22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76E-D1AE-404A-9392-91C26E453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7285-BD80-4F2F-B4FD-2120BD60F692}" type="datetimeFigureOut">
              <a:rPr lang="zh-CN" altLang="en-US" smtClean="0"/>
              <a:t>2019/8/22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76E-D1AE-404A-9392-91C26E453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9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7285-BD80-4F2F-B4FD-2120BD60F692}" type="datetimeFigureOut">
              <a:rPr lang="zh-CN" altLang="en-US" smtClean="0"/>
              <a:t>2019/8/22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76E-D1AE-404A-9392-91C26E453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7285-BD80-4F2F-B4FD-2120BD60F692}" type="datetimeFigureOut">
              <a:rPr lang="zh-CN" altLang="en-US" smtClean="0"/>
              <a:t>2019/8/22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76E-D1AE-404A-9392-91C26E453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7285-BD80-4F2F-B4FD-2120BD60F692}" type="datetimeFigureOut">
              <a:rPr lang="zh-CN" altLang="en-US" smtClean="0"/>
              <a:t>2019/8/22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76E-D1AE-404A-9392-91C26E453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3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7285-BD80-4F2F-B4FD-2120BD60F692}" type="datetimeFigureOut">
              <a:rPr lang="zh-CN" altLang="en-US" smtClean="0"/>
              <a:t>2019/8/22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76E-D1AE-404A-9392-91C26E453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7285-BD80-4F2F-B4FD-2120BD60F692}" type="datetimeFigureOut">
              <a:rPr lang="zh-CN" altLang="en-US" smtClean="0"/>
              <a:t>2019/8/22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76E-D1AE-404A-9392-91C26E453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5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17285-BD80-4F2F-B4FD-2120BD60F692}" type="datetimeFigureOut">
              <a:rPr lang="zh-CN" altLang="en-US" smtClean="0"/>
              <a:t>2019/8/22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376E-D1AE-404A-9392-91C26E453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7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0281" y="766325"/>
            <a:ext cx="4376478" cy="110465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000" dirty="0"/>
              <a:t>整个动态规划过程的递推方程为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zh-CN" altLang="en-US" sz="1000" dirty="0"/>
              <a:t>如果</a:t>
            </a:r>
            <a:r>
              <a:rPr lang="en-US" altLang="zh-CN" sz="1000" dirty="0"/>
              <a:t>nums[i] = 0,dp[i]=0;</a:t>
            </a:r>
            <a:br>
              <a:rPr lang="en-US" altLang="zh-CN" sz="1000" dirty="0"/>
            </a:br>
            <a:r>
              <a:rPr lang="zh-CN" altLang="en-US" sz="1000" dirty="0"/>
              <a:t>如果</a:t>
            </a:r>
            <a:r>
              <a:rPr lang="en-US" altLang="zh-CN" sz="1000" dirty="0"/>
              <a:t>nums[i]+nums[i+1]&lt;= 26,dp[i]=dp[i+1]+dp[i+2</a:t>
            </a:r>
            <a:r>
              <a:rPr lang="en-US" altLang="zh-CN" sz="1000" dirty="0" smtClean="0"/>
              <a:t>];</a:t>
            </a:r>
            <a:r>
              <a:rPr lang="zh-CN" altLang="en-US" sz="1000" dirty="0" smtClean="0"/>
              <a:t>否</a:t>
            </a:r>
            <a:r>
              <a:rPr lang="zh-CN" altLang="en-US" sz="1000" dirty="0"/>
              <a:t>则</a:t>
            </a:r>
            <a:r>
              <a:rPr lang="en-US" altLang="zh-CN" sz="1000" dirty="0"/>
              <a:t>,dp[i]=dp[i+1];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zh-CN" altLang="en-US" sz="1000" dirty="0" smtClean="0"/>
              <a:t>以</a:t>
            </a:r>
            <a:r>
              <a:rPr lang="en-US" altLang="zh-CN" sz="1000" dirty="0" smtClean="0"/>
              <a:t>2206</a:t>
            </a:r>
            <a:r>
              <a:rPr lang="zh-CN" altLang="en-US" sz="1000" dirty="0" smtClean="0"/>
              <a:t>为例，假设此处</a:t>
            </a:r>
            <a:r>
              <a:rPr lang="en-US" altLang="zh-CN" sz="1000" dirty="0" smtClean="0"/>
              <a:t>nums[]={2,2,0,6},</a:t>
            </a:r>
            <a:r>
              <a:rPr lang="zh-CN" altLang="en-US" sz="1000" dirty="0" smtClean="0"/>
              <a:t>新建一个数组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/>
              <a:t>int[] dp = new int[len + 1]; </a:t>
            </a:r>
            <a:r>
              <a:rPr lang="zh-CN" altLang="en-US" sz="1000" dirty="0" smtClean="0"/>
              <a:t>为什么长度为</a:t>
            </a:r>
            <a:r>
              <a:rPr lang="en-US" altLang="zh-CN" sz="1000" dirty="0" smtClean="0"/>
              <a:t>len+1</a:t>
            </a:r>
            <a:r>
              <a:rPr lang="zh-CN" altLang="en-US" sz="1000" dirty="0" smtClean="0"/>
              <a:t>呢。因为这样不需要将最后一个</a:t>
            </a:r>
            <a:r>
              <a:rPr lang="en-US" altLang="zh-CN" sz="1000" dirty="0" smtClean="0"/>
              <a:t>6</a:t>
            </a:r>
            <a:r>
              <a:rPr lang="zh-CN" altLang="en-US" sz="1000" dirty="0" smtClean="0"/>
              <a:t>单独处理，并将</a:t>
            </a:r>
            <a:r>
              <a:rPr lang="en-US" altLang="zh-CN" sz="1000" dirty="0" smtClean="0"/>
              <a:t>dp[len]=1,</a:t>
            </a:r>
            <a:r>
              <a:rPr lang="zh-CN" altLang="en-US" sz="1000" dirty="0" smtClean="0"/>
              <a:t>如下图所示</a:t>
            </a:r>
            <a:r>
              <a:rPr lang="zh-CN" altLang="en-US" sz="1000" dirty="0" smtClean="0"/>
              <a:t>。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endParaRPr lang="zh-CN" altLang="en-US" sz="1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80281" y="2227398"/>
            <a:ext cx="4252097" cy="230658"/>
          </a:xfrm>
        </p:spPr>
        <p:txBody>
          <a:bodyPr>
            <a:normAutofit/>
          </a:bodyPr>
          <a:lstStyle/>
          <a:p>
            <a:pPr algn="l"/>
            <a:r>
              <a:rPr lang="zh-CN" altLang="en-US" sz="1000" dirty="0" smtClean="0"/>
              <a:t>此时处理</a:t>
            </a:r>
            <a:r>
              <a:rPr lang="en-US" altLang="zh-CN" sz="1000" dirty="0" smtClean="0"/>
              <a:t>dp[3],</a:t>
            </a:r>
            <a:r>
              <a:rPr lang="zh-CN" altLang="en-US" sz="1000" dirty="0" smtClean="0"/>
              <a:t>按照递推式，因为</a:t>
            </a:r>
            <a:r>
              <a:rPr lang="en-US" altLang="zh-CN" sz="1000" dirty="0" smtClean="0"/>
              <a:t>nums[3]=</a:t>
            </a:r>
            <a:r>
              <a:rPr lang="en-US" altLang="zh-CN" sz="1000" dirty="0"/>
              <a:t>6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所以</a:t>
            </a:r>
            <a:r>
              <a:rPr lang="en-US" altLang="zh-CN" sz="1000" dirty="0" smtClean="0"/>
              <a:t>dp[3]=0</a:t>
            </a:r>
            <a:endParaRPr lang="zh-CN" altLang="en-US" sz="1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92010"/>
              </p:ext>
            </p:extLst>
          </p:nvPr>
        </p:nvGraphicFramePr>
        <p:xfrm>
          <a:off x="2180281" y="1807061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53638"/>
              </p:ext>
            </p:extLst>
          </p:nvPr>
        </p:nvGraphicFramePr>
        <p:xfrm>
          <a:off x="2180281" y="2567097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180281" y="3866558"/>
            <a:ext cx="61785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此时处理</a:t>
            </a:r>
            <a:r>
              <a:rPr lang="en-US" altLang="zh-CN" sz="1000" dirty="0" smtClean="0"/>
              <a:t>dp[1],</a:t>
            </a:r>
            <a:r>
              <a:rPr lang="zh-CN" altLang="en-US" sz="1000" dirty="0" smtClean="0"/>
              <a:t>按照递推式，因为</a:t>
            </a:r>
            <a:r>
              <a:rPr lang="en-US" altLang="zh-CN" sz="1000" dirty="0" smtClean="0"/>
              <a:t>nums[1]</a:t>
            </a:r>
            <a:r>
              <a:rPr lang="zh-CN" altLang="en-US" sz="1000" dirty="0" smtClean="0"/>
              <a:t>*</a:t>
            </a:r>
            <a:r>
              <a:rPr lang="en-US" altLang="zh-CN" sz="1000" dirty="0" smtClean="0"/>
              <a:t>10+ nums[2] =20,</a:t>
            </a:r>
            <a:r>
              <a:rPr lang="zh-CN" altLang="en-US" sz="1000" dirty="0" smtClean="0"/>
              <a:t>所以</a:t>
            </a:r>
            <a:r>
              <a:rPr lang="en-US" altLang="zh-CN" sz="1000" dirty="0" smtClean="0"/>
              <a:t>dp[1]=dp[2]+dp[3]=1</a:t>
            </a:r>
            <a:endParaRPr lang="zh-CN" altLang="en-US" sz="1000" dirty="0"/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2327394" y="3046978"/>
            <a:ext cx="4252097" cy="230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 smtClean="0"/>
              <a:t>此时处理</a:t>
            </a:r>
            <a:r>
              <a:rPr lang="en-US" altLang="zh-CN" sz="1000" dirty="0" smtClean="0"/>
              <a:t>dp[2],</a:t>
            </a:r>
            <a:r>
              <a:rPr lang="zh-CN" altLang="en-US" sz="1000" dirty="0" smtClean="0"/>
              <a:t>按照递推式，因为</a:t>
            </a:r>
            <a:r>
              <a:rPr lang="en-US" altLang="zh-CN" sz="1000" dirty="0" smtClean="0"/>
              <a:t>nums[2]=0,</a:t>
            </a:r>
            <a:r>
              <a:rPr lang="zh-CN" altLang="en-US" sz="1000" dirty="0" smtClean="0"/>
              <a:t>所以</a:t>
            </a:r>
            <a:r>
              <a:rPr lang="en-US" altLang="zh-CN" sz="1000" dirty="0" smtClean="0"/>
              <a:t>dp[2]=0</a:t>
            </a:r>
            <a:endParaRPr lang="zh-CN" altLang="en-US" sz="10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87657"/>
              </p:ext>
            </p:extLst>
          </p:nvPr>
        </p:nvGraphicFramePr>
        <p:xfrm>
          <a:off x="2203013" y="336312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64731"/>
              </p:ext>
            </p:extLst>
          </p:nvPr>
        </p:nvGraphicFramePr>
        <p:xfrm>
          <a:off x="2203013" y="4159155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2203013" y="4576371"/>
            <a:ext cx="61785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此时处理</a:t>
            </a:r>
            <a:r>
              <a:rPr lang="en-US" altLang="zh-CN" sz="1000" dirty="0" smtClean="0"/>
              <a:t>dp[0],</a:t>
            </a:r>
            <a:r>
              <a:rPr lang="zh-CN" altLang="en-US" sz="1000" dirty="0" smtClean="0"/>
              <a:t>按照递推式，因为</a:t>
            </a:r>
            <a:r>
              <a:rPr lang="en-US" altLang="zh-CN" sz="1000" dirty="0" smtClean="0"/>
              <a:t>nums[0]</a:t>
            </a:r>
            <a:r>
              <a:rPr lang="zh-CN" altLang="en-US" sz="1000" dirty="0" smtClean="0"/>
              <a:t>*</a:t>
            </a:r>
            <a:r>
              <a:rPr lang="en-US" altLang="zh-CN" sz="1000" dirty="0" smtClean="0"/>
              <a:t>10+ nums[1] =22,</a:t>
            </a:r>
            <a:r>
              <a:rPr lang="zh-CN" altLang="en-US" sz="1000" dirty="0" smtClean="0"/>
              <a:t>所以</a:t>
            </a:r>
            <a:r>
              <a:rPr lang="en-US" altLang="zh-CN" sz="1000" dirty="0" smtClean="0"/>
              <a:t>dp[0]=dp[1]+dp[2]=1</a:t>
            </a:r>
            <a:endParaRPr lang="zh-CN" altLang="en-US" sz="10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47895"/>
              </p:ext>
            </p:extLst>
          </p:nvPr>
        </p:nvGraphicFramePr>
        <p:xfrm>
          <a:off x="2203013" y="4808167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49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151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整个动态规划过程的递推方程为 如果nums[i] = 0,dp[i]=0; 如果nums[i]+nums[i+1]&lt;= 26,dp[i]=dp[i+1]+dp[i+2];否则,dp[i]=dp[i+1];  以2206为例，假设此处nums[]={2,2,0,6},新建一个数组 int[] dp = new int[len + 1]; 为什么长度为len+1呢。因为这样不需要将最后一个6单独处理，并将dp[len]=1,如下图所示。  </vt:lpstr>
    </vt:vector>
  </TitlesOfParts>
  <Company>cisco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以2206为例，假设此处nums[]={2,2,0,6},新建一个数组 int[] dp = new int[len + 1]; 为什么长度为len+1呢。因为这样不需要将最后一个6单独处理，并将dp[len]=1,如下图所示。</dc:title>
  <dc:creator>Administrator</dc:creator>
  <cp:lastModifiedBy>Administrator</cp:lastModifiedBy>
  <cp:revision>4</cp:revision>
  <dcterms:created xsi:type="dcterms:W3CDTF">2019-08-21T16:31:33Z</dcterms:created>
  <dcterms:modified xsi:type="dcterms:W3CDTF">2019-08-21T16:51:20Z</dcterms:modified>
</cp:coreProperties>
</file>