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0" roundtripDataSignature="AMtx7mhmFsz/VitQpYrnmif8WaDbIq3m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2125405" y="2212673"/>
            <a:ext cx="1606731" cy="142385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7423436" y="3863979"/>
            <a:ext cx="1551681" cy="142385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9940576" y="2161221"/>
            <a:ext cx="1489166" cy="137187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4899081" y="2212673"/>
            <a:ext cx="1606731" cy="142385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8" name="Google Shape;88;p1"/>
          <p:cNvCxnSpPr>
            <a:stCxn id="84" idx="6"/>
            <a:endCxn id="87" idx="2"/>
          </p:cNvCxnSpPr>
          <p:nvPr/>
        </p:nvCxnSpPr>
        <p:spPr>
          <a:xfrm>
            <a:off x="3732136" y="2924599"/>
            <a:ext cx="1167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9" name="Google Shape;89;p1"/>
          <p:cNvCxnSpPr>
            <a:stCxn id="87" idx="6"/>
            <a:endCxn id="85" idx="2"/>
          </p:cNvCxnSpPr>
          <p:nvPr/>
        </p:nvCxnSpPr>
        <p:spPr>
          <a:xfrm>
            <a:off x="6505812" y="2924599"/>
            <a:ext cx="917700" cy="165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0" name="Google Shape;90;p1"/>
          <p:cNvCxnSpPr>
            <a:stCxn id="84" idx="7"/>
            <a:endCxn id="84" idx="1"/>
          </p:cNvCxnSpPr>
          <p:nvPr/>
        </p:nvCxnSpPr>
        <p:spPr>
          <a:xfrm rot="5400000">
            <a:off x="2928486" y="1853441"/>
            <a:ext cx="600" cy="1136100"/>
          </a:xfrm>
          <a:prstGeom prst="curvedConnector3">
            <a:avLst>
              <a:gd fmla="val -102274461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1" name="Google Shape;91;p1"/>
          <p:cNvSpPr txBox="1"/>
          <p:nvPr/>
        </p:nvSpPr>
        <p:spPr>
          <a:xfrm>
            <a:off x="4198741" y="239784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9609174" y="397139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2788119" y="1361524"/>
            <a:ext cx="3545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6442779" y="3842837"/>
            <a:ext cx="3545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1719620" y="2302863"/>
            <a:ext cx="3449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λ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2597012" y="2695694"/>
            <a:ext cx="4235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7917546" y="4391239"/>
            <a:ext cx="4235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5490690" y="2612326"/>
            <a:ext cx="4235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" name="Google Shape;99;p1"/>
          <p:cNvCxnSpPr>
            <a:stCxn id="86" idx="7"/>
            <a:endCxn id="86" idx="1"/>
          </p:cNvCxnSpPr>
          <p:nvPr/>
        </p:nvCxnSpPr>
        <p:spPr>
          <a:xfrm rot="5400000">
            <a:off x="10684859" y="1835927"/>
            <a:ext cx="600" cy="1053000"/>
          </a:xfrm>
          <a:prstGeom prst="curvedConnector3">
            <a:avLst>
              <a:gd fmla="val -94474665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0" name="Google Shape;100;p1"/>
          <p:cNvSpPr txBox="1"/>
          <p:nvPr/>
        </p:nvSpPr>
        <p:spPr>
          <a:xfrm>
            <a:off x="10512147" y="1333583"/>
            <a:ext cx="4456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10473402" y="2647947"/>
            <a:ext cx="4235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10121708" y="2338248"/>
            <a:ext cx="1126901" cy="977845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p1"/>
          <p:cNvCxnSpPr>
            <a:stCxn id="85" idx="1"/>
            <a:endCxn id="85" idx="7"/>
          </p:cNvCxnSpPr>
          <p:nvPr/>
        </p:nvCxnSpPr>
        <p:spPr>
          <a:xfrm flipH="1" rot="-5400000">
            <a:off x="8198924" y="3524247"/>
            <a:ext cx="600" cy="1097100"/>
          </a:xfrm>
          <a:prstGeom prst="curvedConnector3">
            <a:avLst>
              <a:gd fmla="val -71794633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4" name="Google Shape;104;p1"/>
          <p:cNvSpPr txBox="1"/>
          <p:nvPr/>
        </p:nvSpPr>
        <p:spPr>
          <a:xfrm>
            <a:off x="7984988" y="3208897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0,1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8129303" y="210649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6" name="Google Shape;106;p1"/>
          <p:cNvCxnSpPr>
            <a:stCxn id="86" idx="3"/>
            <a:endCxn id="85" idx="6"/>
          </p:cNvCxnSpPr>
          <p:nvPr/>
        </p:nvCxnSpPr>
        <p:spPr>
          <a:xfrm flipH="1">
            <a:off x="8975159" y="3332187"/>
            <a:ext cx="1183500" cy="1243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7" name="Google Shape;107;p1"/>
          <p:cNvCxnSpPr>
            <a:stCxn id="87" idx="6"/>
            <a:endCxn id="86" idx="2"/>
          </p:cNvCxnSpPr>
          <p:nvPr/>
        </p:nvCxnSpPr>
        <p:spPr>
          <a:xfrm flipH="1" rot="10800000">
            <a:off x="6505812" y="2847199"/>
            <a:ext cx="3434700" cy="77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8" name="Google Shape;108;p1"/>
          <p:cNvSpPr/>
          <p:nvPr/>
        </p:nvSpPr>
        <p:spPr>
          <a:xfrm rot="5400000">
            <a:off x="1588242" y="2708298"/>
            <a:ext cx="578538" cy="492433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/>
          <p:nvPr/>
        </p:nvSpPr>
        <p:spPr>
          <a:xfrm>
            <a:off x="2125405" y="2212673"/>
            <a:ext cx="1606731" cy="142385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9839041" y="2587406"/>
            <a:ext cx="1489166" cy="137187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5419838" y="1731781"/>
            <a:ext cx="1606731" cy="142385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2"/>
          <p:cNvCxnSpPr>
            <a:stCxn id="113" idx="6"/>
            <a:endCxn id="115" idx="2"/>
          </p:cNvCxnSpPr>
          <p:nvPr/>
        </p:nvCxnSpPr>
        <p:spPr>
          <a:xfrm flipH="1" rot="10800000">
            <a:off x="3732136" y="2443699"/>
            <a:ext cx="1687800" cy="48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7" name="Google Shape;117;p2"/>
          <p:cNvCxnSpPr>
            <a:stCxn id="114" idx="3"/>
            <a:endCxn id="114" idx="5"/>
          </p:cNvCxnSpPr>
          <p:nvPr/>
        </p:nvCxnSpPr>
        <p:spPr>
          <a:xfrm flipH="1" rot="-5400000">
            <a:off x="10583324" y="3232172"/>
            <a:ext cx="600" cy="1053000"/>
          </a:xfrm>
          <a:prstGeom prst="curvedConnector3">
            <a:avLst>
              <a:gd fmla="val 70526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8" name="Google Shape;118;p2"/>
          <p:cNvSpPr txBox="1"/>
          <p:nvPr/>
        </p:nvSpPr>
        <p:spPr>
          <a:xfrm>
            <a:off x="4198741" y="2397844"/>
            <a:ext cx="2952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"/>
          <p:cNvSpPr txBox="1"/>
          <p:nvPr/>
        </p:nvSpPr>
        <p:spPr>
          <a:xfrm>
            <a:off x="2788119" y="1361524"/>
            <a:ext cx="237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"/>
          <p:cNvSpPr txBox="1"/>
          <p:nvPr/>
        </p:nvSpPr>
        <p:spPr>
          <a:xfrm>
            <a:off x="1719620" y="2302863"/>
            <a:ext cx="3449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λ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"/>
          <p:cNvSpPr txBox="1"/>
          <p:nvPr/>
        </p:nvSpPr>
        <p:spPr>
          <a:xfrm>
            <a:off x="2597012" y="2695694"/>
            <a:ext cx="4235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"/>
          <p:cNvSpPr txBox="1"/>
          <p:nvPr/>
        </p:nvSpPr>
        <p:spPr>
          <a:xfrm>
            <a:off x="6024511" y="2218074"/>
            <a:ext cx="4235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" name="Google Shape;123;p2"/>
          <p:cNvCxnSpPr>
            <a:stCxn id="124" idx="5"/>
            <a:endCxn id="124" idx="3"/>
          </p:cNvCxnSpPr>
          <p:nvPr/>
        </p:nvCxnSpPr>
        <p:spPr>
          <a:xfrm rot="5400000">
            <a:off x="5093530" y="4954694"/>
            <a:ext cx="600" cy="1136100"/>
          </a:xfrm>
          <a:prstGeom prst="curvedConnector3">
            <a:avLst>
              <a:gd fmla="val 87035138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5" name="Google Shape;125;p2"/>
          <p:cNvSpPr/>
          <p:nvPr/>
        </p:nvSpPr>
        <p:spPr>
          <a:xfrm>
            <a:off x="5659753" y="1946754"/>
            <a:ext cx="1126901" cy="977845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6" name="Google Shape;126;p2"/>
          <p:cNvCxnSpPr>
            <a:stCxn id="115" idx="6"/>
            <a:endCxn id="114" idx="1"/>
          </p:cNvCxnSpPr>
          <p:nvPr/>
        </p:nvCxnSpPr>
        <p:spPr>
          <a:xfrm>
            <a:off x="7026569" y="2443707"/>
            <a:ext cx="3030600" cy="34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7" name="Google Shape;127;p2"/>
          <p:cNvSpPr/>
          <p:nvPr/>
        </p:nvSpPr>
        <p:spPr>
          <a:xfrm rot="5400000">
            <a:off x="1588242" y="2708298"/>
            <a:ext cx="578538" cy="492433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"/>
          <p:cNvSpPr txBox="1"/>
          <p:nvPr/>
        </p:nvSpPr>
        <p:spPr>
          <a:xfrm>
            <a:off x="3893642" y="3919940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"/>
          <p:cNvSpPr/>
          <p:nvPr/>
        </p:nvSpPr>
        <p:spPr>
          <a:xfrm>
            <a:off x="4290449" y="4307110"/>
            <a:ext cx="1606731" cy="142385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9" name="Google Shape;129;p2"/>
          <p:cNvCxnSpPr>
            <a:stCxn id="113" idx="5"/>
            <a:endCxn id="124" idx="2"/>
          </p:cNvCxnSpPr>
          <p:nvPr/>
        </p:nvCxnSpPr>
        <p:spPr>
          <a:xfrm>
            <a:off x="3496836" y="3428007"/>
            <a:ext cx="793500" cy="159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0" name="Google Shape;130;p2"/>
          <p:cNvSpPr txBox="1"/>
          <p:nvPr/>
        </p:nvSpPr>
        <p:spPr>
          <a:xfrm>
            <a:off x="4872305" y="4834369"/>
            <a:ext cx="4235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"/>
          <p:cNvSpPr txBox="1"/>
          <p:nvPr/>
        </p:nvSpPr>
        <p:spPr>
          <a:xfrm>
            <a:off x="10378217" y="3188134"/>
            <a:ext cx="4235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4534979" y="4515628"/>
            <a:ext cx="1126901" cy="977845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"/>
          <p:cNvSpPr txBox="1"/>
          <p:nvPr/>
        </p:nvSpPr>
        <p:spPr>
          <a:xfrm>
            <a:off x="10429217" y="4238060"/>
            <a:ext cx="4748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"/>
          <p:cNvSpPr txBox="1"/>
          <p:nvPr/>
        </p:nvSpPr>
        <p:spPr>
          <a:xfrm>
            <a:off x="4849840" y="6043353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" name="Google Shape;135;p2"/>
          <p:cNvCxnSpPr>
            <a:stCxn id="136" idx="5"/>
            <a:endCxn id="136" idx="3"/>
          </p:cNvCxnSpPr>
          <p:nvPr/>
        </p:nvCxnSpPr>
        <p:spPr>
          <a:xfrm rot="5400000">
            <a:off x="9105795" y="1103326"/>
            <a:ext cx="600" cy="1136100"/>
          </a:xfrm>
          <a:prstGeom prst="curvedConnector3">
            <a:avLst>
              <a:gd fmla="val 87035138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6" name="Google Shape;136;p2"/>
          <p:cNvSpPr/>
          <p:nvPr/>
        </p:nvSpPr>
        <p:spPr>
          <a:xfrm>
            <a:off x="8302714" y="455742"/>
            <a:ext cx="1606731" cy="142385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"/>
          <p:cNvSpPr txBox="1"/>
          <p:nvPr/>
        </p:nvSpPr>
        <p:spPr>
          <a:xfrm>
            <a:off x="8884570" y="983001"/>
            <a:ext cx="4235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"/>
          <p:cNvSpPr/>
          <p:nvPr/>
        </p:nvSpPr>
        <p:spPr>
          <a:xfrm>
            <a:off x="8547244" y="664260"/>
            <a:ext cx="1126901" cy="977845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"/>
          <p:cNvSpPr txBox="1"/>
          <p:nvPr/>
        </p:nvSpPr>
        <p:spPr>
          <a:xfrm>
            <a:off x="8862105" y="2191985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" name="Google Shape;140;p2"/>
          <p:cNvCxnSpPr>
            <a:stCxn id="115" idx="0"/>
            <a:endCxn id="136" idx="2"/>
          </p:cNvCxnSpPr>
          <p:nvPr/>
        </p:nvCxnSpPr>
        <p:spPr>
          <a:xfrm flipH="1" rot="10800000">
            <a:off x="6223204" y="1167781"/>
            <a:ext cx="2079600" cy="56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1" name="Google Shape;141;p2"/>
          <p:cNvCxnSpPr>
            <a:stCxn id="136" idx="3"/>
            <a:endCxn id="115" idx="7"/>
          </p:cNvCxnSpPr>
          <p:nvPr/>
        </p:nvCxnSpPr>
        <p:spPr>
          <a:xfrm flipH="1">
            <a:off x="6791414" y="1671076"/>
            <a:ext cx="1746600" cy="269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2" name="Google Shape;142;p2"/>
          <p:cNvCxnSpPr>
            <a:stCxn id="143" idx="5"/>
            <a:endCxn id="143" idx="3"/>
          </p:cNvCxnSpPr>
          <p:nvPr/>
        </p:nvCxnSpPr>
        <p:spPr>
          <a:xfrm rot="5400000">
            <a:off x="8646134" y="5300194"/>
            <a:ext cx="600" cy="1136100"/>
          </a:xfrm>
          <a:prstGeom prst="curvedConnector3">
            <a:avLst>
              <a:gd fmla="val 87035138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3" name="Google Shape;143;p2"/>
          <p:cNvSpPr/>
          <p:nvPr/>
        </p:nvSpPr>
        <p:spPr>
          <a:xfrm>
            <a:off x="7843053" y="4652610"/>
            <a:ext cx="1606731" cy="142385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"/>
          <p:cNvSpPr txBox="1"/>
          <p:nvPr/>
        </p:nvSpPr>
        <p:spPr>
          <a:xfrm>
            <a:off x="8424909" y="5179869"/>
            <a:ext cx="4235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"/>
          <p:cNvSpPr/>
          <p:nvPr/>
        </p:nvSpPr>
        <p:spPr>
          <a:xfrm>
            <a:off x="8087583" y="4861128"/>
            <a:ext cx="1126901" cy="977845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"/>
          <p:cNvSpPr txBox="1"/>
          <p:nvPr/>
        </p:nvSpPr>
        <p:spPr>
          <a:xfrm>
            <a:off x="8402444" y="6388853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7" name="Google Shape;147;p2"/>
          <p:cNvCxnSpPr>
            <a:stCxn id="124" idx="6"/>
            <a:endCxn id="143" idx="2"/>
          </p:cNvCxnSpPr>
          <p:nvPr/>
        </p:nvCxnSpPr>
        <p:spPr>
          <a:xfrm>
            <a:off x="5897180" y="5019036"/>
            <a:ext cx="1945800" cy="34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8" name="Google Shape;148;p2"/>
          <p:cNvCxnSpPr>
            <a:stCxn id="143" idx="3"/>
            <a:endCxn id="124" idx="5"/>
          </p:cNvCxnSpPr>
          <p:nvPr/>
        </p:nvCxnSpPr>
        <p:spPr>
          <a:xfrm rot="10800000">
            <a:off x="5661853" y="5522344"/>
            <a:ext cx="2416500" cy="34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9" name="Google Shape;149;p2"/>
          <p:cNvCxnSpPr>
            <a:stCxn id="143" idx="7"/>
            <a:endCxn id="114" idx="3"/>
          </p:cNvCxnSpPr>
          <p:nvPr/>
        </p:nvCxnSpPr>
        <p:spPr>
          <a:xfrm flipH="1" rot="10800000">
            <a:off x="9214484" y="3758328"/>
            <a:ext cx="842700" cy="110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0" name="Google Shape;150;p2"/>
          <p:cNvSpPr txBox="1"/>
          <p:nvPr/>
        </p:nvSpPr>
        <p:spPr>
          <a:xfrm>
            <a:off x="7011979" y="1051493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"/>
          <p:cNvSpPr txBox="1"/>
          <p:nvPr/>
        </p:nvSpPr>
        <p:spPr>
          <a:xfrm>
            <a:off x="7577270" y="1444035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"/>
          <p:cNvSpPr txBox="1"/>
          <p:nvPr/>
        </p:nvSpPr>
        <p:spPr>
          <a:xfrm>
            <a:off x="8003081" y="2547581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6717587" y="4755774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"/>
          <p:cNvSpPr txBox="1"/>
          <p:nvPr/>
        </p:nvSpPr>
        <p:spPr>
          <a:xfrm>
            <a:off x="6445973" y="5787537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9220835" y="4069137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/>
          <p:nvPr/>
        </p:nvSpPr>
        <p:spPr>
          <a:xfrm>
            <a:off x="2073154" y="1037016"/>
            <a:ext cx="1606731" cy="142385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3"/>
          <p:cNvSpPr/>
          <p:nvPr/>
        </p:nvSpPr>
        <p:spPr>
          <a:xfrm>
            <a:off x="4902833" y="945030"/>
            <a:ext cx="1606731" cy="142385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2" name="Google Shape;162;p3"/>
          <p:cNvCxnSpPr>
            <a:stCxn id="160" idx="6"/>
            <a:endCxn id="161" idx="2"/>
          </p:cNvCxnSpPr>
          <p:nvPr/>
        </p:nvCxnSpPr>
        <p:spPr>
          <a:xfrm flipH="1" rot="10800000">
            <a:off x="3679885" y="1656842"/>
            <a:ext cx="1222800" cy="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3" name="Google Shape;163;p3"/>
          <p:cNvSpPr txBox="1"/>
          <p:nvPr/>
        </p:nvSpPr>
        <p:spPr>
          <a:xfrm>
            <a:off x="4146490" y="122218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3"/>
          <p:cNvSpPr txBox="1"/>
          <p:nvPr/>
        </p:nvSpPr>
        <p:spPr>
          <a:xfrm>
            <a:off x="2735868" y="185867"/>
            <a:ext cx="237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3"/>
          <p:cNvSpPr txBox="1"/>
          <p:nvPr/>
        </p:nvSpPr>
        <p:spPr>
          <a:xfrm>
            <a:off x="1667369" y="1127206"/>
            <a:ext cx="3449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λ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3"/>
          <p:cNvSpPr txBox="1"/>
          <p:nvPr/>
        </p:nvSpPr>
        <p:spPr>
          <a:xfrm>
            <a:off x="2544761" y="1520037"/>
            <a:ext cx="4235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3"/>
          <p:cNvSpPr txBox="1"/>
          <p:nvPr/>
        </p:nvSpPr>
        <p:spPr>
          <a:xfrm>
            <a:off x="5438439" y="1436669"/>
            <a:ext cx="4235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3"/>
          <p:cNvSpPr/>
          <p:nvPr/>
        </p:nvSpPr>
        <p:spPr>
          <a:xfrm>
            <a:off x="5142748" y="1153547"/>
            <a:ext cx="1126901" cy="977845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" name="Google Shape;169;p3"/>
          <p:cNvCxnSpPr>
            <a:stCxn id="161" idx="6"/>
            <a:endCxn id="170" idx="7"/>
          </p:cNvCxnSpPr>
          <p:nvPr/>
        </p:nvCxnSpPr>
        <p:spPr>
          <a:xfrm>
            <a:off x="6509564" y="1656956"/>
            <a:ext cx="151800" cy="1917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1" name="Google Shape;171;p3"/>
          <p:cNvSpPr/>
          <p:nvPr/>
        </p:nvSpPr>
        <p:spPr>
          <a:xfrm rot="5400000">
            <a:off x="1535991" y="1532641"/>
            <a:ext cx="578538" cy="492433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3"/>
          <p:cNvSpPr/>
          <p:nvPr/>
        </p:nvSpPr>
        <p:spPr>
          <a:xfrm>
            <a:off x="5289948" y="3366088"/>
            <a:ext cx="1606731" cy="142385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2" name="Google Shape;172;p3"/>
          <p:cNvCxnSpPr>
            <a:stCxn id="160" idx="5"/>
            <a:endCxn id="170" idx="1"/>
          </p:cNvCxnSpPr>
          <p:nvPr/>
        </p:nvCxnSpPr>
        <p:spPr>
          <a:xfrm>
            <a:off x="3444585" y="2252350"/>
            <a:ext cx="2080800" cy="132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3" name="Google Shape;173;p3"/>
          <p:cNvSpPr txBox="1"/>
          <p:nvPr/>
        </p:nvSpPr>
        <p:spPr>
          <a:xfrm>
            <a:off x="4691906" y="259292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4" name="Google Shape;174;p3"/>
          <p:cNvCxnSpPr>
            <a:stCxn id="161" idx="7"/>
            <a:endCxn id="161" idx="1"/>
          </p:cNvCxnSpPr>
          <p:nvPr/>
        </p:nvCxnSpPr>
        <p:spPr>
          <a:xfrm rot="5400000">
            <a:off x="5705914" y="585798"/>
            <a:ext cx="600" cy="1136100"/>
          </a:xfrm>
          <a:prstGeom prst="curvedConnector3">
            <a:avLst>
              <a:gd fmla="val -95743126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5" name="Google Shape;175;p3"/>
          <p:cNvSpPr txBox="1"/>
          <p:nvPr/>
        </p:nvSpPr>
        <p:spPr>
          <a:xfrm>
            <a:off x="6770185" y="224830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3"/>
          <p:cNvSpPr/>
          <p:nvPr/>
        </p:nvSpPr>
        <p:spPr>
          <a:xfrm>
            <a:off x="8440429" y="3452071"/>
            <a:ext cx="1489166" cy="137187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7" name="Google Shape;177;p3"/>
          <p:cNvCxnSpPr>
            <a:stCxn id="170" idx="6"/>
            <a:endCxn id="176" idx="2"/>
          </p:cNvCxnSpPr>
          <p:nvPr/>
        </p:nvCxnSpPr>
        <p:spPr>
          <a:xfrm>
            <a:off x="6896679" y="4078014"/>
            <a:ext cx="1543800" cy="6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8" name="Google Shape;178;p3"/>
          <p:cNvSpPr txBox="1"/>
          <p:nvPr/>
        </p:nvSpPr>
        <p:spPr>
          <a:xfrm>
            <a:off x="7486221" y="371180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9" name="Google Shape;179;p3"/>
          <p:cNvCxnSpPr>
            <a:stCxn id="176" idx="0"/>
            <a:endCxn id="161" idx="6"/>
          </p:cNvCxnSpPr>
          <p:nvPr/>
        </p:nvCxnSpPr>
        <p:spPr>
          <a:xfrm rot="10800000">
            <a:off x="6509612" y="1656871"/>
            <a:ext cx="2675400" cy="179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0" name="Google Shape;180;p3"/>
          <p:cNvSpPr txBox="1"/>
          <p:nvPr/>
        </p:nvSpPr>
        <p:spPr>
          <a:xfrm>
            <a:off x="8138743" y="236888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3"/>
          <p:cNvSpPr/>
          <p:nvPr/>
        </p:nvSpPr>
        <p:spPr>
          <a:xfrm>
            <a:off x="2272690" y="1260019"/>
            <a:ext cx="1126901" cy="977845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3"/>
          <p:cNvSpPr/>
          <p:nvPr/>
        </p:nvSpPr>
        <p:spPr>
          <a:xfrm>
            <a:off x="8621561" y="3649084"/>
            <a:ext cx="1126901" cy="977845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3" name="Google Shape;183;p3"/>
          <p:cNvCxnSpPr>
            <a:stCxn id="176" idx="3"/>
            <a:endCxn id="170" idx="5"/>
          </p:cNvCxnSpPr>
          <p:nvPr/>
        </p:nvCxnSpPr>
        <p:spPr>
          <a:xfrm rot="10800000">
            <a:off x="6661412" y="4581337"/>
            <a:ext cx="1997100" cy="4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4" name="Google Shape;184;p3"/>
          <p:cNvSpPr txBox="1"/>
          <p:nvPr/>
        </p:nvSpPr>
        <p:spPr>
          <a:xfrm>
            <a:off x="5555355" y="23798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"/>
          <p:cNvSpPr txBox="1"/>
          <p:nvPr/>
        </p:nvSpPr>
        <p:spPr>
          <a:xfrm>
            <a:off x="7472698" y="427143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3"/>
          <p:cNvSpPr txBox="1"/>
          <p:nvPr/>
        </p:nvSpPr>
        <p:spPr>
          <a:xfrm>
            <a:off x="5857041" y="3953340"/>
            <a:ext cx="4235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3"/>
          <p:cNvSpPr txBox="1"/>
          <p:nvPr/>
        </p:nvSpPr>
        <p:spPr>
          <a:xfrm>
            <a:off x="8973254" y="3979331"/>
            <a:ext cx="4235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3"/>
          <p:cNvSpPr/>
          <p:nvPr/>
        </p:nvSpPr>
        <p:spPr>
          <a:xfrm>
            <a:off x="4571058" y="5266555"/>
            <a:ext cx="1606731" cy="142385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3"/>
          <p:cNvSpPr txBox="1"/>
          <p:nvPr/>
        </p:nvSpPr>
        <p:spPr>
          <a:xfrm>
            <a:off x="5106664" y="5758194"/>
            <a:ext cx="4235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0" name="Google Shape;190;p3"/>
          <p:cNvCxnSpPr>
            <a:stCxn id="170" idx="3"/>
            <a:endCxn id="188" idx="0"/>
          </p:cNvCxnSpPr>
          <p:nvPr/>
        </p:nvCxnSpPr>
        <p:spPr>
          <a:xfrm flipH="1">
            <a:off x="5374348" y="4581422"/>
            <a:ext cx="150900" cy="68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1" name="Google Shape;191;p3"/>
          <p:cNvSpPr txBox="1"/>
          <p:nvPr/>
        </p:nvSpPr>
        <p:spPr>
          <a:xfrm>
            <a:off x="5136753" y="470294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2" name="Google Shape;192;p3"/>
          <p:cNvCxnSpPr>
            <a:stCxn id="188" idx="6"/>
            <a:endCxn id="176" idx="4"/>
          </p:cNvCxnSpPr>
          <p:nvPr/>
        </p:nvCxnSpPr>
        <p:spPr>
          <a:xfrm flipH="1" rot="10800000">
            <a:off x="6177789" y="4824081"/>
            <a:ext cx="3007200" cy="115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3" name="Google Shape;193;p3"/>
          <p:cNvSpPr txBox="1"/>
          <p:nvPr/>
        </p:nvSpPr>
        <p:spPr>
          <a:xfrm>
            <a:off x="7092457" y="558849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4" name="Google Shape;194;p3"/>
          <p:cNvCxnSpPr>
            <a:stCxn id="188" idx="3"/>
            <a:endCxn id="188" idx="1"/>
          </p:cNvCxnSpPr>
          <p:nvPr/>
        </p:nvCxnSpPr>
        <p:spPr>
          <a:xfrm rot="-5400000">
            <a:off x="4303258" y="5978189"/>
            <a:ext cx="1006800" cy="600"/>
          </a:xfrm>
          <a:prstGeom prst="curvedConnector5">
            <a:avLst>
              <a:gd fmla="val -23336" name="adj1"/>
              <a:gd fmla="val -117567888" name="adj2"/>
              <a:gd fmla="val 122076" name="adj3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5" name="Google Shape;195;p3"/>
          <p:cNvSpPr txBox="1"/>
          <p:nvPr/>
        </p:nvSpPr>
        <p:spPr>
          <a:xfrm>
            <a:off x="3791316" y="575406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"/>
          <p:cNvSpPr/>
          <p:nvPr/>
        </p:nvSpPr>
        <p:spPr>
          <a:xfrm>
            <a:off x="5100473" y="827513"/>
            <a:ext cx="1606800" cy="14238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4"/>
          <p:cNvSpPr/>
          <p:nvPr/>
        </p:nvSpPr>
        <p:spPr>
          <a:xfrm>
            <a:off x="8473523" y="2887588"/>
            <a:ext cx="1606800" cy="14238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4"/>
          <p:cNvSpPr/>
          <p:nvPr/>
        </p:nvSpPr>
        <p:spPr>
          <a:xfrm>
            <a:off x="1464798" y="2717088"/>
            <a:ext cx="1606800" cy="14238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4"/>
          <p:cNvSpPr/>
          <p:nvPr/>
        </p:nvSpPr>
        <p:spPr>
          <a:xfrm>
            <a:off x="4894598" y="5187338"/>
            <a:ext cx="1606800" cy="14238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4"/>
          <p:cNvSpPr/>
          <p:nvPr/>
        </p:nvSpPr>
        <p:spPr>
          <a:xfrm rot="5400000">
            <a:off x="929452" y="3182838"/>
            <a:ext cx="578400" cy="4923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5" name="Google Shape;205;p4"/>
          <p:cNvCxnSpPr>
            <a:stCxn id="202" idx="0"/>
            <a:endCxn id="200" idx="2"/>
          </p:cNvCxnSpPr>
          <p:nvPr/>
        </p:nvCxnSpPr>
        <p:spPr>
          <a:xfrm flipH="1" rot="10800000">
            <a:off x="2268198" y="1539288"/>
            <a:ext cx="2832300" cy="11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4"/>
          <p:cNvCxnSpPr>
            <a:stCxn id="202" idx="5"/>
            <a:endCxn id="203" idx="2"/>
          </p:cNvCxnSpPr>
          <p:nvPr/>
        </p:nvCxnSpPr>
        <p:spPr>
          <a:xfrm>
            <a:off x="2836288" y="3932377"/>
            <a:ext cx="2058300" cy="196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4"/>
          <p:cNvCxnSpPr>
            <a:stCxn id="203" idx="0"/>
            <a:endCxn id="200" idx="4"/>
          </p:cNvCxnSpPr>
          <p:nvPr/>
        </p:nvCxnSpPr>
        <p:spPr>
          <a:xfrm flipH="1" rot="10800000">
            <a:off x="5697998" y="2251238"/>
            <a:ext cx="205800" cy="293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4"/>
          <p:cNvCxnSpPr>
            <a:stCxn id="203" idx="6"/>
            <a:endCxn id="201" idx="3"/>
          </p:cNvCxnSpPr>
          <p:nvPr/>
        </p:nvCxnSpPr>
        <p:spPr>
          <a:xfrm flipH="1" rot="10800000">
            <a:off x="6501398" y="4102838"/>
            <a:ext cx="2207400" cy="179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4"/>
          <p:cNvCxnSpPr>
            <a:stCxn id="201" idx="1"/>
            <a:endCxn id="200" idx="6"/>
          </p:cNvCxnSpPr>
          <p:nvPr/>
        </p:nvCxnSpPr>
        <p:spPr>
          <a:xfrm rot="10800000">
            <a:off x="6707233" y="1539399"/>
            <a:ext cx="2001600" cy="155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0" name="Google Shape;210;p4"/>
          <p:cNvSpPr txBox="1"/>
          <p:nvPr/>
        </p:nvSpPr>
        <p:spPr>
          <a:xfrm>
            <a:off x="3182700" y="1635725"/>
            <a:ext cx="75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4"/>
          <p:cNvSpPr txBox="1"/>
          <p:nvPr/>
        </p:nvSpPr>
        <p:spPr>
          <a:xfrm>
            <a:off x="3486550" y="4102850"/>
            <a:ext cx="75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4"/>
          <p:cNvSpPr txBox="1"/>
          <p:nvPr/>
        </p:nvSpPr>
        <p:spPr>
          <a:xfrm>
            <a:off x="5395300" y="3121200"/>
            <a:ext cx="75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4"/>
          <p:cNvSpPr txBox="1"/>
          <p:nvPr/>
        </p:nvSpPr>
        <p:spPr>
          <a:xfrm>
            <a:off x="7125200" y="4539850"/>
            <a:ext cx="75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4"/>
          <p:cNvSpPr txBox="1"/>
          <p:nvPr/>
        </p:nvSpPr>
        <p:spPr>
          <a:xfrm>
            <a:off x="7867250" y="2009950"/>
            <a:ext cx="75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5" name="Google Shape;215;p4"/>
          <p:cNvCxnSpPr>
            <a:stCxn id="200" idx="7"/>
            <a:endCxn id="200" idx="1"/>
          </p:cNvCxnSpPr>
          <p:nvPr/>
        </p:nvCxnSpPr>
        <p:spPr>
          <a:xfrm rot="5400000">
            <a:off x="5903613" y="468274"/>
            <a:ext cx="600" cy="1136100"/>
          </a:xfrm>
          <a:prstGeom prst="curvedConnector3">
            <a:avLst>
              <a:gd fmla="val -7443928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6" name="Google Shape;216;p4"/>
          <p:cNvSpPr txBox="1"/>
          <p:nvPr/>
        </p:nvSpPr>
        <p:spPr>
          <a:xfrm>
            <a:off x="5619750" y="0"/>
            <a:ext cx="75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a,b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4"/>
          <p:cNvSpPr/>
          <p:nvPr/>
        </p:nvSpPr>
        <p:spPr>
          <a:xfrm>
            <a:off x="5340474" y="1050584"/>
            <a:ext cx="1126800" cy="9777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"/>
          <p:cNvSpPr/>
          <p:nvPr/>
        </p:nvSpPr>
        <p:spPr>
          <a:xfrm>
            <a:off x="1656865" y="1471878"/>
            <a:ext cx="1606731" cy="142385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5"/>
          <p:cNvSpPr/>
          <p:nvPr/>
        </p:nvSpPr>
        <p:spPr>
          <a:xfrm>
            <a:off x="5696066" y="4711686"/>
            <a:ext cx="1551681" cy="142385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5"/>
          <p:cNvSpPr/>
          <p:nvPr/>
        </p:nvSpPr>
        <p:spPr>
          <a:xfrm>
            <a:off x="5696066" y="1397725"/>
            <a:ext cx="1606800" cy="14238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5" name="Google Shape;225;p5"/>
          <p:cNvCxnSpPr>
            <a:stCxn id="222" idx="7"/>
            <a:endCxn id="224" idx="1"/>
          </p:cNvCxnSpPr>
          <p:nvPr/>
        </p:nvCxnSpPr>
        <p:spPr>
          <a:xfrm flipH="1" rot="10800000">
            <a:off x="3028296" y="1606296"/>
            <a:ext cx="2903100" cy="7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6" name="Google Shape;226;p5"/>
          <p:cNvSpPr txBox="1"/>
          <p:nvPr/>
        </p:nvSpPr>
        <p:spPr>
          <a:xfrm>
            <a:off x="1150766" y="373745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5"/>
          <p:cNvSpPr txBox="1"/>
          <p:nvPr/>
        </p:nvSpPr>
        <p:spPr>
          <a:xfrm>
            <a:off x="4352239" y="1092036"/>
            <a:ext cx="3545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5"/>
          <p:cNvSpPr txBox="1"/>
          <p:nvPr/>
        </p:nvSpPr>
        <p:spPr>
          <a:xfrm>
            <a:off x="1301609" y="1532154"/>
            <a:ext cx="3449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λ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5"/>
          <p:cNvSpPr txBox="1"/>
          <p:nvPr/>
        </p:nvSpPr>
        <p:spPr>
          <a:xfrm>
            <a:off x="2179001" y="1924985"/>
            <a:ext cx="4235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5"/>
          <p:cNvSpPr txBox="1"/>
          <p:nvPr/>
        </p:nvSpPr>
        <p:spPr>
          <a:xfrm>
            <a:off x="6348279" y="1934983"/>
            <a:ext cx="5280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5"/>
          <p:cNvSpPr/>
          <p:nvPr/>
        </p:nvSpPr>
        <p:spPr>
          <a:xfrm rot="5400000">
            <a:off x="1103845" y="1964733"/>
            <a:ext cx="578538" cy="492433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5"/>
          <p:cNvSpPr/>
          <p:nvPr/>
        </p:nvSpPr>
        <p:spPr>
          <a:xfrm>
            <a:off x="1901130" y="1694882"/>
            <a:ext cx="1126901" cy="977845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5"/>
          <p:cNvSpPr/>
          <p:nvPr/>
        </p:nvSpPr>
        <p:spPr>
          <a:xfrm>
            <a:off x="1614917" y="4711686"/>
            <a:ext cx="1551681" cy="142385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4" name="Google Shape;234;p5"/>
          <p:cNvCxnSpPr>
            <a:stCxn id="233" idx="7"/>
            <a:endCxn id="223" idx="1"/>
          </p:cNvCxnSpPr>
          <p:nvPr/>
        </p:nvCxnSpPr>
        <p:spPr>
          <a:xfrm>
            <a:off x="2939360" y="4920204"/>
            <a:ext cx="298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5" name="Google Shape;235;p5"/>
          <p:cNvCxnSpPr>
            <a:stCxn id="233" idx="1"/>
            <a:endCxn id="222" idx="3"/>
          </p:cNvCxnSpPr>
          <p:nvPr/>
        </p:nvCxnSpPr>
        <p:spPr>
          <a:xfrm flipH="1" rot="10800000">
            <a:off x="1842155" y="2687304"/>
            <a:ext cx="50100" cy="2232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6" name="Google Shape;236;p5"/>
          <p:cNvCxnSpPr>
            <a:stCxn id="222" idx="5"/>
            <a:endCxn id="233" idx="7"/>
          </p:cNvCxnSpPr>
          <p:nvPr/>
        </p:nvCxnSpPr>
        <p:spPr>
          <a:xfrm flipH="1">
            <a:off x="2939496" y="2687212"/>
            <a:ext cx="88800" cy="2232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7" name="Google Shape;237;p5"/>
          <p:cNvSpPr txBox="1"/>
          <p:nvPr/>
        </p:nvSpPr>
        <p:spPr>
          <a:xfrm>
            <a:off x="2553217" y="373745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8" name="Google Shape;238;p5"/>
          <p:cNvCxnSpPr>
            <a:stCxn id="223" idx="3"/>
            <a:endCxn id="233" idx="5"/>
          </p:cNvCxnSpPr>
          <p:nvPr/>
        </p:nvCxnSpPr>
        <p:spPr>
          <a:xfrm rot="10800000">
            <a:off x="2939504" y="5927020"/>
            <a:ext cx="298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9" name="Google Shape;239;p5"/>
          <p:cNvCxnSpPr>
            <a:stCxn id="223" idx="1"/>
            <a:endCxn id="224" idx="3"/>
          </p:cNvCxnSpPr>
          <p:nvPr/>
        </p:nvCxnSpPr>
        <p:spPr>
          <a:xfrm flipH="1" rot="10800000">
            <a:off x="5923304" y="2612904"/>
            <a:ext cx="8100" cy="230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0" name="Google Shape;240;p5"/>
          <p:cNvCxnSpPr>
            <a:stCxn id="224" idx="5"/>
            <a:endCxn id="223" idx="7"/>
          </p:cNvCxnSpPr>
          <p:nvPr/>
        </p:nvCxnSpPr>
        <p:spPr>
          <a:xfrm flipH="1">
            <a:off x="7020456" y="2613014"/>
            <a:ext cx="47100" cy="230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1" name="Google Shape;241;p5"/>
          <p:cNvCxnSpPr>
            <a:stCxn id="224" idx="3"/>
            <a:endCxn id="222" idx="5"/>
          </p:cNvCxnSpPr>
          <p:nvPr/>
        </p:nvCxnSpPr>
        <p:spPr>
          <a:xfrm flipH="1">
            <a:off x="3028276" y="2613014"/>
            <a:ext cx="2903100" cy="7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2" name="Google Shape;242;p5"/>
          <p:cNvSpPr txBox="1"/>
          <p:nvPr/>
        </p:nvSpPr>
        <p:spPr>
          <a:xfrm>
            <a:off x="4365104" y="2104273"/>
            <a:ext cx="3545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5"/>
          <p:cNvSpPr txBox="1"/>
          <p:nvPr/>
        </p:nvSpPr>
        <p:spPr>
          <a:xfrm>
            <a:off x="4294287" y="4468877"/>
            <a:ext cx="3545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5"/>
          <p:cNvSpPr txBox="1"/>
          <p:nvPr/>
        </p:nvSpPr>
        <p:spPr>
          <a:xfrm>
            <a:off x="4294287" y="5483172"/>
            <a:ext cx="3545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5"/>
          <p:cNvSpPr txBox="1"/>
          <p:nvPr/>
        </p:nvSpPr>
        <p:spPr>
          <a:xfrm>
            <a:off x="5537161" y="368622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5"/>
          <p:cNvSpPr txBox="1"/>
          <p:nvPr/>
        </p:nvSpPr>
        <p:spPr>
          <a:xfrm>
            <a:off x="6634366" y="366438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5"/>
          <p:cNvSpPr txBox="1"/>
          <p:nvPr/>
        </p:nvSpPr>
        <p:spPr>
          <a:xfrm>
            <a:off x="2126767" y="5238971"/>
            <a:ext cx="52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5"/>
          <p:cNvSpPr txBox="1"/>
          <p:nvPr/>
        </p:nvSpPr>
        <p:spPr>
          <a:xfrm>
            <a:off x="6207916" y="5238983"/>
            <a:ext cx="52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2023-10-30T22:50:42Z</dcterms:created>
  <dc:creator>teste1</dc:creator>
</cp:coreProperties>
</file>