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6.png" ContentType="image/png"/>
  <Override PartName="/ppt/media/image4.jpeg" ContentType="image/jpeg"/>
  <Override PartName="/ppt/media/image2.jpeg" ContentType="image/jpeg"/>
  <Override PartName="/ppt/media/image1.png" ContentType="image/png"/>
  <Override PartName="/ppt/media/image5.jpeg" ContentType="image/jpeg"/>
  <Override PartName="/ppt/media/image15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3.jpeg" ContentType="image/jpeg"/>
  <Override PartName="/ppt/media/image16.png" ContentType="image/png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Click to edit the notes format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&lt;header&gt;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5C888A-08A1-4584-8EEC-49BF96C068B5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858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Accoglie questa </a:t>
            </a:r>
            <a:r>
              <a:rPr b="0" lang="it-IT" sz="1100" spc="-1" strike="noStrike">
                <a:solidFill>
                  <a:srgbClr val="1d1d1b"/>
                </a:solidFill>
                <a:latin typeface="Montserrat"/>
                <a:ea typeface="Montserrat"/>
              </a:rPr>
              <a:t>Equilibrio tra la vita privata e quella lavorativa  delle persone è un aspetto importante che inficia su quello che sono i risultati aziendali</a:t>
            </a: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it-IT" sz="1100" spc="-1" strike="noStrike">
                <a:solidFill>
                  <a:srgbClr val="1d1d1b"/>
                </a:solidFill>
                <a:latin typeface="Montserrat"/>
                <a:ea typeface="Montserrat"/>
              </a:rPr>
              <a:t>Nel 2017 viene definita una legge sullo Smart Working che focalizza l’attenzione sulla restituzione alle persone di flessibilità e autonomia nella scelta degli spazi, degli orari e degli strumenti da utilizzare a fronte di una maggiore responsabilizzazione sui risultati. </a:t>
            </a: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it-IT" sz="1100" spc="-1" strike="noStrike">
                <a:solidFill>
                  <a:srgbClr val="1d1d1b"/>
                </a:solidFill>
                <a:latin typeface="Montserrat"/>
                <a:ea typeface="Montserrat"/>
              </a:rPr>
              <a:t>Tutte le aziende IT, HR e marketing stanno volgendo verso l’assunzione di questa nuova metodologia di lavoro.</a:t>
            </a: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it-IT" sz="11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it-IT" sz="1100" spc="-1" strike="noStrike">
                <a:solidFill>
                  <a:srgbClr val="1d1d1b"/>
                </a:solidFill>
                <a:latin typeface="Montserrat"/>
                <a:ea typeface="Montserrat"/>
              </a:rPr>
              <a:t>Questa politica non favorisce esclusivamente l’equilibrio tra vita privata e lavorativa, ma offre vantaggi all’azienda sia in termini finanziari che di costi di gestione ordinaria</a:t>
            </a:r>
            <a:br/>
            <a:endParaRPr b="0" lang="it-IT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nuova opportunità anche per far fronte ad un problema</a:t>
            </a:r>
            <a:endParaRPr b="0" lang="it-IT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it-IT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una nuova filosofia manageriale fondata sulla restituzione alle persone di</a:t>
            </a:r>
            <a:endParaRPr b="0" lang="it-IT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flessibilità e autonomia nella scelta degli spazi, degli orari e degli strumenti da utilizzare a fronte di una maggiore</a:t>
            </a:r>
            <a:endParaRPr b="0" lang="it-IT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Arial"/>
              </a:rPr>
              <a:t>responsabilizzazione sui risultati”.</a:t>
            </a:r>
            <a:endParaRPr b="0" lang="it-IT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57200" indent="-228240" algn="just"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r>
              <a:rPr b="0" lang="it-IT" sz="1800" spc="-1" strike="noStrike">
                <a:solidFill>
                  <a:srgbClr val="353535"/>
                </a:solidFill>
                <a:latin typeface="Montserrat"/>
                <a:ea typeface="Arial"/>
              </a:rPr>
              <a:t>La nostra è un applicazione enterprise </a:t>
            </a: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r>
              <a:rPr b="0" lang="it-IT" sz="1800" spc="-1" strike="noStrike">
                <a:solidFill>
                  <a:srgbClr val="353535"/>
                </a:solidFill>
                <a:latin typeface="Montserrat"/>
                <a:ea typeface="Arial"/>
              </a:rPr>
              <a:t>In poche parole, </a:t>
            </a:r>
            <a:r>
              <a:rPr b="1" lang="it-IT" sz="1800" spc="-1" strike="noStrike">
                <a:solidFill>
                  <a:srgbClr val="353535"/>
                </a:solidFill>
                <a:latin typeface="Montserrat"/>
                <a:ea typeface="Arial"/>
              </a:rPr>
              <a:t>vince sul mercato chi è riuscito a innovare il Business Model della sua azienda.</a:t>
            </a: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r>
              <a:rPr b="1" lang="it-IT" sz="1800" spc="-1" strike="noStrike">
                <a:solidFill>
                  <a:srgbClr val="353535"/>
                </a:solidFill>
                <a:latin typeface="Raleway"/>
                <a:ea typeface="Arial"/>
              </a:rPr>
              <a:t>Innovare il proprio modello di business</a:t>
            </a:r>
            <a:r>
              <a:rPr b="0" lang="it-IT" sz="1800" spc="-1" strike="noStrike">
                <a:solidFill>
                  <a:srgbClr val="353535"/>
                </a:solidFill>
                <a:latin typeface="Raleway"/>
                <a:ea typeface="Arial"/>
              </a:rPr>
              <a:t> significa comprendere e ripensare l’azienda a livello più alto.</a:t>
            </a: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r>
              <a:rPr b="0" lang="it-IT" sz="1800" spc="-1" strike="noStrike">
                <a:solidFill>
                  <a:srgbClr val="353535"/>
                </a:solidFill>
                <a:latin typeface="Raleway"/>
                <a:ea typeface="Arial"/>
              </a:rPr>
              <a:t>Una visione strutturale, che apre gli occhi sui colli di bottiglia, sulle opportunità non sfruttate e sui rami morti da tagliare.</a:t>
            </a:r>
            <a:endParaRPr b="0" lang="it-IT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5E9432-9E39-4A9F-B082-E972848DCE6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6f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6f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77200" y="47880"/>
            <a:ext cx="6788520" cy="5046480"/>
          </a:xfrm>
          <a:custGeom>
            <a:avLst/>
            <a:gdLst/>
            <a:ahLst/>
            <a:rect l="l" t="t" r="r" b="b"/>
            <a:pathLst>
              <a:path w="255977" h="190311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396000" y="1373760"/>
            <a:ext cx="3717360" cy="3477960"/>
            <a:chOff x="396000" y="1373760"/>
            <a:chExt cx="3717360" cy="3477960"/>
          </a:xfrm>
        </p:grpSpPr>
        <p:sp>
          <p:nvSpPr>
            <p:cNvPr id="122" name="CustomShape 2"/>
            <p:cNvSpPr/>
            <p:nvPr/>
          </p:nvSpPr>
          <p:spPr>
            <a:xfrm>
              <a:off x="396000" y="1873800"/>
              <a:ext cx="3717360" cy="2963880"/>
            </a:xfrm>
            <a:custGeom>
              <a:avLst/>
              <a:gdLst/>
              <a:ahLst/>
              <a:rect l="l" t="t" r="r" b="b"/>
              <a:pathLst>
                <a:path w="243521" h="178579">
                  <a:moveTo>
                    <a:pt x="130193" y="0"/>
                  </a:moveTo>
                  <a:cubicBezTo>
                    <a:pt x="118706" y="0"/>
                    <a:pt x="106608" y="4636"/>
                    <a:pt x="96996" y="15028"/>
                  </a:cubicBezTo>
                  <a:cubicBezTo>
                    <a:pt x="80124" y="33266"/>
                    <a:pt x="79777" y="45059"/>
                    <a:pt x="68525" y="45059"/>
                  </a:cubicBezTo>
                  <a:cubicBezTo>
                    <a:pt x="67046" y="45059"/>
                    <a:pt x="65379" y="44855"/>
                    <a:pt x="63461" y="44435"/>
                  </a:cubicBezTo>
                  <a:cubicBezTo>
                    <a:pt x="59197" y="43503"/>
                    <a:pt x="53763" y="42845"/>
                    <a:pt x="48013" y="42845"/>
                  </a:cubicBezTo>
                  <a:cubicBezTo>
                    <a:pt x="31496" y="42845"/>
                    <a:pt x="12367" y="48268"/>
                    <a:pt x="10836" y="68169"/>
                  </a:cubicBezTo>
                  <a:cubicBezTo>
                    <a:pt x="8772" y="94997"/>
                    <a:pt x="33535" y="90870"/>
                    <a:pt x="27860" y="110474"/>
                  </a:cubicBezTo>
                  <a:cubicBezTo>
                    <a:pt x="22186" y="130080"/>
                    <a:pt x="0" y="121826"/>
                    <a:pt x="4644" y="144527"/>
                  </a:cubicBezTo>
                  <a:cubicBezTo>
                    <a:pt x="9288" y="167227"/>
                    <a:pt x="15994" y="178579"/>
                    <a:pt x="15994" y="178579"/>
                  </a:cubicBezTo>
                  <a:lnTo>
                    <a:pt x="227526" y="178579"/>
                  </a:lnTo>
                  <a:cubicBezTo>
                    <a:pt x="227526" y="178579"/>
                    <a:pt x="224431" y="164648"/>
                    <a:pt x="224073" y="149071"/>
                  </a:cubicBezTo>
                  <a:cubicBezTo>
                    <a:pt x="223717" y="133495"/>
                    <a:pt x="243520" y="117698"/>
                    <a:pt x="232686" y="83131"/>
                  </a:cubicBezTo>
                  <a:cubicBezTo>
                    <a:pt x="221852" y="48563"/>
                    <a:pt x="205341" y="44951"/>
                    <a:pt x="187285" y="44951"/>
                  </a:cubicBezTo>
                  <a:cubicBezTo>
                    <a:pt x="169227" y="44951"/>
                    <a:pt x="173869" y="28441"/>
                    <a:pt x="159424" y="12448"/>
                  </a:cubicBezTo>
                  <a:cubicBezTo>
                    <a:pt x="152251" y="4507"/>
                    <a:pt x="141519" y="0"/>
                    <a:pt x="130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3"/>
            <p:cNvSpPr/>
            <p:nvPr/>
          </p:nvSpPr>
          <p:spPr>
            <a:xfrm>
              <a:off x="900000" y="4142520"/>
              <a:ext cx="1045440" cy="695160"/>
            </a:xfrm>
            <a:custGeom>
              <a:avLst/>
              <a:gdLst/>
              <a:ahLst/>
              <a:rect l="l" t="t" r="r" b="b"/>
              <a:pathLst>
                <a:path w="68558" h="41960">
                  <a:moveTo>
                    <a:pt x="34537" y="0"/>
                  </a:moveTo>
                  <a:cubicBezTo>
                    <a:pt x="27908" y="0"/>
                    <a:pt x="5986" y="32806"/>
                    <a:pt x="0" y="41960"/>
                  </a:cubicBezTo>
                  <a:lnTo>
                    <a:pt x="68557" y="41960"/>
                  </a:lnTo>
                  <a:cubicBezTo>
                    <a:pt x="63373" y="34068"/>
                    <a:pt x="41235" y="903"/>
                    <a:pt x="34786" y="17"/>
                  </a:cubicBezTo>
                  <a:cubicBezTo>
                    <a:pt x="34706" y="6"/>
                    <a:pt x="34623" y="0"/>
                    <a:pt x="3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4"/>
            <p:cNvSpPr/>
            <p:nvPr/>
          </p:nvSpPr>
          <p:spPr>
            <a:xfrm>
              <a:off x="894240" y="4137840"/>
              <a:ext cx="1056600" cy="704880"/>
            </a:xfrm>
            <a:custGeom>
              <a:avLst/>
              <a:gdLst/>
              <a:ahLst/>
              <a:rect l="l" t="t" r="r" b="b"/>
              <a:pathLst>
                <a:path w="69283" h="42528">
                  <a:moveTo>
                    <a:pt x="34884" y="566"/>
                  </a:moveTo>
                  <a:cubicBezTo>
                    <a:pt x="34962" y="566"/>
                    <a:pt x="35037" y="571"/>
                    <a:pt x="35110" y="581"/>
                  </a:cubicBezTo>
                  <a:cubicBezTo>
                    <a:pt x="40015" y="1257"/>
                    <a:pt x="55461" y="22313"/>
                    <a:pt x="68392" y="41958"/>
                  </a:cubicBezTo>
                  <a:lnTo>
                    <a:pt x="889" y="41958"/>
                  </a:lnTo>
                  <a:cubicBezTo>
                    <a:pt x="14135" y="21750"/>
                    <a:pt x="29830" y="566"/>
                    <a:pt x="34884" y="566"/>
                  </a:cubicBezTo>
                  <a:close/>
                  <a:moveTo>
                    <a:pt x="34929" y="1"/>
                  </a:moveTo>
                  <a:cubicBezTo>
                    <a:pt x="28208" y="1"/>
                    <a:pt x="6640" y="32127"/>
                    <a:pt x="125" y="42088"/>
                  </a:cubicBezTo>
                  <a:cubicBezTo>
                    <a:pt x="1" y="42277"/>
                    <a:pt x="137" y="42528"/>
                    <a:pt x="363" y="42528"/>
                  </a:cubicBezTo>
                  <a:lnTo>
                    <a:pt x="68919" y="42528"/>
                  </a:lnTo>
                  <a:lnTo>
                    <a:pt x="68921" y="42527"/>
                  </a:lnTo>
                  <a:cubicBezTo>
                    <a:pt x="69146" y="42527"/>
                    <a:pt x="69282" y="42275"/>
                    <a:pt x="69158" y="42087"/>
                  </a:cubicBezTo>
                  <a:cubicBezTo>
                    <a:pt x="62821" y="32442"/>
                    <a:pt x="41645" y="906"/>
                    <a:pt x="35189" y="18"/>
                  </a:cubicBezTo>
                  <a:cubicBezTo>
                    <a:pt x="35105" y="6"/>
                    <a:pt x="35018" y="1"/>
                    <a:pt x="349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5"/>
            <p:cNvSpPr/>
            <p:nvPr/>
          </p:nvSpPr>
          <p:spPr>
            <a:xfrm>
              <a:off x="2367000" y="1607040"/>
              <a:ext cx="24480" cy="1296720"/>
            </a:xfrm>
            <a:custGeom>
              <a:avLst/>
              <a:gdLst/>
              <a:ahLst/>
              <a:rect l="l" t="t" r="r" b="b"/>
              <a:pathLst>
                <a:path w="1706" h="78185">
                  <a:moveTo>
                    <a:pt x="853" y="0"/>
                  </a:moveTo>
                  <a:cubicBezTo>
                    <a:pt x="387" y="0"/>
                    <a:pt x="5" y="375"/>
                    <a:pt x="0" y="842"/>
                  </a:cubicBezTo>
                  <a:lnTo>
                    <a:pt x="0" y="77330"/>
                  </a:lnTo>
                  <a:cubicBezTo>
                    <a:pt x="0" y="77802"/>
                    <a:pt x="381" y="78184"/>
                    <a:pt x="853" y="78184"/>
                  </a:cubicBezTo>
                  <a:cubicBezTo>
                    <a:pt x="1324" y="78183"/>
                    <a:pt x="1705" y="77802"/>
                    <a:pt x="1705" y="77330"/>
                  </a:cubicBezTo>
                  <a:lnTo>
                    <a:pt x="1705" y="842"/>
                  </a:lnTo>
                  <a:cubicBezTo>
                    <a:pt x="1699" y="375"/>
                    <a:pt x="1319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6"/>
            <p:cNvSpPr/>
            <p:nvPr/>
          </p:nvSpPr>
          <p:spPr>
            <a:xfrm>
              <a:off x="2505600" y="1641240"/>
              <a:ext cx="24480" cy="1262880"/>
            </a:xfrm>
            <a:custGeom>
              <a:avLst/>
              <a:gdLst/>
              <a:ahLst/>
              <a:rect l="l" t="t" r="r" b="b"/>
              <a:pathLst>
                <a:path w="1708" h="76133">
                  <a:moveTo>
                    <a:pt x="853" y="0"/>
                  </a:moveTo>
                  <a:cubicBezTo>
                    <a:pt x="387" y="0"/>
                    <a:pt x="7" y="375"/>
                    <a:pt x="1" y="841"/>
                  </a:cubicBezTo>
                  <a:lnTo>
                    <a:pt x="1" y="75278"/>
                  </a:lnTo>
                  <a:cubicBezTo>
                    <a:pt x="1" y="75750"/>
                    <a:pt x="383" y="76131"/>
                    <a:pt x="853" y="76132"/>
                  </a:cubicBezTo>
                  <a:cubicBezTo>
                    <a:pt x="1325" y="76132"/>
                    <a:pt x="1707" y="75750"/>
                    <a:pt x="1707" y="75278"/>
                  </a:cubicBezTo>
                  <a:lnTo>
                    <a:pt x="1707" y="841"/>
                  </a:lnTo>
                  <a:cubicBezTo>
                    <a:pt x="1701" y="375"/>
                    <a:pt x="1321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2657880" y="2317320"/>
              <a:ext cx="24480" cy="1224000"/>
            </a:xfrm>
            <a:custGeom>
              <a:avLst/>
              <a:gdLst/>
              <a:ahLst/>
              <a:rect l="l" t="t" r="r" b="b"/>
              <a:pathLst>
                <a:path w="1706" h="73800">
                  <a:moveTo>
                    <a:pt x="853" y="1"/>
                  </a:moveTo>
                  <a:cubicBezTo>
                    <a:pt x="381" y="1"/>
                    <a:pt x="0" y="383"/>
                    <a:pt x="0" y="855"/>
                  </a:cubicBezTo>
                  <a:lnTo>
                    <a:pt x="0" y="72947"/>
                  </a:lnTo>
                  <a:cubicBezTo>
                    <a:pt x="0" y="73417"/>
                    <a:pt x="381" y="73799"/>
                    <a:pt x="853" y="73799"/>
                  </a:cubicBezTo>
                  <a:cubicBezTo>
                    <a:pt x="1324" y="73799"/>
                    <a:pt x="1705" y="73417"/>
                    <a:pt x="1705" y="72947"/>
                  </a:cubicBezTo>
                  <a:lnTo>
                    <a:pt x="1705" y="855"/>
                  </a:lnTo>
                  <a:cubicBezTo>
                    <a:pt x="1705" y="383"/>
                    <a:pt x="1324" y="1"/>
                    <a:pt x="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8"/>
            <p:cNvSpPr/>
            <p:nvPr/>
          </p:nvSpPr>
          <p:spPr>
            <a:xfrm>
              <a:off x="2818800" y="1640880"/>
              <a:ext cx="24480" cy="1900440"/>
            </a:xfrm>
            <a:custGeom>
              <a:avLst/>
              <a:gdLst/>
              <a:ahLst/>
              <a:rect l="l" t="t" r="r" b="b"/>
              <a:pathLst>
                <a:path w="1706" h="114535">
                  <a:moveTo>
                    <a:pt x="853" y="0"/>
                  </a:moveTo>
                  <a:cubicBezTo>
                    <a:pt x="381" y="0"/>
                    <a:pt x="0" y="381"/>
                    <a:pt x="0" y="853"/>
                  </a:cubicBezTo>
                  <a:lnTo>
                    <a:pt x="0" y="113682"/>
                  </a:lnTo>
                  <a:cubicBezTo>
                    <a:pt x="0" y="114152"/>
                    <a:pt x="381" y="114534"/>
                    <a:pt x="853" y="114534"/>
                  </a:cubicBezTo>
                  <a:cubicBezTo>
                    <a:pt x="1324" y="114534"/>
                    <a:pt x="1705" y="114152"/>
                    <a:pt x="1705" y="113682"/>
                  </a:cubicBezTo>
                  <a:lnTo>
                    <a:pt x="1705" y="853"/>
                  </a:lnTo>
                  <a:cubicBezTo>
                    <a:pt x="1705" y="381"/>
                    <a:pt x="1324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9"/>
            <p:cNvSpPr/>
            <p:nvPr/>
          </p:nvSpPr>
          <p:spPr>
            <a:xfrm>
              <a:off x="2980080" y="1640880"/>
              <a:ext cx="24480" cy="1297080"/>
            </a:xfrm>
            <a:custGeom>
              <a:avLst/>
              <a:gdLst/>
              <a:ahLst/>
              <a:rect l="l" t="t" r="r" b="b"/>
              <a:pathLst>
                <a:path w="1707" h="78195">
                  <a:moveTo>
                    <a:pt x="853" y="0"/>
                  </a:moveTo>
                  <a:cubicBezTo>
                    <a:pt x="382" y="0"/>
                    <a:pt x="0" y="381"/>
                    <a:pt x="0" y="853"/>
                  </a:cubicBezTo>
                  <a:lnTo>
                    <a:pt x="0" y="77342"/>
                  </a:lnTo>
                  <a:cubicBezTo>
                    <a:pt x="0" y="77813"/>
                    <a:pt x="382" y="78195"/>
                    <a:pt x="853" y="78195"/>
                  </a:cubicBezTo>
                  <a:cubicBezTo>
                    <a:pt x="1324" y="78195"/>
                    <a:pt x="1706" y="77813"/>
                    <a:pt x="1706" y="77342"/>
                  </a:cubicBezTo>
                  <a:lnTo>
                    <a:pt x="1706" y="853"/>
                  </a:lnTo>
                  <a:cubicBezTo>
                    <a:pt x="1706" y="381"/>
                    <a:pt x="1324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0"/>
            <p:cNvSpPr/>
            <p:nvPr/>
          </p:nvSpPr>
          <p:spPr>
            <a:xfrm>
              <a:off x="2245680" y="1777320"/>
              <a:ext cx="763200" cy="27000"/>
            </a:xfrm>
            <a:custGeom>
              <a:avLst/>
              <a:gdLst/>
              <a:ahLst/>
              <a:rect l="l" t="t" r="r" b="b"/>
              <a:pathLst>
                <a:path w="50063" h="1706">
                  <a:moveTo>
                    <a:pt x="852" y="0"/>
                  </a:moveTo>
                  <a:cubicBezTo>
                    <a:pt x="383" y="0"/>
                    <a:pt x="1" y="382"/>
                    <a:pt x="1" y="853"/>
                  </a:cubicBezTo>
                  <a:cubicBezTo>
                    <a:pt x="1" y="1324"/>
                    <a:pt x="384" y="1705"/>
                    <a:pt x="854" y="1705"/>
                  </a:cubicBezTo>
                  <a:cubicBezTo>
                    <a:pt x="858" y="1705"/>
                    <a:pt x="862" y="1705"/>
                    <a:pt x="866" y="1705"/>
                  </a:cubicBezTo>
                  <a:lnTo>
                    <a:pt x="49222" y="1705"/>
                  </a:lnTo>
                  <a:cubicBezTo>
                    <a:pt x="49688" y="1699"/>
                    <a:pt x="50063" y="1319"/>
                    <a:pt x="50063" y="853"/>
                  </a:cubicBezTo>
                  <a:cubicBezTo>
                    <a:pt x="50063" y="386"/>
                    <a:pt x="49688" y="5"/>
                    <a:pt x="49222" y="0"/>
                  </a:cubicBezTo>
                  <a:lnTo>
                    <a:pt x="866" y="0"/>
                  </a:lnTo>
                  <a:cubicBezTo>
                    <a:pt x="862" y="0"/>
                    <a:pt x="857" y="0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1"/>
            <p:cNvSpPr/>
            <p:nvPr/>
          </p:nvSpPr>
          <p:spPr>
            <a:xfrm>
              <a:off x="2246040" y="2059560"/>
              <a:ext cx="825480" cy="27000"/>
            </a:xfrm>
            <a:custGeom>
              <a:avLst/>
              <a:gdLst/>
              <a:ahLst/>
              <a:rect l="l" t="t" r="r" b="b"/>
              <a:pathLst>
                <a:path w="54148" h="1707">
                  <a:moveTo>
                    <a:pt x="853" y="0"/>
                  </a:moveTo>
                  <a:cubicBezTo>
                    <a:pt x="382" y="0"/>
                    <a:pt x="1" y="382"/>
                    <a:pt x="1" y="853"/>
                  </a:cubicBezTo>
                  <a:cubicBezTo>
                    <a:pt x="1" y="1324"/>
                    <a:pt x="382" y="1706"/>
                    <a:pt x="853" y="1706"/>
                  </a:cubicBezTo>
                  <a:lnTo>
                    <a:pt x="53295" y="1706"/>
                  </a:lnTo>
                  <a:cubicBezTo>
                    <a:pt x="53767" y="1706"/>
                    <a:pt x="54148" y="1324"/>
                    <a:pt x="54148" y="853"/>
                  </a:cubicBezTo>
                  <a:cubicBezTo>
                    <a:pt x="54148" y="382"/>
                    <a:pt x="53767" y="0"/>
                    <a:pt x="53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2"/>
            <p:cNvSpPr/>
            <p:nvPr/>
          </p:nvSpPr>
          <p:spPr>
            <a:xfrm>
              <a:off x="2232720" y="2317320"/>
              <a:ext cx="915120" cy="27000"/>
            </a:xfrm>
            <a:custGeom>
              <a:avLst/>
              <a:gdLst/>
              <a:ahLst/>
              <a:rect l="l" t="t" r="r" b="b"/>
              <a:pathLst>
                <a:path w="60027" h="1706">
                  <a:moveTo>
                    <a:pt x="59176" y="1"/>
                  </a:moveTo>
                  <a:cubicBezTo>
                    <a:pt x="59175" y="1"/>
                    <a:pt x="59175" y="1"/>
                    <a:pt x="59174" y="1"/>
                  </a:cubicBezTo>
                  <a:lnTo>
                    <a:pt x="855" y="1"/>
                  </a:lnTo>
                  <a:cubicBezTo>
                    <a:pt x="383" y="1"/>
                    <a:pt x="1" y="382"/>
                    <a:pt x="1" y="853"/>
                  </a:cubicBezTo>
                  <a:cubicBezTo>
                    <a:pt x="1" y="1325"/>
                    <a:pt x="383" y="1706"/>
                    <a:pt x="855" y="1706"/>
                  </a:cubicBezTo>
                  <a:lnTo>
                    <a:pt x="59174" y="1706"/>
                  </a:lnTo>
                  <a:cubicBezTo>
                    <a:pt x="59644" y="1706"/>
                    <a:pt x="60026" y="1325"/>
                    <a:pt x="60026" y="853"/>
                  </a:cubicBezTo>
                  <a:cubicBezTo>
                    <a:pt x="60026" y="383"/>
                    <a:pt x="59645" y="1"/>
                    <a:pt x="59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"/>
            <p:cNvSpPr/>
            <p:nvPr/>
          </p:nvSpPr>
          <p:spPr>
            <a:xfrm>
              <a:off x="2219040" y="2604600"/>
              <a:ext cx="928440" cy="27000"/>
            </a:xfrm>
            <a:custGeom>
              <a:avLst/>
              <a:gdLst/>
              <a:ahLst/>
              <a:rect l="l" t="t" r="r" b="b"/>
              <a:pathLst>
                <a:path w="60905" h="1707">
                  <a:moveTo>
                    <a:pt x="853" y="0"/>
                  </a:moveTo>
                  <a:cubicBezTo>
                    <a:pt x="381" y="0"/>
                    <a:pt x="0" y="383"/>
                    <a:pt x="0" y="853"/>
                  </a:cubicBezTo>
                  <a:cubicBezTo>
                    <a:pt x="0" y="1324"/>
                    <a:pt x="381" y="1707"/>
                    <a:pt x="853" y="1707"/>
                  </a:cubicBezTo>
                  <a:lnTo>
                    <a:pt x="60052" y="1707"/>
                  </a:lnTo>
                  <a:cubicBezTo>
                    <a:pt x="60522" y="1707"/>
                    <a:pt x="60904" y="1324"/>
                    <a:pt x="60904" y="853"/>
                  </a:cubicBezTo>
                  <a:cubicBezTo>
                    <a:pt x="60904" y="383"/>
                    <a:pt x="60522" y="0"/>
                    <a:pt x="60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4"/>
            <p:cNvSpPr/>
            <p:nvPr/>
          </p:nvSpPr>
          <p:spPr>
            <a:xfrm>
              <a:off x="2389320" y="2916000"/>
              <a:ext cx="709200" cy="27000"/>
            </a:xfrm>
            <a:custGeom>
              <a:avLst/>
              <a:gdLst/>
              <a:ahLst/>
              <a:rect l="l" t="t" r="r" b="b"/>
              <a:pathLst>
                <a:path w="46546" h="1708">
                  <a:moveTo>
                    <a:pt x="854" y="1"/>
                  </a:moveTo>
                  <a:cubicBezTo>
                    <a:pt x="383" y="1"/>
                    <a:pt x="0" y="383"/>
                    <a:pt x="0" y="853"/>
                  </a:cubicBezTo>
                  <a:cubicBezTo>
                    <a:pt x="0" y="1325"/>
                    <a:pt x="383" y="1707"/>
                    <a:pt x="854" y="1707"/>
                  </a:cubicBezTo>
                  <a:lnTo>
                    <a:pt x="45693" y="1707"/>
                  </a:lnTo>
                  <a:cubicBezTo>
                    <a:pt x="46163" y="1707"/>
                    <a:pt x="46545" y="1325"/>
                    <a:pt x="46545" y="853"/>
                  </a:cubicBezTo>
                  <a:cubicBezTo>
                    <a:pt x="46545" y="383"/>
                    <a:pt x="46163" y="1"/>
                    <a:pt x="45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5"/>
            <p:cNvSpPr/>
            <p:nvPr/>
          </p:nvSpPr>
          <p:spPr>
            <a:xfrm>
              <a:off x="2567880" y="3217680"/>
              <a:ext cx="472680" cy="27000"/>
            </a:xfrm>
            <a:custGeom>
              <a:avLst/>
              <a:gdLst/>
              <a:ahLst/>
              <a:rect l="l" t="t" r="r" b="b"/>
              <a:pathLst>
                <a:path w="31037" h="1706">
                  <a:moveTo>
                    <a:pt x="851" y="0"/>
                  </a:moveTo>
                  <a:cubicBezTo>
                    <a:pt x="382" y="0"/>
                    <a:pt x="1" y="382"/>
                    <a:pt x="1" y="853"/>
                  </a:cubicBezTo>
                  <a:cubicBezTo>
                    <a:pt x="1" y="1324"/>
                    <a:pt x="383" y="1705"/>
                    <a:pt x="853" y="1705"/>
                  </a:cubicBezTo>
                  <a:cubicBezTo>
                    <a:pt x="857" y="1705"/>
                    <a:pt x="861" y="1705"/>
                    <a:pt x="865" y="1705"/>
                  </a:cubicBezTo>
                  <a:lnTo>
                    <a:pt x="30171" y="1705"/>
                  </a:lnTo>
                  <a:cubicBezTo>
                    <a:pt x="30175" y="1705"/>
                    <a:pt x="30179" y="1705"/>
                    <a:pt x="30183" y="1705"/>
                  </a:cubicBezTo>
                  <a:cubicBezTo>
                    <a:pt x="30654" y="1705"/>
                    <a:pt x="31036" y="1324"/>
                    <a:pt x="31036" y="853"/>
                  </a:cubicBezTo>
                  <a:cubicBezTo>
                    <a:pt x="31036" y="382"/>
                    <a:pt x="30655" y="0"/>
                    <a:pt x="30185" y="0"/>
                  </a:cubicBezTo>
                  <a:cubicBezTo>
                    <a:pt x="30180" y="0"/>
                    <a:pt x="30176" y="0"/>
                    <a:pt x="30171" y="0"/>
                  </a:cubicBezTo>
                  <a:lnTo>
                    <a:pt x="865" y="0"/>
                  </a:lnTo>
                  <a:cubicBezTo>
                    <a:pt x="860" y="0"/>
                    <a:pt x="856" y="0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6"/>
            <p:cNvSpPr/>
            <p:nvPr/>
          </p:nvSpPr>
          <p:spPr>
            <a:xfrm>
              <a:off x="1393200" y="1732320"/>
              <a:ext cx="175680" cy="151920"/>
            </a:xfrm>
            <a:custGeom>
              <a:avLst/>
              <a:gdLst/>
              <a:ahLst/>
              <a:rect l="l" t="t" r="r" b="b"/>
              <a:pathLst>
                <a:path w="11605" h="9236">
                  <a:moveTo>
                    <a:pt x="643" y="1"/>
                  </a:moveTo>
                  <a:cubicBezTo>
                    <a:pt x="474" y="1"/>
                    <a:pt x="307" y="75"/>
                    <a:pt x="195" y="219"/>
                  </a:cubicBezTo>
                  <a:cubicBezTo>
                    <a:pt x="1" y="466"/>
                    <a:pt x="45" y="824"/>
                    <a:pt x="292" y="1017"/>
                  </a:cubicBezTo>
                  <a:lnTo>
                    <a:pt x="10637" y="9113"/>
                  </a:lnTo>
                  <a:cubicBezTo>
                    <a:pt x="10738" y="9192"/>
                    <a:pt x="10861" y="9235"/>
                    <a:pt x="10988" y="9235"/>
                  </a:cubicBezTo>
                  <a:cubicBezTo>
                    <a:pt x="11230" y="9235"/>
                    <a:pt x="11446" y="9081"/>
                    <a:pt x="11526" y="8851"/>
                  </a:cubicBezTo>
                  <a:cubicBezTo>
                    <a:pt x="11605" y="8622"/>
                    <a:pt x="11530" y="8368"/>
                    <a:pt x="11339" y="8218"/>
                  </a:cubicBezTo>
                  <a:lnTo>
                    <a:pt x="993" y="122"/>
                  </a:lnTo>
                  <a:cubicBezTo>
                    <a:pt x="889" y="40"/>
                    <a:pt x="766" y="1"/>
                    <a:pt x="6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7"/>
            <p:cNvSpPr/>
            <p:nvPr/>
          </p:nvSpPr>
          <p:spPr>
            <a:xfrm>
              <a:off x="1709280" y="1590480"/>
              <a:ext cx="74520" cy="106920"/>
            </a:xfrm>
            <a:custGeom>
              <a:avLst/>
              <a:gdLst/>
              <a:ahLst/>
              <a:rect l="l" t="t" r="r" b="b"/>
              <a:pathLst>
                <a:path w="4972" h="6536">
                  <a:moveTo>
                    <a:pt x="648" y="1"/>
                  </a:moveTo>
                  <a:cubicBezTo>
                    <a:pt x="539" y="1"/>
                    <a:pt x="430" y="32"/>
                    <a:pt x="333" y="96"/>
                  </a:cubicBezTo>
                  <a:cubicBezTo>
                    <a:pt x="72" y="270"/>
                    <a:pt x="1" y="624"/>
                    <a:pt x="175" y="885"/>
                  </a:cubicBezTo>
                  <a:lnTo>
                    <a:pt x="3774" y="6283"/>
                  </a:lnTo>
                  <a:cubicBezTo>
                    <a:pt x="3879" y="6440"/>
                    <a:pt x="4054" y="6535"/>
                    <a:pt x="4244" y="6535"/>
                  </a:cubicBezTo>
                  <a:cubicBezTo>
                    <a:pt x="4245" y="6535"/>
                    <a:pt x="4246" y="6535"/>
                    <a:pt x="4248" y="6535"/>
                  </a:cubicBezTo>
                  <a:cubicBezTo>
                    <a:pt x="4701" y="6535"/>
                    <a:pt x="4972" y="6030"/>
                    <a:pt x="4720" y="5651"/>
                  </a:cubicBezTo>
                  <a:lnTo>
                    <a:pt x="1122" y="255"/>
                  </a:lnTo>
                  <a:cubicBezTo>
                    <a:pt x="1012" y="90"/>
                    <a:pt x="832" y="1"/>
                    <a:pt x="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8"/>
            <p:cNvSpPr/>
            <p:nvPr/>
          </p:nvSpPr>
          <p:spPr>
            <a:xfrm>
              <a:off x="1990800" y="1373760"/>
              <a:ext cx="66240" cy="181800"/>
            </a:xfrm>
            <a:custGeom>
              <a:avLst/>
              <a:gdLst/>
              <a:ahLst/>
              <a:rect l="l" t="t" r="r" b="b"/>
              <a:pathLst>
                <a:path w="4425" h="11035">
                  <a:moveTo>
                    <a:pt x="639" y="0"/>
                  </a:moveTo>
                  <a:cubicBezTo>
                    <a:pt x="581" y="0"/>
                    <a:pt x="523" y="9"/>
                    <a:pt x="466" y="27"/>
                  </a:cubicBezTo>
                  <a:cubicBezTo>
                    <a:pt x="166" y="123"/>
                    <a:pt x="1" y="442"/>
                    <a:pt x="97" y="742"/>
                  </a:cubicBezTo>
                  <a:lnTo>
                    <a:pt x="3245" y="10637"/>
                  </a:lnTo>
                  <a:cubicBezTo>
                    <a:pt x="3319" y="10873"/>
                    <a:pt x="3539" y="11034"/>
                    <a:pt x="3787" y="11034"/>
                  </a:cubicBezTo>
                  <a:cubicBezTo>
                    <a:pt x="3846" y="11034"/>
                    <a:pt x="3903" y="11025"/>
                    <a:pt x="3960" y="11008"/>
                  </a:cubicBezTo>
                  <a:cubicBezTo>
                    <a:pt x="4260" y="10912"/>
                    <a:pt x="4425" y="10593"/>
                    <a:pt x="4329" y="10293"/>
                  </a:cubicBezTo>
                  <a:lnTo>
                    <a:pt x="1181" y="398"/>
                  </a:lnTo>
                  <a:cubicBezTo>
                    <a:pt x="1104" y="15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1428120" y="1628280"/>
              <a:ext cx="1472400" cy="2393280"/>
            </a:xfrm>
            <a:custGeom>
              <a:avLst/>
              <a:gdLst/>
              <a:ahLst/>
              <a:rect l="l" t="t" r="r" b="b"/>
              <a:pathLst>
                <a:path w="96510" h="144219">
                  <a:moveTo>
                    <a:pt x="56303" y="1"/>
                  </a:moveTo>
                  <a:cubicBezTo>
                    <a:pt x="25156" y="307"/>
                    <a:pt x="0" y="25646"/>
                    <a:pt x="0" y="56865"/>
                  </a:cubicBezTo>
                  <a:cubicBezTo>
                    <a:pt x="0" y="66468"/>
                    <a:pt x="2384" y="75512"/>
                    <a:pt x="6586" y="83445"/>
                  </a:cubicBezTo>
                  <a:cubicBezTo>
                    <a:pt x="8439" y="87760"/>
                    <a:pt x="12799" y="98335"/>
                    <a:pt x="17162" y="112004"/>
                  </a:cubicBezTo>
                  <a:cubicBezTo>
                    <a:pt x="21189" y="124624"/>
                    <a:pt x="23298" y="137315"/>
                    <a:pt x="23298" y="139233"/>
                  </a:cubicBezTo>
                  <a:cubicBezTo>
                    <a:pt x="23298" y="139418"/>
                    <a:pt x="23294" y="139614"/>
                    <a:pt x="23287" y="139817"/>
                  </a:cubicBezTo>
                  <a:cubicBezTo>
                    <a:pt x="23211" y="142222"/>
                    <a:pt x="25130" y="144219"/>
                    <a:pt x="27535" y="144219"/>
                  </a:cubicBezTo>
                  <a:lnTo>
                    <a:pt x="86262" y="144219"/>
                  </a:lnTo>
                  <a:cubicBezTo>
                    <a:pt x="88669" y="144219"/>
                    <a:pt x="90587" y="142222"/>
                    <a:pt x="90510" y="139817"/>
                  </a:cubicBezTo>
                  <a:cubicBezTo>
                    <a:pt x="90503" y="139614"/>
                    <a:pt x="90501" y="139418"/>
                    <a:pt x="90501" y="139233"/>
                  </a:cubicBezTo>
                  <a:cubicBezTo>
                    <a:pt x="90501" y="137336"/>
                    <a:pt x="92565" y="124893"/>
                    <a:pt x="96509" y="112409"/>
                  </a:cubicBezTo>
                  <a:lnTo>
                    <a:pt x="79431" y="112409"/>
                  </a:lnTo>
                  <a:lnTo>
                    <a:pt x="79431" y="71841"/>
                  </a:lnTo>
                  <a:lnTo>
                    <a:pt x="56303" y="71841"/>
                  </a:lnTo>
                  <a:lnTo>
                    <a:pt x="56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1419480" y="1618920"/>
              <a:ext cx="1491120" cy="2412360"/>
            </a:xfrm>
            <a:custGeom>
              <a:avLst/>
              <a:gdLst/>
              <a:ahLst/>
              <a:rect l="l" t="t" r="r" b="b"/>
              <a:pathLst>
                <a:path w="97736" h="145359">
                  <a:moveTo>
                    <a:pt x="56303" y="1148"/>
                  </a:moveTo>
                  <a:lnTo>
                    <a:pt x="56303" y="72411"/>
                  </a:lnTo>
                  <a:cubicBezTo>
                    <a:pt x="56303" y="72725"/>
                    <a:pt x="56557" y="72980"/>
                    <a:pt x="56872" y="72980"/>
                  </a:cubicBezTo>
                  <a:lnTo>
                    <a:pt x="79430" y="72980"/>
                  </a:lnTo>
                  <a:lnTo>
                    <a:pt x="79430" y="112979"/>
                  </a:lnTo>
                  <a:cubicBezTo>
                    <a:pt x="79430" y="113293"/>
                    <a:pt x="79686" y="113547"/>
                    <a:pt x="80000" y="113547"/>
                  </a:cubicBezTo>
                  <a:lnTo>
                    <a:pt x="96304" y="113547"/>
                  </a:lnTo>
                  <a:cubicBezTo>
                    <a:pt x="92495" y="125829"/>
                    <a:pt x="90500" y="137814"/>
                    <a:pt x="90500" y="139802"/>
                  </a:cubicBezTo>
                  <a:cubicBezTo>
                    <a:pt x="90500" y="139993"/>
                    <a:pt x="90504" y="140195"/>
                    <a:pt x="90511" y="140404"/>
                  </a:cubicBezTo>
                  <a:cubicBezTo>
                    <a:pt x="90581" y="142488"/>
                    <a:pt x="88914" y="144215"/>
                    <a:pt x="86831" y="144219"/>
                  </a:cubicBezTo>
                  <a:lnTo>
                    <a:pt x="28104" y="144219"/>
                  </a:lnTo>
                  <a:cubicBezTo>
                    <a:pt x="26021" y="144215"/>
                    <a:pt x="24354" y="142486"/>
                    <a:pt x="24424" y="140404"/>
                  </a:cubicBezTo>
                  <a:cubicBezTo>
                    <a:pt x="24431" y="140196"/>
                    <a:pt x="24435" y="139993"/>
                    <a:pt x="24435" y="139803"/>
                  </a:cubicBezTo>
                  <a:cubicBezTo>
                    <a:pt x="24435" y="137724"/>
                    <a:pt x="22316" y="125072"/>
                    <a:pt x="18272" y="112402"/>
                  </a:cubicBezTo>
                  <a:cubicBezTo>
                    <a:pt x="13852" y="98550"/>
                    <a:pt x="9391" y="87779"/>
                    <a:pt x="7657" y="83749"/>
                  </a:cubicBezTo>
                  <a:cubicBezTo>
                    <a:pt x="3393" y="75697"/>
                    <a:pt x="1138" y="66598"/>
                    <a:pt x="1138" y="57435"/>
                  </a:cubicBezTo>
                  <a:cubicBezTo>
                    <a:pt x="1138" y="42495"/>
                    <a:pt x="6929" y="28423"/>
                    <a:pt x="17444" y="17811"/>
                  </a:cubicBezTo>
                  <a:cubicBezTo>
                    <a:pt x="27818" y="7342"/>
                    <a:pt x="41598" y="1439"/>
                    <a:pt x="56303" y="1148"/>
                  </a:cubicBezTo>
                  <a:close/>
                  <a:moveTo>
                    <a:pt x="56900" y="1"/>
                  </a:moveTo>
                  <a:cubicBezTo>
                    <a:pt x="56889" y="1"/>
                    <a:pt x="56878" y="1"/>
                    <a:pt x="56866" y="2"/>
                  </a:cubicBezTo>
                  <a:cubicBezTo>
                    <a:pt x="41644" y="152"/>
                    <a:pt x="27357" y="6191"/>
                    <a:pt x="16636" y="17010"/>
                  </a:cubicBezTo>
                  <a:cubicBezTo>
                    <a:pt x="5908" y="27836"/>
                    <a:pt x="1" y="42193"/>
                    <a:pt x="1" y="57435"/>
                  </a:cubicBezTo>
                  <a:cubicBezTo>
                    <a:pt x="1" y="66784"/>
                    <a:pt x="2301" y="76066"/>
                    <a:pt x="6633" y="84239"/>
                  </a:cubicBezTo>
                  <a:cubicBezTo>
                    <a:pt x="8339" y="88212"/>
                    <a:pt x="12784" y="98943"/>
                    <a:pt x="17189" y="112749"/>
                  </a:cubicBezTo>
                  <a:cubicBezTo>
                    <a:pt x="21131" y="125102"/>
                    <a:pt x="23298" y="137834"/>
                    <a:pt x="23298" y="139803"/>
                  </a:cubicBezTo>
                  <a:cubicBezTo>
                    <a:pt x="23298" y="139984"/>
                    <a:pt x="23294" y="140172"/>
                    <a:pt x="23288" y="140369"/>
                  </a:cubicBezTo>
                  <a:cubicBezTo>
                    <a:pt x="23246" y="141693"/>
                    <a:pt x="23729" y="142943"/>
                    <a:pt x="24648" y="143893"/>
                  </a:cubicBezTo>
                  <a:cubicBezTo>
                    <a:pt x="25549" y="144830"/>
                    <a:pt x="26791" y="145358"/>
                    <a:pt x="28090" y="145358"/>
                  </a:cubicBezTo>
                  <a:cubicBezTo>
                    <a:pt x="28095" y="145358"/>
                    <a:pt x="28100" y="145358"/>
                    <a:pt x="28104" y="145358"/>
                  </a:cubicBezTo>
                  <a:lnTo>
                    <a:pt x="86831" y="145358"/>
                  </a:lnTo>
                  <a:cubicBezTo>
                    <a:pt x="86836" y="145358"/>
                    <a:pt x="86840" y="145358"/>
                    <a:pt x="86845" y="145358"/>
                  </a:cubicBezTo>
                  <a:cubicBezTo>
                    <a:pt x="88144" y="145358"/>
                    <a:pt x="89386" y="144828"/>
                    <a:pt x="90287" y="143893"/>
                  </a:cubicBezTo>
                  <a:cubicBezTo>
                    <a:pt x="91207" y="142943"/>
                    <a:pt x="91689" y="141692"/>
                    <a:pt x="91647" y="140369"/>
                  </a:cubicBezTo>
                  <a:cubicBezTo>
                    <a:pt x="91642" y="140172"/>
                    <a:pt x="91638" y="139983"/>
                    <a:pt x="91638" y="139803"/>
                  </a:cubicBezTo>
                  <a:cubicBezTo>
                    <a:pt x="91638" y="137882"/>
                    <a:pt x="93760" y="125372"/>
                    <a:pt x="97620" y="113151"/>
                  </a:cubicBezTo>
                  <a:cubicBezTo>
                    <a:pt x="97736" y="112784"/>
                    <a:pt x="97462" y="112411"/>
                    <a:pt x="97078" y="112411"/>
                  </a:cubicBezTo>
                  <a:lnTo>
                    <a:pt x="80568" y="112411"/>
                  </a:lnTo>
                  <a:lnTo>
                    <a:pt x="80568" y="72411"/>
                  </a:lnTo>
                  <a:cubicBezTo>
                    <a:pt x="80568" y="72097"/>
                    <a:pt x="80313" y="71843"/>
                    <a:pt x="79999" y="71843"/>
                  </a:cubicBezTo>
                  <a:lnTo>
                    <a:pt x="57440" y="71843"/>
                  </a:lnTo>
                  <a:lnTo>
                    <a:pt x="57440" y="571"/>
                  </a:lnTo>
                  <a:cubicBezTo>
                    <a:pt x="57440" y="419"/>
                    <a:pt x="57380" y="273"/>
                    <a:pt x="57272" y="167"/>
                  </a:cubicBezTo>
                  <a:cubicBezTo>
                    <a:pt x="57172" y="68"/>
                    <a:pt x="57039" y="1"/>
                    <a:pt x="569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1984320" y="1738440"/>
              <a:ext cx="95040" cy="49680"/>
            </a:xfrm>
            <a:custGeom>
              <a:avLst/>
              <a:gdLst/>
              <a:ahLst/>
              <a:rect l="l" t="t" r="r" b="b"/>
              <a:pathLst>
                <a:path w="6309" h="3071">
                  <a:moveTo>
                    <a:pt x="5673" y="1"/>
                  </a:moveTo>
                  <a:cubicBezTo>
                    <a:pt x="5616" y="1"/>
                    <a:pt x="5559" y="9"/>
                    <a:pt x="5502" y="27"/>
                  </a:cubicBezTo>
                  <a:cubicBezTo>
                    <a:pt x="3823" y="554"/>
                    <a:pt x="2098" y="1211"/>
                    <a:pt x="380" y="1982"/>
                  </a:cubicBezTo>
                  <a:cubicBezTo>
                    <a:pt x="135" y="2092"/>
                    <a:pt x="1" y="2358"/>
                    <a:pt x="57" y="2620"/>
                  </a:cubicBezTo>
                  <a:cubicBezTo>
                    <a:pt x="113" y="2883"/>
                    <a:pt x="345" y="3071"/>
                    <a:pt x="613" y="3071"/>
                  </a:cubicBezTo>
                  <a:cubicBezTo>
                    <a:pt x="693" y="3071"/>
                    <a:pt x="772" y="3054"/>
                    <a:pt x="845" y="3021"/>
                  </a:cubicBezTo>
                  <a:cubicBezTo>
                    <a:pt x="2524" y="2268"/>
                    <a:pt x="4206" y="1625"/>
                    <a:pt x="5843" y="1112"/>
                  </a:cubicBezTo>
                  <a:cubicBezTo>
                    <a:pt x="6142" y="1017"/>
                    <a:pt x="6309" y="699"/>
                    <a:pt x="6214" y="399"/>
                  </a:cubicBezTo>
                  <a:cubicBezTo>
                    <a:pt x="6138" y="156"/>
                    <a:pt x="5915" y="1"/>
                    <a:pt x="5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1693440" y="1804680"/>
              <a:ext cx="245880" cy="222840"/>
            </a:xfrm>
            <a:custGeom>
              <a:avLst/>
              <a:gdLst/>
              <a:ahLst/>
              <a:rect l="l" t="t" r="r" b="b"/>
              <a:pathLst>
                <a:path w="16191" h="13507">
                  <a:moveTo>
                    <a:pt x="15542" y="0"/>
                  </a:moveTo>
                  <a:cubicBezTo>
                    <a:pt x="15458" y="0"/>
                    <a:pt x="15372" y="19"/>
                    <a:pt x="15291" y="59"/>
                  </a:cubicBezTo>
                  <a:cubicBezTo>
                    <a:pt x="5078" y="5077"/>
                    <a:pt x="431" y="12328"/>
                    <a:pt x="239" y="12635"/>
                  </a:cubicBezTo>
                  <a:cubicBezTo>
                    <a:pt x="0" y="13013"/>
                    <a:pt x="272" y="13506"/>
                    <a:pt x="719" y="13507"/>
                  </a:cubicBezTo>
                  <a:cubicBezTo>
                    <a:pt x="915" y="13507"/>
                    <a:pt x="1097" y="13406"/>
                    <a:pt x="1200" y="13241"/>
                  </a:cubicBezTo>
                  <a:cubicBezTo>
                    <a:pt x="1246" y="13169"/>
                    <a:pt x="5884" y="5948"/>
                    <a:pt x="15793" y="1079"/>
                  </a:cubicBezTo>
                  <a:cubicBezTo>
                    <a:pt x="16075" y="940"/>
                    <a:pt x="16191" y="600"/>
                    <a:pt x="16052" y="318"/>
                  </a:cubicBezTo>
                  <a:cubicBezTo>
                    <a:pt x="15954" y="117"/>
                    <a:pt x="15752" y="0"/>
                    <a:pt x="15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>
              <a:off x="1713240" y="3369240"/>
              <a:ext cx="169560" cy="619200"/>
            </a:xfrm>
            <a:custGeom>
              <a:avLst/>
              <a:gdLst/>
              <a:ahLst/>
              <a:rect l="l" t="t" r="r" b="b"/>
              <a:pathLst>
                <a:path w="11198" h="37369">
                  <a:moveTo>
                    <a:pt x="638" y="1"/>
                  </a:moveTo>
                  <a:cubicBezTo>
                    <a:pt x="583" y="1"/>
                    <a:pt x="527" y="9"/>
                    <a:pt x="471" y="26"/>
                  </a:cubicBezTo>
                  <a:cubicBezTo>
                    <a:pt x="169" y="119"/>
                    <a:pt x="1" y="440"/>
                    <a:pt x="95" y="741"/>
                  </a:cubicBezTo>
                  <a:cubicBezTo>
                    <a:pt x="2236" y="7733"/>
                    <a:pt x="4990" y="17172"/>
                    <a:pt x="5950" y="22449"/>
                  </a:cubicBezTo>
                  <a:cubicBezTo>
                    <a:pt x="6457" y="25233"/>
                    <a:pt x="6703" y="27635"/>
                    <a:pt x="6902" y="29566"/>
                  </a:cubicBezTo>
                  <a:cubicBezTo>
                    <a:pt x="7359" y="34015"/>
                    <a:pt x="7637" y="36699"/>
                    <a:pt x="10472" y="37354"/>
                  </a:cubicBezTo>
                  <a:cubicBezTo>
                    <a:pt x="10514" y="37363"/>
                    <a:pt x="10557" y="37369"/>
                    <a:pt x="10601" y="37369"/>
                  </a:cubicBezTo>
                  <a:cubicBezTo>
                    <a:pt x="10890" y="37369"/>
                    <a:pt x="11132" y="37151"/>
                    <a:pt x="11165" y="36864"/>
                  </a:cubicBezTo>
                  <a:cubicBezTo>
                    <a:pt x="11198" y="36576"/>
                    <a:pt x="11009" y="36310"/>
                    <a:pt x="10729" y="36246"/>
                  </a:cubicBezTo>
                  <a:cubicBezTo>
                    <a:pt x="8763" y="35792"/>
                    <a:pt x="8497" y="33948"/>
                    <a:pt x="8034" y="29450"/>
                  </a:cubicBezTo>
                  <a:cubicBezTo>
                    <a:pt x="7833" y="27500"/>
                    <a:pt x="7583" y="25073"/>
                    <a:pt x="7070" y="22246"/>
                  </a:cubicBezTo>
                  <a:cubicBezTo>
                    <a:pt x="6100" y="16914"/>
                    <a:pt x="3334" y="7428"/>
                    <a:pt x="1183" y="408"/>
                  </a:cubicBezTo>
                  <a:cubicBezTo>
                    <a:pt x="1110" y="161"/>
                    <a:pt x="883" y="1"/>
                    <a:pt x="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4"/>
            <p:cNvSpPr/>
            <p:nvPr/>
          </p:nvSpPr>
          <p:spPr>
            <a:xfrm>
              <a:off x="1674000" y="3232800"/>
              <a:ext cx="40680" cy="95400"/>
            </a:xfrm>
            <a:custGeom>
              <a:avLst/>
              <a:gdLst/>
              <a:ahLst/>
              <a:rect l="l" t="t" r="r" b="b"/>
              <a:pathLst>
                <a:path w="2761" h="5823">
                  <a:moveTo>
                    <a:pt x="638" y="1"/>
                  </a:moveTo>
                  <a:cubicBezTo>
                    <a:pt x="580" y="1"/>
                    <a:pt x="521" y="10"/>
                    <a:pt x="463" y="29"/>
                  </a:cubicBezTo>
                  <a:cubicBezTo>
                    <a:pt x="163" y="125"/>
                    <a:pt x="0" y="446"/>
                    <a:pt x="97" y="746"/>
                  </a:cubicBezTo>
                  <a:cubicBezTo>
                    <a:pt x="97" y="746"/>
                    <a:pt x="696" y="2591"/>
                    <a:pt x="1582" y="5423"/>
                  </a:cubicBezTo>
                  <a:cubicBezTo>
                    <a:pt x="1656" y="5660"/>
                    <a:pt x="1876" y="5821"/>
                    <a:pt x="2125" y="5822"/>
                  </a:cubicBezTo>
                  <a:cubicBezTo>
                    <a:pt x="2182" y="5822"/>
                    <a:pt x="2240" y="5813"/>
                    <a:pt x="2295" y="5796"/>
                  </a:cubicBezTo>
                  <a:cubicBezTo>
                    <a:pt x="2595" y="5702"/>
                    <a:pt x="2761" y="5382"/>
                    <a:pt x="2668" y="5082"/>
                  </a:cubicBezTo>
                  <a:cubicBezTo>
                    <a:pt x="1780" y="2244"/>
                    <a:pt x="1179" y="394"/>
                    <a:pt x="1179" y="394"/>
                  </a:cubicBezTo>
                  <a:cubicBezTo>
                    <a:pt x="1101" y="154"/>
                    <a:pt x="878" y="1"/>
                    <a:pt x="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5"/>
            <p:cNvSpPr/>
            <p:nvPr/>
          </p:nvSpPr>
          <p:spPr>
            <a:xfrm>
              <a:off x="2061360" y="2865240"/>
              <a:ext cx="507600" cy="1160280"/>
            </a:xfrm>
            <a:custGeom>
              <a:avLst/>
              <a:gdLst/>
              <a:ahLst/>
              <a:rect l="l" t="t" r="r" b="b"/>
              <a:pathLst>
                <a:path w="33327" h="69952">
                  <a:moveTo>
                    <a:pt x="29359" y="4178"/>
                  </a:moveTo>
                  <a:cubicBezTo>
                    <a:pt x="29562" y="4178"/>
                    <a:pt x="29763" y="4219"/>
                    <a:pt x="29950" y="4296"/>
                  </a:cubicBezTo>
                  <a:cubicBezTo>
                    <a:pt x="31195" y="4803"/>
                    <a:pt x="32009" y="6955"/>
                    <a:pt x="31153" y="10088"/>
                  </a:cubicBezTo>
                  <a:cubicBezTo>
                    <a:pt x="30529" y="12376"/>
                    <a:pt x="28308" y="14760"/>
                    <a:pt x="25435" y="16453"/>
                  </a:cubicBezTo>
                  <a:cubicBezTo>
                    <a:pt x="25588" y="11291"/>
                    <a:pt x="25920" y="7598"/>
                    <a:pt x="26512" y="6533"/>
                  </a:cubicBezTo>
                  <a:cubicBezTo>
                    <a:pt x="27349" y="5024"/>
                    <a:pt x="28392" y="4178"/>
                    <a:pt x="29350" y="4178"/>
                  </a:cubicBezTo>
                  <a:lnTo>
                    <a:pt x="29349" y="4178"/>
                  </a:lnTo>
                  <a:cubicBezTo>
                    <a:pt x="29352" y="4178"/>
                    <a:pt x="29355" y="4178"/>
                    <a:pt x="29359" y="4178"/>
                  </a:cubicBezTo>
                  <a:close/>
                  <a:moveTo>
                    <a:pt x="6678" y="1137"/>
                  </a:moveTo>
                  <a:cubicBezTo>
                    <a:pt x="7923" y="1137"/>
                    <a:pt x="8901" y="1576"/>
                    <a:pt x="9671" y="2476"/>
                  </a:cubicBezTo>
                  <a:cubicBezTo>
                    <a:pt x="12609" y="5912"/>
                    <a:pt x="11281" y="14610"/>
                    <a:pt x="11266" y="14698"/>
                  </a:cubicBezTo>
                  <a:cubicBezTo>
                    <a:pt x="11262" y="14727"/>
                    <a:pt x="11260" y="14757"/>
                    <a:pt x="11260" y="14787"/>
                  </a:cubicBezTo>
                  <a:lnTo>
                    <a:pt x="11260" y="17328"/>
                  </a:lnTo>
                  <a:cubicBezTo>
                    <a:pt x="10418" y="16861"/>
                    <a:pt x="9581" y="16264"/>
                    <a:pt x="8772" y="15509"/>
                  </a:cubicBezTo>
                  <a:cubicBezTo>
                    <a:pt x="3774" y="10844"/>
                    <a:pt x="1249" y="6042"/>
                    <a:pt x="2340" y="3275"/>
                  </a:cubicBezTo>
                  <a:cubicBezTo>
                    <a:pt x="3037" y="1508"/>
                    <a:pt x="5084" y="1137"/>
                    <a:pt x="6678" y="1137"/>
                  </a:cubicBezTo>
                  <a:close/>
                  <a:moveTo>
                    <a:pt x="6678" y="1"/>
                  </a:moveTo>
                  <a:cubicBezTo>
                    <a:pt x="3925" y="1"/>
                    <a:pt x="2009" y="1014"/>
                    <a:pt x="1284" y="2857"/>
                  </a:cubicBezTo>
                  <a:cubicBezTo>
                    <a:pt x="0" y="6111"/>
                    <a:pt x="2572" y="11277"/>
                    <a:pt x="7996" y="16340"/>
                  </a:cubicBezTo>
                  <a:cubicBezTo>
                    <a:pt x="8999" y="17275"/>
                    <a:pt x="10093" y="18034"/>
                    <a:pt x="11260" y="18610"/>
                  </a:cubicBezTo>
                  <a:lnTo>
                    <a:pt x="11260" y="69154"/>
                  </a:lnTo>
                  <a:cubicBezTo>
                    <a:pt x="11265" y="69464"/>
                    <a:pt x="11519" y="69713"/>
                    <a:pt x="11829" y="69713"/>
                  </a:cubicBezTo>
                  <a:cubicBezTo>
                    <a:pt x="12140" y="69713"/>
                    <a:pt x="12393" y="69464"/>
                    <a:pt x="12398" y="69154"/>
                  </a:cubicBezTo>
                  <a:lnTo>
                    <a:pt x="12398" y="19106"/>
                  </a:lnTo>
                  <a:cubicBezTo>
                    <a:pt x="13903" y="19678"/>
                    <a:pt x="15512" y="19968"/>
                    <a:pt x="17189" y="19968"/>
                  </a:cubicBezTo>
                  <a:cubicBezTo>
                    <a:pt x="18623" y="19968"/>
                    <a:pt x="20107" y="19755"/>
                    <a:pt x="21619" y="19326"/>
                  </a:cubicBezTo>
                  <a:cubicBezTo>
                    <a:pt x="22518" y="19069"/>
                    <a:pt x="23397" y="18746"/>
                    <a:pt x="24248" y="18357"/>
                  </a:cubicBezTo>
                  <a:lnTo>
                    <a:pt x="24248" y="18357"/>
                  </a:lnTo>
                  <a:cubicBezTo>
                    <a:pt x="24128" y="23792"/>
                    <a:pt x="24172" y="30924"/>
                    <a:pt x="24379" y="39753"/>
                  </a:cubicBezTo>
                  <a:cubicBezTo>
                    <a:pt x="24731" y="54729"/>
                    <a:pt x="25439" y="69267"/>
                    <a:pt x="25446" y="69411"/>
                  </a:cubicBezTo>
                  <a:cubicBezTo>
                    <a:pt x="25461" y="69713"/>
                    <a:pt x="25711" y="69952"/>
                    <a:pt x="26013" y="69952"/>
                  </a:cubicBezTo>
                  <a:lnTo>
                    <a:pt x="26042" y="69952"/>
                  </a:lnTo>
                  <a:cubicBezTo>
                    <a:pt x="26355" y="69936"/>
                    <a:pt x="26596" y="69669"/>
                    <a:pt x="26582" y="69356"/>
                  </a:cubicBezTo>
                  <a:cubicBezTo>
                    <a:pt x="26016" y="57820"/>
                    <a:pt x="25060" y="32625"/>
                    <a:pt x="25399" y="17785"/>
                  </a:cubicBezTo>
                  <a:cubicBezTo>
                    <a:pt x="28832" y="15936"/>
                    <a:pt x="31497" y="13150"/>
                    <a:pt x="32250" y="10386"/>
                  </a:cubicBezTo>
                  <a:cubicBezTo>
                    <a:pt x="33326" y="6439"/>
                    <a:pt x="32035" y="3915"/>
                    <a:pt x="30380" y="3242"/>
                  </a:cubicBezTo>
                  <a:cubicBezTo>
                    <a:pt x="30069" y="3116"/>
                    <a:pt x="29724" y="3043"/>
                    <a:pt x="29355" y="3043"/>
                  </a:cubicBezTo>
                  <a:cubicBezTo>
                    <a:pt x="28157" y="3043"/>
                    <a:pt x="26723" y="3809"/>
                    <a:pt x="25517" y="5979"/>
                  </a:cubicBezTo>
                  <a:cubicBezTo>
                    <a:pt x="24869" y="7147"/>
                    <a:pt x="24456" y="10861"/>
                    <a:pt x="24280" y="17078"/>
                  </a:cubicBezTo>
                  <a:cubicBezTo>
                    <a:pt x="23326" y="17552"/>
                    <a:pt x="22331" y="17938"/>
                    <a:pt x="21308" y="18231"/>
                  </a:cubicBezTo>
                  <a:cubicBezTo>
                    <a:pt x="20248" y="18532"/>
                    <a:pt x="18812" y="18819"/>
                    <a:pt x="17190" y="18819"/>
                  </a:cubicBezTo>
                  <a:cubicBezTo>
                    <a:pt x="15700" y="18819"/>
                    <a:pt x="14054" y="18577"/>
                    <a:pt x="12398" y="17880"/>
                  </a:cubicBezTo>
                  <a:lnTo>
                    <a:pt x="12398" y="14830"/>
                  </a:lnTo>
                  <a:cubicBezTo>
                    <a:pt x="12517" y="14047"/>
                    <a:pt x="13731" y="5475"/>
                    <a:pt x="10537" y="1737"/>
                  </a:cubicBezTo>
                  <a:cubicBezTo>
                    <a:pt x="9552" y="585"/>
                    <a:pt x="8253" y="1"/>
                    <a:pt x="66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6"/>
            <p:cNvSpPr/>
            <p:nvPr/>
          </p:nvSpPr>
          <p:spPr>
            <a:xfrm>
              <a:off x="1830960" y="4017240"/>
              <a:ext cx="935640" cy="235080"/>
            </a:xfrm>
            <a:custGeom>
              <a:avLst/>
              <a:gdLst/>
              <a:ahLst/>
              <a:rect l="l" t="t" r="r" b="b"/>
              <a:pathLst>
                <a:path w="61373" h="14242">
                  <a:moveTo>
                    <a:pt x="0" y="0"/>
                  </a:moveTo>
                  <a:lnTo>
                    <a:pt x="0" y="14242"/>
                  </a:lnTo>
                  <a:lnTo>
                    <a:pt x="61372" y="14242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7"/>
            <p:cNvSpPr/>
            <p:nvPr/>
          </p:nvSpPr>
          <p:spPr>
            <a:xfrm>
              <a:off x="1822320" y="4007880"/>
              <a:ext cx="952920" cy="253800"/>
            </a:xfrm>
            <a:custGeom>
              <a:avLst/>
              <a:gdLst/>
              <a:ahLst/>
              <a:rect l="l" t="t" r="r" b="b"/>
              <a:pathLst>
                <a:path w="62508" h="15380">
                  <a:moveTo>
                    <a:pt x="61369" y="1138"/>
                  </a:moveTo>
                  <a:lnTo>
                    <a:pt x="61369" y="14243"/>
                  </a:lnTo>
                  <a:lnTo>
                    <a:pt x="1137" y="14243"/>
                  </a:lnTo>
                  <a:lnTo>
                    <a:pt x="1137" y="1138"/>
                  </a:lnTo>
                  <a:close/>
                  <a:moveTo>
                    <a:pt x="569" y="1"/>
                  </a:moveTo>
                  <a:cubicBezTo>
                    <a:pt x="254" y="1"/>
                    <a:pt x="0" y="256"/>
                    <a:pt x="0" y="571"/>
                  </a:cubicBezTo>
                  <a:lnTo>
                    <a:pt x="0" y="14811"/>
                  </a:lnTo>
                  <a:cubicBezTo>
                    <a:pt x="0" y="15125"/>
                    <a:pt x="254" y="15379"/>
                    <a:pt x="569" y="15379"/>
                  </a:cubicBezTo>
                  <a:lnTo>
                    <a:pt x="61939" y="15379"/>
                  </a:lnTo>
                  <a:cubicBezTo>
                    <a:pt x="62252" y="15379"/>
                    <a:pt x="62507" y="15125"/>
                    <a:pt x="62507" y="14812"/>
                  </a:cubicBezTo>
                  <a:lnTo>
                    <a:pt x="62507" y="571"/>
                  </a:lnTo>
                  <a:cubicBezTo>
                    <a:pt x="62507" y="256"/>
                    <a:pt x="62252" y="1"/>
                    <a:pt x="61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8"/>
            <p:cNvSpPr/>
            <p:nvPr/>
          </p:nvSpPr>
          <p:spPr>
            <a:xfrm>
              <a:off x="1830960" y="4309920"/>
              <a:ext cx="935640" cy="235080"/>
            </a:xfrm>
            <a:custGeom>
              <a:avLst/>
              <a:gdLst/>
              <a:ahLst/>
              <a:rect l="l" t="t" r="r" b="b"/>
              <a:pathLst>
                <a:path w="61373" h="14241">
                  <a:moveTo>
                    <a:pt x="0" y="0"/>
                  </a:moveTo>
                  <a:lnTo>
                    <a:pt x="0" y="14241"/>
                  </a:lnTo>
                  <a:lnTo>
                    <a:pt x="61372" y="14241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9"/>
            <p:cNvSpPr/>
            <p:nvPr/>
          </p:nvSpPr>
          <p:spPr>
            <a:xfrm>
              <a:off x="1822320" y="4300560"/>
              <a:ext cx="952920" cy="253800"/>
            </a:xfrm>
            <a:custGeom>
              <a:avLst/>
              <a:gdLst/>
              <a:ahLst/>
              <a:rect l="l" t="t" r="r" b="b"/>
              <a:pathLst>
                <a:path w="62508" h="15378">
                  <a:moveTo>
                    <a:pt x="61369" y="1137"/>
                  </a:moveTo>
                  <a:lnTo>
                    <a:pt x="61369" y="14240"/>
                  </a:lnTo>
                  <a:lnTo>
                    <a:pt x="1137" y="14240"/>
                  </a:lnTo>
                  <a:lnTo>
                    <a:pt x="1137" y="1137"/>
                  </a:lnTo>
                  <a:close/>
                  <a:moveTo>
                    <a:pt x="61941" y="0"/>
                  </a:moveTo>
                  <a:cubicBezTo>
                    <a:pt x="61941" y="0"/>
                    <a:pt x="61940" y="0"/>
                    <a:pt x="61939" y="0"/>
                  </a:cubicBezTo>
                  <a:lnTo>
                    <a:pt x="569" y="0"/>
                  </a:lnTo>
                  <a:cubicBezTo>
                    <a:pt x="254" y="0"/>
                    <a:pt x="0" y="254"/>
                    <a:pt x="0" y="568"/>
                  </a:cubicBezTo>
                  <a:lnTo>
                    <a:pt x="0" y="14809"/>
                  </a:lnTo>
                  <a:cubicBezTo>
                    <a:pt x="0" y="15122"/>
                    <a:pt x="253" y="15377"/>
                    <a:pt x="566" y="15377"/>
                  </a:cubicBezTo>
                  <a:cubicBezTo>
                    <a:pt x="567" y="15377"/>
                    <a:pt x="568" y="15377"/>
                    <a:pt x="569" y="15377"/>
                  </a:cubicBezTo>
                  <a:lnTo>
                    <a:pt x="61939" y="15377"/>
                  </a:lnTo>
                  <a:cubicBezTo>
                    <a:pt x="61940" y="15377"/>
                    <a:pt x="61941" y="15377"/>
                    <a:pt x="61941" y="15377"/>
                  </a:cubicBezTo>
                  <a:cubicBezTo>
                    <a:pt x="62253" y="15377"/>
                    <a:pt x="62507" y="15122"/>
                    <a:pt x="62507" y="14809"/>
                  </a:cubicBezTo>
                  <a:lnTo>
                    <a:pt x="62507" y="568"/>
                  </a:lnTo>
                  <a:cubicBezTo>
                    <a:pt x="62507" y="255"/>
                    <a:pt x="62253" y="0"/>
                    <a:pt x="61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0"/>
            <p:cNvSpPr/>
            <p:nvPr/>
          </p:nvSpPr>
          <p:spPr>
            <a:xfrm>
              <a:off x="1830960" y="4253760"/>
              <a:ext cx="935640" cy="54720"/>
            </a:xfrm>
            <a:custGeom>
              <a:avLst/>
              <a:gdLst/>
              <a:ahLst/>
              <a:rect l="l" t="t" r="r" b="b"/>
              <a:pathLst>
                <a:path w="61373" h="3392">
                  <a:moveTo>
                    <a:pt x="0" y="1"/>
                  </a:moveTo>
                  <a:lnTo>
                    <a:pt x="0" y="3391"/>
                  </a:lnTo>
                  <a:lnTo>
                    <a:pt x="61372" y="3391"/>
                  </a:lnTo>
                  <a:lnTo>
                    <a:pt x="613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1"/>
            <p:cNvSpPr/>
            <p:nvPr/>
          </p:nvSpPr>
          <p:spPr>
            <a:xfrm>
              <a:off x="1826640" y="4249080"/>
              <a:ext cx="944280" cy="64440"/>
            </a:xfrm>
            <a:custGeom>
              <a:avLst/>
              <a:gdLst/>
              <a:ahLst/>
              <a:rect l="l" t="t" r="r" b="b"/>
              <a:pathLst>
                <a:path w="61940" h="3960">
                  <a:moveTo>
                    <a:pt x="61371" y="569"/>
                  </a:moveTo>
                  <a:lnTo>
                    <a:pt x="61371" y="3391"/>
                  </a:lnTo>
                  <a:lnTo>
                    <a:pt x="568" y="3391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3675"/>
                  </a:lnTo>
                  <a:cubicBezTo>
                    <a:pt x="1" y="3833"/>
                    <a:pt x="128" y="3960"/>
                    <a:pt x="285" y="3960"/>
                  </a:cubicBezTo>
                  <a:lnTo>
                    <a:pt x="61655" y="3960"/>
                  </a:lnTo>
                  <a:cubicBezTo>
                    <a:pt x="61811" y="3960"/>
                    <a:pt x="61939" y="3833"/>
                    <a:pt x="61939" y="3675"/>
                  </a:cubicBezTo>
                  <a:lnTo>
                    <a:pt x="61939" y="285"/>
                  </a:lnTo>
                  <a:cubicBezTo>
                    <a:pt x="61939" y="128"/>
                    <a:pt x="61811" y="1"/>
                    <a:pt x="61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2"/>
            <p:cNvSpPr/>
            <p:nvPr/>
          </p:nvSpPr>
          <p:spPr>
            <a:xfrm>
              <a:off x="1830960" y="4602600"/>
              <a:ext cx="935640" cy="235080"/>
            </a:xfrm>
            <a:custGeom>
              <a:avLst/>
              <a:gdLst/>
              <a:ahLst/>
              <a:rect l="l" t="t" r="r" b="b"/>
              <a:pathLst>
                <a:path w="61373" h="14241">
                  <a:moveTo>
                    <a:pt x="0" y="0"/>
                  </a:moveTo>
                  <a:lnTo>
                    <a:pt x="0" y="14240"/>
                  </a:lnTo>
                  <a:lnTo>
                    <a:pt x="61372" y="14240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3"/>
            <p:cNvSpPr/>
            <p:nvPr/>
          </p:nvSpPr>
          <p:spPr>
            <a:xfrm>
              <a:off x="1822320" y="4593240"/>
              <a:ext cx="952920" cy="253800"/>
            </a:xfrm>
            <a:custGeom>
              <a:avLst/>
              <a:gdLst/>
              <a:ahLst/>
              <a:rect l="l" t="t" r="r" b="b"/>
              <a:pathLst>
                <a:path w="62508" h="15380">
                  <a:moveTo>
                    <a:pt x="61369" y="1139"/>
                  </a:moveTo>
                  <a:lnTo>
                    <a:pt x="61369" y="14241"/>
                  </a:lnTo>
                  <a:lnTo>
                    <a:pt x="1137" y="14241"/>
                  </a:lnTo>
                  <a:lnTo>
                    <a:pt x="1137" y="1139"/>
                  </a:lnTo>
                  <a:close/>
                  <a:moveTo>
                    <a:pt x="569" y="1"/>
                  </a:moveTo>
                  <a:cubicBezTo>
                    <a:pt x="254" y="1"/>
                    <a:pt x="0" y="255"/>
                    <a:pt x="0" y="569"/>
                  </a:cubicBezTo>
                  <a:lnTo>
                    <a:pt x="0" y="14811"/>
                  </a:lnTo>
                  <a:cubicBezTo>
                    <a:pt x="0" y="15124"/>
                    <a:pt x="254" y="15379"/>
                    <a:pt x="569" y="15379"/>
                  </a:cubicBezTo>
                  <a:lnTo>
                    <a:pt x="61939" y="15379"/>
                  </a:lnTo>
                  <a:cubicBezTo>
                    <a:pt x="62252" y="15379"/>
                    <a:pt x="62507" y="15124"/>
                    <a:pt x="62507" y="14811"/>
                  </a:cubicBezTo>
                  <a:lnTo>
                    <a:pt x="62507" y="569"/>
                  </a:lnTo>
                  <a:cubicBezTo>
                    <a:pt x="62507" y="255"/>
                    <a:pt x="62252" y="1"/>
                    <a:pt x="61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4"/>
            <p:cNvSpPr/>
            <p:nvPr/>
          </p:nvSpPr>
          <p:spPr>
            <a:xfrm>
              <a:off x="2665800" y="4217400"/>
              <a:ext cx="77040" cy="7920"/>
            </a:xfrm>
            <a:custGeom>
              <a:avLst/>
              <a:gdLst/>
              <a:ahLst/>
              <a:rect l="l" t="t" r="r" b="b"/>
              <a:pathLst>
                <a:path w="5131" h="56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4846" y="569"/>
                  </a:lnTo>
                  <a:cubicBezTo>
                    <a:pt x="5003" y="569"/>
                    <a:pt x="5130" y="442"/>
                    <a:pt x="5130" y="285"/>
                  </a:cubicBezTo>
                  <a:cubicBezTo>
                    <a:pt x="5130" y="128"/>
                    <a:pt x="5003" y="1"/>
                    <a:pt x="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5"/>
            <p:cNvSpPr/>
            <p:nvPr/>
          </p:nvSpPr>
          <p:spPr>
            <a:xfrm>
              <a:off x="1863360" y="4217400"/>
              <a:ext cx="775800" cy="7920"/>
            </a:xfrm>
            <a:custGeom>
              <a:avLst/>
              <a:gdLst/>
              <a:ahLst/>
              <a:rect l="l" t="t" r="r" b="b"/>
              <a:pathLst>
                <a:path w="50910" h="569">
                  <a:moveTo>
                    <a:pt x="285" y="1"/>
                  </a:moveTo>
                  <a:cubicBezTo>
                    <a:pt x="127" y="1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lnTo>
                    <a:pt x="50626" y="569"/>
                  </a:lnTo>
                  <a:cubicBezTo>
                    <a:pt x="50782" y="569"/>
                    <a:pt x="50910" y="442"/>
                    <a:pt x="50910" y="285"/>
                  </a:cubicBezTo>
                  <a:cubicBezTo>
                    <a:pt x="50910" y="128"/>
                    <a:pt x="50782" y="1"/>
                    <a:pt x="50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6"/>
            <p:cNvSpPr/>
            <p:nvPr/>
          </p:nvSpPr>
          <p:spPr>
            <a:xfrm>
              <a:off x="2485080" y="4514760"/>
              <a:ext cx="231840" cy="7920"/>
            </a:xfrm>
            <a:custGeom>
              <a:avLst/>
              <a:gdLst/>
              <a:ahLst/>
              <a:rect l="l" t="t" r="r" b="b"/>
              <a:pathLst>
                <a:path w="15270" h="56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14985" y="569"/>
                  </a:lnTo>
                  <a:cubicBezTo>
                    <a:pt x="15142" y="569"/>
                    <a:pt x="15269" y="442"/>
                    <a:pt x="15269" y="285"/>
                  </a:cubicBezTo>
                  <a:cubicBezTo>
                    <a:pt x="15269" y="128"/>
                    <a:pt x="15142" y="1"/>
                    <a:pt x="14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7"/>
            <p:cNvSpPr/>
            <p:nvPr/>
          </p:nvSpPr>
          <p:spPr>
            <a:xfrm>
              <a:off x="2002680" y="4514760"/>
              <a:ext cx="464040" cy="7920"/>
            </a:xfrm>
            <a:custGeom>
              <a:avLst/>
              <a:gdLst/>
              <a:ahLst/>
              <a:rect l="l" t="t" r="r" b="b"/>
              <a:pathLst>
                <a:path w="30478" h="56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30193" y="569"/>
                  </a:lnTo>
                  <a:cubicBezTo>
                    <a:pt x="30349" y="569"/>
                    <a:pt x="30477" y="442"/>
                    <a:pt x="30477" y="285"/>
                  </a:cubicBezTo>
                  <a:cubicBezTo>
                    <a:pt x="30477" y="128"/>
                    <a:pt x="30349" y="1"/>
                    <a:pt x="30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8"/>
            <p:cNvSpPr/>
            <p:nvPr/>
          </p:nvSpPr>
          <p:spPr>
            <a:xfrm>
              <a:off x="1927800" y="4514760"/>
              <a:ext cx="46080" cy="7920"/>
            </a:xfrm>
            <a:custGeom>
              <a:avLst/>
              <a:gdLst/>
              <a:ahLst/>
              <a:rect l="l" t="t" r="r" b="b"/>
              <a:pathLst>
                <a:path w="3104" h="56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2819" y="569"/>
                  </a:lnTo>
                  <a:cubicBezTo>
                    <a:pt x="2976" y="569"/>
                    <a:pt x="3103" y="442"/>
                    <a:pt x="3103" y="285"/>
                  </a:cubicBezTo>
                  <a:cubicBezTo>
                    <a:pt x="3103" y="128"/>
                    <a:pt x="2976" y="1"/>
                    <a:pt x="2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9"/>
            <p:cNvSpPr/>
            <p:nvPr/>
          </p:nvSpPr>
          <p:spPr>
            <a:xfrm>
              <a:off x="1830960" y="4546440"/>
              <a:ext cx="935640" cy="54720"/>
            </a:xfrm>
            <a:custGeom>
              <a:avLst/>
              <a:gdLst/>
              <a:ahLst/>
              <a:rect l="l" t="t" r="r" b="b"/>
              <a:pathLst>
                <a:path w="61373" h="3392">
                  <a:moveTo>
                    <a:pt x="0" y="1"/>
                  </a:moveTo>
                  <a:lnTo>
                    <a:pt x="0" y="3391"/>
                  </a:lnTo>
                  <a:lnTo>
                    <a:pt x="61372" y="3391"/>
                  </a:lnTo>
                  <a:lnTo>
                    <a:pt x="613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0"/>
            <p:cNvSpPr/>
            <p:nvPr/>
          </p:nvSpPr>
          <p:spPr>
            <a:xfrm>
              <a:off x="1826640" y="4541760"/>
              <a:ext cx="944280" cy="64440"/>
            </a:xfrm>
            <a:custGeom>
              <a:avLst/>
              <a:gdLst/>
              <a:ahLst/>
              <a:rect l="l" t="t" r="r" b="b"/>
              <a:pathLst>
                <a:path w="61940" h="3960">
                  <a:moveTo>
                    <a:pt x="61371" y="569"/>
                  </a:moveTo>
                  <a:lnTo>
                    <a:pt x="61371" y="3391"/>
                  </a:lnTo>
                  <a:lnTo>
                    <a:pt x="568" y="3391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3675"/>
                  </a:lnTo>
                  <a:cubicBezTo>
                    <a:pt x="1" y="3832"/>
                    <a:pt x="128" y="3959"/>
                    <a:pt x="285" y="3959"/>
                  </a:cubicBezTo>
                  <a:lnTo>
                    <a:pt x="61655" y="3959"/>
                  </a:lnTo>
                  <a:cubicBezTo>
                    <a:pt x="61811" y="3959"/>
                    <a:pt x="61939" y="3832"/>
                    <a:pt x="61939" y="3675"/>
                  </a:cubicBezTo>
                  <a:lnTo>
                    <a:pt x="61939" y="285"/>
                  </a:lnTo>
                  <a:cubicBezTo>
                    <a:pt x="61939" y="128"/>
                    <a:pt x="61811" y="1"/>
                    <a:pt x="61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1"/>
            <p:cNvSpPr/>
            <p:nvPr/>
          </p:nvSpPr>
          <p:spPr>
            <a:xfrm>
              <a:off x="1953000" y="4654440"/>
              <a:ext cx="319320" cy="180360"/>
            </a:xfrm>
            <a:custGeom>
              <a:avLst/>
              <a:gdLst/>
              <a:ahLst/>
              <a:rect l="l" t="t" r="r" b="b"/>
              <a:pathLst>
                <a:path w="21011" h="10938">
                  <a:moveTo>
                    <a:pt x="0" y="1"/>
                  </a:moveTo>
                  <a:lnTo>
                    <a:pt x="0" y="10937"/>
                  </a:lnTo>
                  <a:lnTo>
                    <a:pt x="21011" y="10937"/>
                  </a:lnTo>
                  <a:lnTo>
                    <a:pt x="21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2"/>
            <p:cNvSpPr/>
            <p:nvPr/>
          </p:nvSpPr>
          <p:spPr>
            <a:xfrm>
              <a:off x="1948680" y="4649760"/>
              <a:ext cx="327960" cy="189720"/>
            </a:xfrm>
            <a:custGeom>
              <a:avLst/>
              <a:gdLst/>
              <a:ahLst/>
              <a:rect l="l" t="t" r="r" b="b"/>
              <a:pathLst>
                <a:path w="21580" h="11507">
                  <a:moveTo>
                    <a:pt x="21012" y="570"/>
                  </a:moveTo>
                  <a:lnTo>
                    <a:pt x="21012" y="10938"/>
                  </a:lnTo>
                  <a:lnTo>
                    <a:pt x="569" y="10938"/>
                  </a:lnTo>
                  <a:lnTo>
                    <a:pt x="569" y="570"/>
                  </a:lnTo>
                  <a:close/>
                  <a:moveTo>
                    <a:pt x="285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11222"/>
                  </a:lnTo>
                  <a:cubicBezTo>
                    <a:pt x="1" y="11379"/>
                    <a:pt x="128" y="11506"/>
                    <a:pt x="285" y="11506"/>
                  </a:cubicBezTo>
                  <a:lnTo>
                    <a:pt x="21296" y="11506"/>
                  </a:lnTo>
                  <a:cubicBezTo>
                    <a:pt x="21453" y="11506"/>
                    <a:pt x="21580" y="11379"/>
                    <a:pt x="21580" y="11222"/>
                  </a:cubicBezTo>
                  <a:lnTo>
                    <a:pt x="21580" y="285"/>
                  </a:lnTo>
                  <a:cubicBezTo>
                    <a:pt x="21580" y="127"/>
                    <a:pt x="21453" y="0"/>
                    <a:pt x="21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3"/>
            <p:cNvSpPr/>
            <p:nvPr/>
          </p:nvSpPr>
          <p:spPr>
            <a:xfrm>
              <a:off x="2370600" y="4654440"/>
              <a:ext cx="319320" cy="180360"/>
            </a:xfrm>
            <a:custGeom>
              <a:avLst/>
              <a:gdLst/>
              <a:ahLst/>
              <a:rect l="l" t="t" r="r" b="b"/>
              <a:pathLst>
                <a:path w="21011" h="10938">
                  <a:moveTo>
                    <a:pt x="1" y="1"/>
                  </a:moveTo>
                  <a:lnTo>
                    <a:pt x="1" y="10937"/>
                  </a:lnTo>
                  <a:lnTo>
                    <a:pt x="21010" y="10937"/>
                  </a:lnTo>
                  <a:lnTo>
                    <a:pt x="2101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4"/>
            <p:cNvSpPr/>
            <p:nvPr/>
          </p:nvSpPr>
          <p:spPr>
            <a:xfrm>
              <a:off x="2366280" y="4649760"/>
              <a:ext cx="327960" cy="189720"/>
            </a:xfrm>
            <a:custGeom>
              <a:avLst/>
              <a:gdLst/>
              <a:ahLst/>
              <a:rect l="l" t="t" r="r" b="b"/>
              <a:pathLst>
                <a:path w="21580" h="11507">
                  <a:moveTo>
                    <a:pt x="21011" y="570"/>
                  </a:moveTo>
                  <a:lnTo>
                    <a:pt x="21011" y="10938"/>
                  </a:lnTo>
                  <a:lnTo>
                    <a:pt x="570" y="10938"/>
                  </a:lnTo>
                  <a:lnTo>
                    <a:pt x="570" y="570"/>
                  </a:lnTo>
                  <a:close/>
                  <a:moveTo>
                    <a:pt x="286" y="0"/>
                  </a:moveTo>
                  <a:cubicBezTo>
                    <a:pt x="128" y="0"/>
                    <a:pt x="0" y="127"/>
                    <a:pt x="0" y="285"/>
                  </a:cubicBezTo>
                  <a:lnTo>
                    <a:pt x="0" y="11222"/>
                  </a:lnTo>
                  <a:cubicBezTo>
                    <a:pt x="0" y="11379"/>
                    <a:pt x="128" y="11506"/>
                    <a:pt x="286" y="11506"/>
                  </a:cubicBezTo>
                  <a:lnTo>
                    <a:pt x="21295" y="11506"/>
                  </a:lnTo>
                  <a:cubicBezTo>
                    <a:pt x="21452" y="11506"/>
                    <a:pt x="21579" y="11379"/>
                    <a:pt x="21579" y="11222"/>
                  </a:cubicBezTo>
                  <a:lnTo>
                    <a:pt x="21579" y="285"/>
                  </a:lnTo>
                  <a:cubicBezTo>
                    <a:pt x="21579" y="127"/>
                    <a:pt x="21452" y="0"/>
                    <a:pt x="21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5"/>
            <p:cNvSpPr/>
            <p:nvPr/>
          </p:nvSpPr>
          <p:spPr>
            <a:xfrm>
              <a:off x="2166840" y="4527360"/>
              <a:ext cx="811440" cy="310320"/>
            </a:xfrm>
            <a:custGeom>
              <a:avLst/>
              <a:gdLst/>
              <a:ahLst/>
              <a:rect l="l" t="t" r="r" b="b"/>
              <a:pathLst>
                <a:path w="53232" h="18786">
                  <a:moveTo>
                    <a:pt x="26817" y="0"/>
                  </a:moveTo>
                  <a:cubicBezTo>
                    <a:pt x="21669" y="0"/>
                    <a:pt x="4648" y="14687"/>
                    <a:pt x="0" y="18784"/>
                  </a:cubicBezTo>
                  <a:lnTo>
                    <a:pt x="53232" y="18786"/>
                  </a:lnTo>
                  <a:cubicBezTo>
                    <a:pt x="49206" y="15253"/>
                    <a:pt x="32017" y="405"/>
                    <a:pt x="27010" y="8"/>
                  </a:cubicBezTo>
                  <a:cubicBezTo>
                    <a:pt x="26948" y="3"/>
                    <a:pt x="26883" y="0"/>
                    <a:pt x="2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46"/>
            <p:cNvSpPr/>
            <p:nvPr/>
          </p:nvSpPr>
          <p:spPr>
            <a:xfrm>
              <a:off x="2161080" y="4522680"/>
              <a:ext cx="823320" cy="320040"/>
            </a:xfrm>
            <a:custGeom>
              <a:avLst/>
              <a:gdLst/>
              <a:ahLst/>
              <a:rect l="l" t="t" r="r" b="b"/>
              <a:pathLst>
                <a:path w="54002" h="19355">
                  <a:moveTo>
                    <a:pt x="27199" y="569"/>
                  </a:moveTo>
                  <a:cubicBezTo>
                    <a:pt x="27259" y="569"/>
                    <a:pt x="27317" y="571"/>
                    <a:pt x="27373" y="576"/>
                  </a:cubicBezTo>
                  <a:cubicBezTo>
                    <a:pt x="32103" y="950"/>
                    <a:pt x="48350" y="14853"/>
                    <a:pt x="52860" y="18785"/>
                  </a:cubicBezTo>
                  <a:lnTo>
                    <a:pt x="1140" y="18785"/>
                  </a:lnTo>
                  <a:cubicBezTo>
                    <a:pt x="11347" y="9834"/>
                    <a:pt x="23278" y="569"/>
                    <a:pt x="27199" y="569"/>
                  </a:cubicBezTo>
                  <a:close/>
                  <a:moveTo>
                    <a:pt x="27206" y="0"/>
                  </a:moveTo>
                  <a:cubicBezTo>
                    <a:pt x="21996" y="0"/>
                    <a:pt x="5256" y="14398"/>
                    <a:pt x="197" y="18857"/>
                  </a:cubicBezTo>
                  <a:cubicBezTo>
                    <a:pt x="0" y="19030"/>
                    <a:pt x="124" y="19355"/>
                    <a:pt x="385" y="19355"/>
                  </a:cubicBezTo>
                  <a:lnTo>
                    <a:pt x="53617" y="19355"/>
                  </a:lnTo>
                  <a:cubicBezTo>
                    <a:pt x="53879" y="19354"/>
                    <a:pt x="54002" y="19029"/>
                    <a:pt x="53804" y="18856"/>
                  </a:cubicBezTo>
                  <a:cubicBezTo>
                    <a:pt x="48881" y="14536"/>
                    <a:pt x="32427" y="405"/>
                    <a:pt x="27418" y="9"/>
                  </a:cubicBezTo>
                  <a:cubicBezTo>
                    <a:pt x="27349" y="3"/>
                    <a:pt x="27279" y="0"/>
                    <a:pt x="27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7"/>
            <p:cNvSpPr/>
            <p:nvPr/>
          </p:nvSpPr>
          <p:spPr>
            <a:xfrm>
              <a:off x="3993480" y="4839120"/>
              <a:ext cx="73800" cy="360"/>
            </a:xfrm>
            <a:custGeom>
              <a:avLst/>
              <a:gdLst/>
              <a:ahLst/>
              <a:rect l="l" t="t" r="r" b="b"/>
              <a:pathLst>
                <a:path w="4938" h="1">
                  <a:moveTo>
                    <a:pt x="1" y="1"/>
                  </a:moveTo>
                  <a:lnTo>
                    <a:pt x="49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8"/>
            <p:cNvSpPr/>
            <p:nvPr/>
          </p:nvSpPr>
          <p:spPr>
            <a:xfrm>
              <a:off x="3989160" y="4834440"/>
              <a:ext cx="82800" cy="7920"/>
            </a:xfrm>
            <a:custGeom>
              <a:avLst/>
              <a:gdLst/>
              <a:ahLst/>
              <a:rect l="l" t="t" r="r" b="b"/>
              <a:pathLst>
                <a:path w="5507" h="570">
                  <a:moveTo>
                    <a:pt x="285" y="0"/>
                  </a:moveTo>
                  <a:cubicBezTo>
                    <a:pt x="128" y="0"/>
                    <a:pt x="1" y="129"/>
                    <a:pt x="1" y="286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222" y="570"/>
                  </a:lnTo>
                  <a:cubicBezTo>
                    <a:pt x="5379" y="570"/>
                    <a:pt x="5506" y="442"/>
                    <a:pt x="5506" y="286"/>
                  </a:cubicBezTo>
                  <a:cubicBezTo>
                    <a:pt x="5506" y="129"/>
                    <a:pt x="5379" y="0"/>
                    <a:pt x="5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49"/>
            <p:cNvSpPr/>
            <p:nvPr/>
          </p:nvSpPr>
          <p:spPr>
            <a:xfrm>
              <a:off x="542880" y="4839120"/>
              <a:ext cx="3373920" cy="360"/>
            </a:xfrm>
            <a:custGeom>
              <a:avLst/>
              <a:gdLst/>
              <a:ahLst/>
              <a:rect l="l" t="t" r="r" b="b"/>
              <a:pathLst>
                <a:path w="221035" h="1">
                  <a:moveTo>
                    <a:pt x="0" y="1"/>
                  </a:moveTo>
                  <a:lnTo>
                    <a:pt x="22103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50"/>
            <p:cNvSpPr/>
            <p:nvPr/>
          </p:nvSpPr>
          <p:spPr>
            <a:xfrm>
              <a:off x="538560" y="4834440"/>
              <a:ext cx="3382560" cy="7920"/>
            </a:xfrm>
            <a:custGeom>
              <a:avLst/>
              <a:gdLst/>
              <a:ahLst/>
              <a:rect l="l" t="t" r="r" b="b"/>
              <a:pathLst>
                <a:path w="221605" h="570">
                  <a:moveTo>
                    <a:pt x="285" y="0"/>
                  </a:moveTo>
                  <a:cubicBezTo>
                    <a:pt x="128" y="0"/>
                    <a:pt x="0" y="129"/>
                    <a:pt x="0" y="286"/>
                  </a:cubicBezTo>
                  <a:cubicBezTo>
                    <a:pt x="0" y="442"/>
                    <a:pt x="128" y="570"/>
                    <a:pt x="285" y="570"/>
                  </a:cubicBezTo>
                  <a:lnTo>
                    <a:pt x="221320" y="570"/>
                  </a:lnTo>
                  <a:cubicBezTo>
                    <a:pt x="221477" y="570"/>
                    <a:pt x="221604" y="442"/>
                    <a:pt x="221604" y="286"/>
                  </a:cubicBezTo>
                  <a:cubicBezTo>
                    <a:pt x="221604" y="129"/>
                    <a:pt x="221477" y="0"/>
                    <a:pt x="22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51"/>
            <p:cNvSpPr/>
            <p:nvPr/>
          </p:nvSpPr>
          <p:spPr>
            <a:xfrm>
              <a:off x="425520" y="4839120"/>
              <a:ext cx="57240" cy="360"/>
            </a:xfrm>
            <a:custGeom>
              <a:avLst/>
              <a:gdLst/>
              <a:ahLst/>
              <a:rect l="l" t="t" r="r" b="b"/>
              <a:pathLst>
                <a:path w="3840" h="1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2"/>
            <p:cNvSpPr/>
            <p:nvPr/>
          </p:nvSpPr>
          <p:spPr>
            <a:xfrm>
              <a:off x="421200" y="4834440"/>
              <a:ext cx="65880" cy="7920"/>
            </a:xfrm>
            <a:custGeom>
              <a:avLst/>
              <a:gdLst/>
              <a:ahLst/>
              <a:rect l="l" t="t" r="r" b="b"/>
              <a:pathLst>
                <a:path w="4409" h="570">
                  <a:moveTo>
                    <a:pt x="284" y="0"/>
                  </a:moveTo>
                  <a:cubicBezTo>
                    <a:pt x="127" y="0"/>
                    <a:pt x="0" y="129"/>
                    <a:pt x="0" y="286"/>
                  </a:cubicBezTo>
                  <a:cubicBezTo>
                    <a:pt x="0" y="442"/>
                    <a:pt x="127" y="570"/>
                    <a:pt x="284" y="570"/>
                  </a:cubicBezTo>
                  <a:lnTo>
                    <a:pt x="4124" y="570"/>
                  </a:lnTo>
                  <a:cubicBezTo>
                    <a:pt x="4281" y="570"/>
                    <a:pt x="4408" y="442"/>
                    <a:pt x="4408" y="286"/>
                  </a:cubicBezTo>
                  <a:cubicBezTo>
                    <a:pt x="4408" y="129"/>
                    <a:pt x="4281" y="0"/>
                    <a:pt x="4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3"/>
            <p:cNvSpPr/>
            <p:nvPr/>
          </p:nvSpPr>
          <p:spPr>
            <a:xfrm>
              <a:off x="3616200" y="4300200"/>
              <a:ext cx="317160" cy="342360"/>
            </a:xfrm>
            <a:custGeom>
              <a:avLst/>
              <a:gdLst/>
              <a:ahLst/>
              <a:rect l="l" t="t" r="r" b="b"/>
              <a:pathLst>
                <a:path w="20875" h="20698">
                  <a:moveTo>
                    <a:pt x="1" y="0"/>
                  </a:moveTo>
                  <a:lnTo>
                    <a:pt x="1" y="20698"/>
                  </a:lnTo>
                  <a:lnTo>
                    <a:pt x="20874" y="20698"/>
                  </a:lnTo>
                  <a:lnTo>
                    <a:pt x="20874" y="10348"/>
                  </a:lnTo>
                  <a:lnTo>
                    <a:pt x="147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54"/>
            <p:cNvSpPr/>
            <p:nvPr/>
          </p:nvSpPr>
          <p:spPr>
            <a:xfrm>
              <a:off x="3611880" y="4295520"/>
              <a:ext cx="326160" cy="351720"/>
            </a:xfrm>
            <a:custGeom>
              <a:avLst/>
              <a:gdLst/>
              <a:ahLst/>
              <a:rect l="l" t="t" r="r" b="b"/>
              <a:pathLst>
                <a:path w="21445" h="21268">
                  <a:moveTo>
                    <a:pt x="14882" y="570"/>
                  </a:moveTo>
                  <a:lnTo>
                    <a:pt x="20875" y="10713"/>
                  </a:lnTo>
                  <a:lnTo>
                    <a:pt x="20875" y="20700"/>
                  </a:lnTo>
                  <a:lnTo>
                    <a:pt x="570" y="20700"/>
                  </a:lnTo>
                  <a:lnTo>
                    <a:pt x="570" y="570"/>
                  </a:lnTo>
                  <a:close/>
                  <a:moveTo>
                    <a:pt x="286" y="1"/>
                  </a:moveTo>
                  <a:cubicBezTo>
                    <a:pt x="129" y="1"/>
                    <a:pt x="0" y="129"/>
                    <a:pt x="2" y="286"/>
                  </a:cubicBezTo>
                  <a:lnTo>
                    <a:pt x="2" y="20984"/>
                  </a:lnTo>
                  <a:cubicBezTo>
                    <a:pt x="0" y="21141"/>
                    <a:pt x="129" y="21268"/>
                    <a:pt x="286" y="21268"/>
                  </a:cubicBezTo>
                  <a:lnTo>
                    <a:pt x="21159" y="21268"/>
                  </a:lnTo>
                  <a:cubicBezTo>
                    <a:pt x="21316" y="21268"/>
                    <a:pt x="21445" y="21141"/>
                    <a:pt x="21445" y="20984"/>
                  </a:cubicBezTo>
                  <a:lnTo>
                    <a:pt x="21445" y="10634"/>
                  </a:lnTo>
                  <a:cubicBezTo>
                    <a:pt x="21445" y="10583"/>
                    <a:pt x="21430" y="10533"/>
                    <a:pt x="21405" y="10490"/>
                  </a:cubicBezTo>
                  <a:lnTo>
                    <a:pt x="15290" y="141"/>
                  </a:lnTo>
                  <a:cubicBezTo>
                    <a:pt x="15239" y="54"/>
                    <a:pt x="15146" y="1"/>
                    <a:pt x="15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5"/>
            <p:cNvSpPr/>
            <p:nvPr/>
          </p:nvSpPr>
          <p:spPr>
            <a:xfrm>
              <a:off x="3831840" y="4644000"/>
              <a:ext cx="101880" cy="76680"/>
            </a:xfrm>
            <a:custGeom>
              <a:avLst/>
              <a:gdLst/>
              <a:ahLst/>
              <a:rect l="l" t="t" r="r" b="b"/>
              <a:pathLst>
                <a:path w="6763" h="4705">
                  <a:moveTo>
                    <a:pt x="1" y="1"/>
                  </a:moveTo>
                  <a:lnTo>
                    <a:pt x="1" y="4704"/>
                  </a:lnTo>
                  <a:lnTo>
                    <a:pt x="6762" y="4704"/>
                  </a:lnTo>
                  <a:lnTo>
                    <a:pt x="67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6"/>
            <p:cNvSpPr/>
            <p:nvPr/>
          </p:nvSpPr>
          <p:spPr>
            <a:xfrm>
              <a:off x="3827520" y="4639320"/>
              <a:ext cx="110520" cy="86040"/>
            </a:xfrm>
            <a:custGeom>
              <a:avLst/>
              <a:gdLst/>
              <a:ahLst/>
              <a:rect l="l" t="t" r="r" b="b"/>
              <a:pathLst>
                <a:path w="7332" h="5273">
                  <a:moveTo>
                    <a:pt x="6763" y="569"/>
                  </a:moveTo>
                  <a:lnTo>
                    <a:pt x="6763" y="4703"/>
                  </a:lnTo>
                  <a:lnTo>
                    <a:pt x="570" y="4703"/>
                  </a:lnTo>
                  <a:lnTo>
                    <a:pt x="570" y="569"/>
                  </a:lnTo>
                  <a:close/>
                  <a:moveTo>
                    <a:pt x="283" y="1"/>
                  </a:moveTo>
                  <a:cubicBezTo>
                    <a:pt x="127" y="1"/>
                    <a:pt x="0" y="128"/>
                    <a:pt x="2" y="285"/>
                  </a:cubicBezTo>
                  <a:lnTo>
                    <a:pt x="2" y="4987"/>
                  </a:lnTo>
                  <a:cubicBezTo>
                    <a:pt x="0" y="5145"/>
                    <a:pt x="129" y="5273"/>
                    <a:pt x="286" y="5273"/>
                  </a:cubicBezTo>
                  <a:lnTo>
                    <a:pt x="7047" y="5273"/>
                  </a:lnTo>
                  <a:cubicBezTo>
                    <a:pt x="7204" y="5272"/>
                    <a:pt x="7331" y="5145"/>
                    <a:pt x="7331" y="4987"/>
                  </a:cubicBezTo>
                  <a:lnTo>
                    <a:pt x="7331" y="285"/>
                  </a:lnTo>
                  <a:cubicBezTo>
                    <a:pt x="7331" y="128"/>
                    <a:pt x="7206" y="1"/>
                    <a:pt x="7049" y="1"/>
                  </a:cubicBezTo>
                  <a:cubicBezTo>
                    <a:pt x="7049" y="1"/>
                    <a:pt x="7048" y="1"/>
                    <a:pt x="7047" y="1"/>
                  </a:cubicBezTo>
                  <a:lnTo>
                    <a:pt x="286" y="1"/>
                  </a:lnTo>
                  <a:cubicBezTo>
                    <a:pt x="285" y="1"/>
                    <a:pt x="284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7"/>
            <p:cNvSpPr/>
            <p:nvPr/>
          </p:nvSpPr>
          <p:spPr>
            <a:xfrm>
              <a:off x="2910240" y="4115880"/>
              <a:ext cx="649800" cy="522720"/>
            </a:xfrm>
            <a:custGeom>
              <a:avLst/>
              <a:gdLst/>
              <a:ahLst/>
              <a:rect l="l" t="t" r="r" b="b"/>
              <a:pathLst>
                <a:path w="42655" h="31564">
                  <a:moveTo>
                    <a:pt x="14503" y="0"/>
                  </a:moveTo>
                  <a:lnTo>
                    <a:pt x="0" y="570"/>
                  </a:lnTo>
                  <a:lnTo>
                    <a:pt x="0" y="8816"/>
                  </a:lnTo>
                  <a:cubicBezTo>
                    <a:pt x="0" y="8816"/>
                    <a:pt x="8247" y="15925"/>
                    <a:pt x="9101" y="18200"/>
                  </a:cubicBezTo>
                  <a:cubicBezTo>
                    <a:pt x="9953" y="20474"/>
                    <a:pt x="9953" y="23033"/>
                    <a:pt x="9953" y="23033"/>
                  </a:cubicBezTo>
                  <a:lnTo>
                    <a:pt x="9953" y="30995"/>
                  </a:lnTo>
                  <a:lnTo>
                    <a:pt x="35261" y="31564"/>
                  </a:lnTo>
                  <a:cubicBezTo>
                    <a:pt x="35261" y="31564"/>
                    <a:pt x="42654" y="27584"/>
                    <a:pt x="40094" y="7678"/>
                  </a:cubicBezTo>
                  <a:lnTo>
                    <a:pt x="30711" y="2561"/>
                  </a:lnTo>
                  <a:lnTo>
                    <a:pt x="14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58"/>
            <p:cNvSpPr/>
            <p:nvPr/>
          </p:nvSpPr>
          <p:spPr>
            <a:xfrm>
              <a:off x="2905920" y="4111200"/>
              <a:ext cx="658440" cy="532080"/>
            </a:xfrm>
            <a:custGeom>
              <a:avLst/>
              <a:gdLst/>
              <a:ahLst/>
              <a:rect l="l" t="t" r="r" b="b"/>
              <a:pathLst>
                <a:path w="43217" h="32134">
                  <a:moveTo>
                    <a:pt x="14744" y="565"/>
                  </a:moveTo>
                  <a:lnTo>
                    <a:pt x="30904" y="3117"/>
                  </a:lnTo>
                  <a:lnTo>
                    <a:pt x="40117" y="8142"/>
                  </a:lnTo>
                  <a:cubicBezTo>
                    <a:pt x="42442" y="26498"/>
                    <a:pt x="36153" y="31121"/>
                    <a:pt x="35471" y="31562"/>
                  </a:cubicBezTo>
                  <a:lnTo>
                    <a:pt x="10523" y="31002"/>
                  </a:lnTo>
                  <a:lnTo>
                    <a:pt x="10523" y="23317"/>
                  </a:lnTo>
                  <a:cubicBezTo>
                    <a:pt x="10523" y="23210"/>
                    <a:pt x="10514" y="20680"/>
                    <a:pt x="9652" y="18383"/>
                  </a:cubicBezTo>
                  <a:cubicBezTo>
                    <a:pt x="8825" y="16177"/>
                    <a:pt x="1553" y="9822"/>
                    <a:pt x="571" y="8969"/>
                  </a:cubicBezTo>
                  <a:lnTo>
                    <a:pt x="571" y="1126"/>
                  </a:lnTo>
                  <a:lnTo>
                    <a:pt x="14744" y="565"/>
                  </a:lnTo>
                  <a:close/>
                  <a:moveTo>
                    <a:pt x="14777" y="0"/>
                  </a:moveTo>
                  <a:lnTo>
                    <a:pt x="275" y="569"/>
                  </a:lnTo>
                  <a:cubicBezTo>
                    <a:pt x="121" y="575"/>
                    <a:pt x="1" y="701"/>
                    <a:pt x="1" y="853"/>
                  </a:cubicBezTo>
                  <a:lnTo>
                    <a:pt x="1" y="9099"/>
                  </a:lnTo>
                  <a:cubicBezTo>
                    <a:pt x="1" y="9183"/>
                    <a:pt x="36" y="9262"/>
                    <a:pt x="99" y="9315"/>
                  </a:cubicBezTo>
                  <a:cubicBezTo>
                    <a:pt x="182" y="9386"/>
                    <a:pt x="8301" y="16401"/>
                    <a:pt x="9120" y="18583"/>
                  </a:cubicBezTo>
                  <a:cubicBezTo>
                    <a:pt x="9943" y="20781"/>
                    <a:pt x="9954" y="23292"/>
                    <a:pt x="9954" y="23317"/>
                  </a:cubicBezTo>
                  <a:lnTo>
                    <a:pt x="9954" y="31279"/>
                  </a:lnTo>
                  <a:cubicBezTo>
                    <a:pt x="9954" y="31434"/>
                    <a:pt x="10078" y="31561"/>
                    <a:pt x="10233" y="31564"/>
                  </a:cubicBezTo>
                  <a:lnTo>
                    <a:pt x="35540" y="32133"/>
                  </a:lnTo>
                  <a:lnTo>
                    <a:pt x="35547" y="32133"/>
                  </a:lnTo>
                  <a:cubicBezTo>
                    <a:pt x="35594" y="32132"/>
                    <a:pt x="35640" y="32120"/>
                    <a:pt x="35680" y="32098"/>
                  </a:cubicBezTo>
                  <a:cubicBezTo>
                    <a:pt x="35989" y="31932"/>
                    <a:pt x="43217" y="27796"/>
                    <a:pt x="40662" y="7926"/>
                  </a:cubicBezTo>
                  <a:cubicBezTo>
                    <a:pt x="40650" y="7835"/>
                    <a:pt x="40596" y="7757"/>
                    <a:pt x="40516" y="7712"/>
                  </a:cubicBezTo>
                  <a:lnTo>
                    <a:pt x="31132" y="2594"/>
                  </a:lnTo>
                  <a:cubicBezTo>
                    <a:pt x="31103" y="2579"/>
                    <a:pt x="31073" y="2568"/>
                    <a:pt x="31040" y="2563"/>
                  </a:cubicBezTo>
                  <a:lnTo>
                    <a:pt x="147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59"/>
            <p:cNvSpPr/>
            <p:nvPr/>
          </p:nvSpPr>
          <p:spPr>
            <a:xfrm>
              <a:off x="3444120" y="4238640"/>
              <a:ext cx="82080" cy="404640"/>
            </a:xfrm>
            <a:custGeom>
              <a:avLst/>
              <a:gdLst/>
              <a:ahLst/>
              <a:rect l="l" t="t" r="r" b="b"/>
              <a:pathLst>
                <a:path w="5458" h="24461">
                  <a:moveTo>
                    <a:pt x="5145" y="1"/>
                  </a:moveTo>
                  <a:cubicBezTo>
                    <a:pt x="5011" y="1"/>
                    <a:pt x="4892" y="95"/>
                    <a:pt x="4865" y="233"/>
                  </a:cubicBezTo>
                  <a:lnTo>
                    <a:pt x="32" y="24118"/>
                  </a:lnTo>
                  <a:cubicBezTo>
                    <a:pt x="0" y="24273"/>
                    <a:pt x="100" y="24422"/>
                    <a:pt x="254" y="24454"/>
                  </a:cubicBezTo>
                  <a:cubicBezTo>
                    <a:pt x="273" y="24458"/>
                    <a:pt x="292" y="24460"/>
                    <a:pt x="311" y="24460"/>
                  </a:cubicBezTo>
                  <a:cubicBezTo>
                    <a:pt x="446" y="24459"/>
                    <a:pt x="562" y="24365"/>
                    <a:pt x="590" y="24232"/>
                  </a:cubicBezTo>
                  <a:lnTo>
                    <a:pt x="5423" y="346"/>
                  </a:lnTo>
                  <a:cubicBezTo>
                    <a:pt x="5457" y="191"/>
                    <a:pt x="5358" y="38"/>
                    <a:pt x="5202" y="7"/>
                  </a:cubicBezTo>
                  <a:cubicBezTo>
                    <a:pt x="5183" y="3"/>
                    <a:pt x="5164" y="1"/>
                    <a:pt x="5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60"/>
            <p:cNvSpPr/>
            <p:nvPr/>
          </p:nvSpPr>
          <p:spPr>
            <a:xfrm>
              <a:off x="3291840" y="4153680"/>
              <a:ext cx="90720" cy="489600"/>
            </a:xfrm>
            <a:custGeom>
              <a:avLst/>
              <a:gdLst/>
              <a:ahLst/>
              <a:rect l="l" t="t" r="r" b="b"/>
              <a:pathLst>
                <a:path w="6025" h="29576">
                  <a:moveTo>
                    <a:pt x="5715" y="0"/>
                  </a:moveTo>
                  <a:cubicBezTo>
                    <a:pt x="5580" y="0"/>
                    <a:pt x="5460" y="96"/>
                    <a:pt x="5435" y="234"/>
                  </a:cubicBezTo>
                  <a:lnTo>
                    <a:pt x="33" y="29239"/>
                  </a:lnTo>
                  <a:cubicBezTo>
                    <a:pt x="0" y="29413"/>
                    <a:pt x="135" y="29575"/>
                    <a:pt x="313" y="29575"/>
                  </a:cubicBezTo>
                  <a:cubicBezTo>
                    <a:pt x="449" y="29574"/>
                    <a:pt x="566" y="29477"/>
                    <a:pt x="592" y="29342"/>
                  </a:cubicBezTo>
                  <a:lnTo>
                    <a:pt x="5994" y="338"/>
                  </a:lnTo>
                  <a:cubicBezTo>
                    <a:pt x="6024" y="183"/>
                    <a:pt x="5922" y="34"/>
                    <a:pt x="5768" y="5"/>
                  </a:cubicBezTo>
                  <a:cubicBezTo>
                    <a:pt x="5750" y="2"/>
                    <a:pt x="5732" y="0"/>
                    <a:pt x="5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61"/>
            <p:cNvSpPr/>
            <p:nvPr/>
          </p:nvSpPr>
          <p:spPr>
            <a:xfrm>
              <a:off x="3066120" y="4111200"/>
              <a:ext cx="68760" cy="366840"/>
            </a:xfrm>
            <a:custGeom>
              <a:avLst/>
              <a:gdLst/>
              <a:ahLst/>
              <a:rect l="l" t="t" r="r" b="b"/>
              <a:pathLst>
                <a:path w="4599" h="22181">
                  <a:moveTo>
                    <a:pt x="4294" y="1"/>
                  </a:moveTo>
                  <a:cubicBezTo>
                    <a:pt x="4156" y="1"/>
                    <a:pt x="4035" y="94"/>
                    <a:pt x="4009" y="233"/>
                  </a:cubicBezTo>
                  <a:lnTo>
                    <a:pt x="28" y="21844"/>
                  </a:lnTo>
                  <a:cubicBezTo>
                    <a:pt x="1" y="21998"/>
                    <a:pt x="103" y="22146"/>
                    <a:pt x="257" y="22175"/>
                  </a:cubicBezTo>
                  <a:cubicBezTo>
                    <a:pt x="274" y="22179"/>
                    <a:pt x="292" y="22180"/>
                    <a:pt x="309" y="22180"/>
                  </a:cubicBezTo>
                  <a:cubicBezTo>
                    <a:pt x="446" y="22180"/>
                    <a:pt x="564" y="22082"/>
                    <a:pt x="589" y="21947"/>
                  </a:cubicBezTo>
                  <a:lnTo>
                    <a:pt x="4570" y="337"/>
                  </a:lnTo>
                  <a:cubicBezTo>
                    <a:pt x="4599" y="181"/>
                    <a:pt x="4495" y="33"/>
                    <a:pt x="4341" y="4"/>
                  </a:cubicBezTo>
                  <a:cubicBezTo>
                    <a:pt x="4325" y="2"/>
                    <a:pt x="4310" y="1"/>
                    <a:pt x="4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62"/>
            <p:cNvSpPr/>
            <p:nvPr/>
          </p:nvSpPr>
          <p:spPr>
            <a:xfrm>
              <a:off x="2914200" y="4238640"/>
              <a:ext cx="263520" cy="248760"/>
            </a:xfrm>
            <a:custGeom>
              <a:avLst/>
              <a:gdLst/>
              <a:ahLst/>
              <a:rect l="l" t="t" r="r" b="b"/>
              <a:pathLst>
                <a:path w="17358" h="15072">
                  <a:moveTo>
                    <a:pt x="323" y="1"/>
                  </a:moveTo>
                  <a:cubicBezTo>
                    <a:pt x="213" y="1"/>
                    <a:pt x="108" y="65"/>
                    <a:pt x="62" y="174"/>
                  </a:cubicBezTo>
                  <a:cubicBezTo>
                    <a:pt x="0" y="318"/>
                    <a:pt x="68" y="486"/>
                    <a:pt x="212" y="547"/>
                  </a:cubicBezTo>
                  <a:cubicBezTo>
                    <a:pt x="307" y="587"/>
                    <a:pt x="9611" y="4545"/>
                    <a:pt x="13243" y="7060"/>
                  </a:cubicBezTo>
                  <a:cubicBezTo>
                    <a:pt x="16755" y="9490"/>
                    <a:pt x="16255" y="14705"/>
                    <a:pt x="16249" y="14758"/>
                  </a:cubicBezTo>
                  <a:cubicBezTo>
                    <a:pt x="16234" y="14915"/>
                    <a:pt x="16346" y="15053"/>
                    <a:pt x="16504" y="15070"/>
                  </a:cubicBezTo>
                  <a:cubicBezTo>
                    <a:pt x="16513" y="15072"/>
                    <a:pt x="16523" y="15072"/>
                    <a:pt x="16532" y="15072"/>
                  </a:cubicBezTo>
                  <a:cubicBezTo>
                    <a:pt x="16678" y="15072"/>
                    <a:pt x="16800" y="14962"/>
                    <a:pt x="16815" y="14816"/>
                  </a:cubicBezTo>
                  <a:cubicBezTo>
                    <a:pt x="16839" y="14589"/>
                    <a:pt x="17357" y="9215"/>
                    <a:pt x="13566" y="6591"/>
                  </a:cubicBezTo>
                  <a:cubicBezTo>
                    <a:pt x="9888" y="4045"/>
                    <a:pt x="819" y="186"/>
                    <a:pt x="435" y="24"/>
                  </a:cubicBezTo>
                  <a:cubicBezTo>
                    <a:pt x="398" y="8"/>
                    <a:pt x="360" y="1"/>
                    <a:pt x="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63"/>
            <p:cNvSpPr/>
            <p:nvPr/>
          </p:nvSpPr>
          <p:spPr>
            <a:xfrm>
              <a:off x="2945160" y="4646520"/>
              <a:ext cx="671760" cy="60120"/>
            </a:xfrm>
            <a:custGeom>
              <a:avLst/>
              <a:gdLst/>
              <a:ahLst/>
              <a:rect l="l" t="t" r="r" b="b"/>
              <a:pathLst>
                <a:path w="44095" h="3699">
                  <a:moveTo>
                    <a:pt x="1" y="1"/>
                  </a:moveTo>
                  <a:lnTo>
                    <a:pt x="1" y="3699"/>
                  </a:lnTo>
                  <a:lnTo>
                    <a:pt x="44094" y="3699"/>
                  </a:lnTo>
                  <a:lnTo>
                    <a:pt x="44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64"/>
            <p:cNvSpPr/>
            <p:nvPr/>
          </p:nvSpPr>
          <p:spPr>
            <a:xfrm>
              <a:off x="2940840" y="4641840"/>
              <a:ext cx="680400" cy="69480"/>
            </a:xfrm>
            <a:custGeom>
              <a:avLst/>
              <a:gdLst/>
              <a:ahLst/>
              <a:rect l="l" t="t" r="r" b="b"/>
              <a:pathLst>
                <a:path w="44663" h="4270">
                  <a:moveTo>
                    <a:pt x="44094" y="570"/>
                  </a:moveTo>
                  <a:lnTo>
                    <a:pt x="44094" y="3700"/>
                  </a:lnTo>
                  <a:lnTo>
                    <a:pt x="569" y="3700"/>
                  </a:lnTo>
                  <a:lnTo>
                    <a:pt x="569" y="570"/>
                  </a:lnTo>
                  <a:close/>
                  <a:moveTo>
                    <a:pt x="285" y="0"/>
                  </a:moveTo>
                  <a:cubicBezTo>
                    <a:pt x="128" y="0"/>
                    <a:pt x="1" y="127"/>
                    <a:pt x="1" y="284"/>
                  </a:cubicBezTo>
                  <a:lnTo>
                    <a:pt x="1" y="3984"/>
                  </a:lnTo>
                  <a:cubicBezTo>
                    <a:pt x="1" y="4141"/>
                    <a:pt x="128" y="4269"/>
                    <a:pt x="285" y="4269"/>
                  </a:cubicBezTo>
                  <a:lnTo>
                    <a:pt x="44378" y="4269"/>
                  </a:lnTo>
                  <a:cubicBezTo>
                    <a:pt x="44534" y="4269"/>
                    <a:pt x="44662" y="4141"/>
                    <a:pt x="44662" y="3984"/>
                  </a:cubicBezTo>
                  <a:lnTo>
                    <a:pt x="44662" y="284"/>
                  </a:lnTo>
                  <a:cubicBezTo>
                    <a:pt x="44662" y="127"/>
                    <a:pt x="44534" y="0"/>
                    <a:pt x="4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5"/>
            <p:cNvSpPr/>
            <p:nvPr/>
          </p:nvSpPr>
          <p:spPr>
            <a:xfrm>
              <a:off x="3752640" y="4347360"/>
              <a:ext cx="139320" cy="140040"/>
            </a:xfrm>
            <a:custGeom>
              <a:avLst/>
              <a:gdLst/>
              <a:ahLst/>
              <a:rect l="l" t="t" r="r" b="b"/>
              <a:pathLst>
                <a:path w="9209" h="8531">
                  <a:moveTo>
                    <a:pt x="0" y="0"/>
                  </a:moveTo>
                  <a:lnTo>
                    <a:pt x="0" y="8531"/>
                  </a:lnTo>
                  <a:lnTo>
                    <a:pt x="9209" y="8531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66"/>
            <p:cNvSpPr/>
            <p:nvPr/>
          </p:nvSpPr>
          <p:spPr>
            <a:xfrm>
              <a:off x="3748320" y="4342680"/>
              <a:ext cx="149040" cy="149760"/>
            </a:xfrm>
            <a:custGeom>
              <a:avLst/>
              <a:gdLst/>
              <a:ahLst/>
              <a:rect l="l" t="t" r="r" b="b"/>
              <a:pathLst>
                <a:path w="9850" h="9099">
                  <a:moveTo>
                    <a:pt x="4386" y="568"/>
                  </a:moveTo>
                  <a:lnTo>
                    <a:pt x="9001" y="8531"/>
                  </a:lnTo>
                  <a:lnTo>
                    <a:pt x="570" y="8531"/>
                  </a:lnTo>
                  <a:lnTo>
                    <a:pt x="570" y="568"/>
                  </a:lnTo>
                  <a:close/>
                  <a:moveTo>
                    <a:pt x="286" y="0"/>
                  </a:moveTo>
                  <a:cubicBezTo>
                    <a:pt x="129" y="0"/>
                    <a:pt x="1" y="127"/>
                    <a:pt x="1" y="284"/>
                  </a:cubicBezTo>
                  <a:lnTo>
                    <a:pt x="1" y="8815"/>
                  </a:lnTo>
                  <a:cubicBezTo>
                    <a:pt x="1" y="8972"/>
                    <a:pt x="129" y="9099"/>
                    <a:pt x="286" y="9099"/>
                  </a:cubicBezTo>
                  <a:lnTo>
                    <a:pt x="9494" y="9099"/>
                  </a:lnTo>
                  <a:cubicBezTo>
                    <a:pt x="9714" y="9099"/>
                    <a:pt x="9850" y="8862"/>
                    <a:pt x="9740" y="8672"/>
                  </a:cubicBezTo>
                  <a:lnTo>
                    <a:pt x="4796" y="142"/>
                  </a:lnTo>
                  <a:cubicBezTo>
                    <a:pt x="4745" y="54"/>
                    <a:pt x="4652" y="0"/>
                    <a:pt x="4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67"/>
            <p:cNvSpPr/>
            <p:nvPr/>
          </p:nvSpPr>
          <p:spPr>
            <a:xfrm>
              <a:off x="3670200" y="4347360"/>
              <a:ext cx="59400" cy="140040"/>
            </a:xfrm>
            <a:custGeom>
              <a:avLst/>
              <a:gdLst/>
              <a:ahLst/>
              <a:rect l="l" t="t" r="r" b="b"/>
              <a:pathLst>
                <a:path w="3982" h="8531">
                  <a:moveTo>
                    <a:pt x="1" y="0"/>
                  </a:moveTo>
                  <a:lnTo>
                    <a:pt x="1" y="8531"/>
                  </a:lnTo>
                  <a:lnTo>
                    <a:pt x="3982" y="853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8"/>
            <p:cNvSpPr/>
            <p:nvPr/>
          </p:nvSpPr>
          <p:spPr>
            <a:xfrm>
              <a:off x="3665880" y="4342680"/>
              <a:ext cx="68040" cy="149760"/>
            </a:xfrm>
            <a:custGeom>
              <a:avLst/>
              <a:gdLst/>
              <a:ahLst/>
              <a:rect l="l" t="t" r="r" b="b"/>
              <a:pathLst>
                <a:path w="4552" h="9099">
                  <a:moveTo>
                    <a:pt x="3981" y="568"/>
                  </a:moveTo>
                  <a:lnTo>
                    <a:pt x="3981" y="8531"/>
                  </a:lnTo>
                  <a:lnTo>
                    <a:pt x="570" y="8531"/>
                  </a:lnTo>
                  <a:lnTo>
                    <a:pt x="570" y="568"/>
                  </a:lnTo>
                  <a:close/>
                  <a:moveTo>
                    <a:pt x="4269" y="0"/>
                  </a:moveTo>
                  <a:cubicBezTo>
                    <a:pt x="4268" y="0"/>
                    <a:pt x="4268" y="0"/>
                    <a:pt x="4267" y="0"/>
                  </a:cubicBezTo>
                  <a:lnTo>
                    <a:pt x="286" y="0"/>
                  </a:lnTo>
                  <a:cubicBezTo>
                    <a:pt x="129" y="0"/>
                    <a:pt x="0" y="127"/>
                    <a:pt x="0" y="284"/>
                  </a:cubicBezTo>
                  <a:lnTo>
                    <a:pt x="0" y="8815"/>
                  </a:lnTo>
                  <a:cubicBezTo>
                    <a:pt x="0" y="8972"/>
                    <a:pt x="129" y="9099"/>
                    <a:pt x="286" y="9099"/>
                  </a:cubicBezTo>
                  <a:lnTo>
                    <a:pt x="4267" y="9099"/>
                  </a:lnTo>
                  <a:cubicBezTo>
                    <a:pt x="4423" y="9099"/>
                    <a:pt x="4551" y="8972"/>
                    <a:pt x="4551" y="8815"/>
                  </a:cubicBezTo>
                  <a:lnTo>
                    <a:pt x="4551" y="284"/>
                  </a:lnTo>
                  <a:cubicBezTo>
                    <a:pt x="4551" y="128"/>
                    <a:pt x="4424" y="0"/>
                    <a:pt x="42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69"/>
            <p:cNvSpPr/>
            <p:nvPr/>
          </p:nvSpPr>
          <p:spPr>
            <a:xfrm>
              <a:off x="2948400" y="4644000"/>
              <a:ext cx="408600" cy="105120"/>
            </a:xfrm>
            <a:custGeom>
              <a:avLst/>
              <a:gdLst/>
              <a:ahLst/>
              <a:rect l="l" t="t" r="r" b="b"/>
              <a:pathLst>
                <a:path w="26843" h="6411">
                  <a:moveTo>
                    <a:pt x="0" y="1"/>
                  </a:moveTo>
                  <a:lnTo>
                    <a:pt x="0" y="6411"/>
                  </a:lnTo>
                  <a:lnTo>
                    <a:pt x="26842" y="6411"/>
                  </a:lnTo>
                  <a:lnTo>
                    <a:pt x="26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70"/>
            <p:cNvSpPr/>
            <p:nvPr/>
          </p:nvSpPr>
          <p:spPr>
            <a:xfrm>
              <a:off x="2944080" y="4639320"/>
              <a:ext cx="417240" cy="114480"/>
            </a:xfrm>
            <a:custGeom>
              <a:avLst/>
              <a:gdLst/>
              <a:ahLst/>
              <a:rect l="l" t="t" r="r" b="b"/>
              <a:pathLst>
                <a:path w="27412" h="6979">
                  <a:moveTo>
                    <a:pt x="26843" y="569"/>
                  </a:moveTo>
                  <a:lnTo>
                    <a:pt x="26843" y="6410"/>
                  </a:lnTo>
                  <a:lnTo>
                    <a:pt x="569" y="6410"/>
                  </a:lnTo>
                  <a:lnTo>
                    <a:pt x="569" y="569"/>
                  </a:lnTo>
                  <a:close/>
                  <a:moveTo>
                    <a:pt x="283" y="1"/>
                  </a:moveTo>
                  <a:cubicBezTo>
                    <a:pt x="127" y="1"/>
                    <a:pt x="1" y="128"/>
                    <a:pt x="1" y="285"/>
                  </a:cubicBezTo>
                  <a:lnTo>
                    <a:pt x="1" y="6694"/>
                  </a:lnTo>
                  <a:cubicBezTo>
                    <a:pt x="1" y="6851"/>
                    <a:pt x="128" y="6978"/>
                    <a:pt x="285" y="6978"/>
                  </a:cubicBezTo>
                  <a:lnTo>
                    <a:pt x="27127" y="6978"/>
                  </a:lnTo>
                  <a:cubicBezTo>
                    <a:pt x="27284" y="6978"/>
                    <a:pt x="27411" y="6851"/>
                    <a:pt x="27411" y="6694"/>
                  </a:cubicBezTo>
                  <a:lnTo>
                    <a:pt x="27411" y="285"/>
                  </a:lnTo>
                  <a:cubicBezTo>
                    <a:pt x="27411" y="128"/>
                    <a:pt x="27286" y="1"/>
                    <a:pt x="27130" y="1"/>
                  </a:cubicBezTo>
                  <a:cubicBezTo>
                    <a:pt x="27129" y="1"/>
                    <a:pt x="27128" y="1"/>
                    <a:pt x="27127" y="1"/>
                  </a:cubicBezTo>
                  <a:lnTo>
                    <a:pt x="285" y="1"/>
                  </a:lnTo>
                  <a:cubicBezTo>
                    <a:pt x="284" y="1"/>
                    <a:pt x="283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71"/>
            <p:cNvSpPr/>
            <p:nvPr/>
          </p:nvSpPr>
          <p:spPr>
            <a:xfrm>
              <a:off x="3645000" y="4651560"/>
              <a:ext cx="171000" cy="186120"/>
            </a:xfrm>
            <a:custGeom>
              <a:avLst/>
              <a:gdLst/>
              <a:ahLst/>
              <a:rect l="l" t="t" r="r" b="b"/>
              <a:pathLst>
                <a:path w="11290" h="11290">
                  <a:moveTo>
                    <a:pt x="5645" y="1"/>
                  </a:moveTo>
                  <a:cubicBezTo>
                    <a:pt x="4148" y="1"/>
                    <a:pt x="2713" y="596"/>
                    <a:pt x="1653" y="1654"/>
                  </a:cubicBezTo>
                  <a:cubicBezTo>
                    <a:pt x="595" y="2713"/>
                    <a:pt x="1" y="4148"/>
                    <a:pt x="1" y="5645"/>
                  </a:cubicBezTo>
                  <a:cubicBezTo>
                    <a:pt x="1" y="7142"/>
                    <a:pt x="595" y="8579"/>
                    <a:pt x="1653" y="9637"/>
                  </a:cubicBezTo>
                  <a:cubicBezTo>
                    <a:pt x="2713" y="10695"/>
                    <a:pt x="4148" y="11289"/>
                    <a:pt x="5645" y="11289"/>
                  </a:cubicBezTo>
                  <a:cubicBezTo>
                    <a:pt x="7142" y="11289"/>
                    <a:pt x="8578" y="10695"/>
                    <a:pt x="9636" y="9637"/>
                  </a:cubicBezTo>
                  <a:cubicBezTo>
                    <a:pt x="10695" y="8579"/>
                    <a:pt x="11289" y="7142"/>
                    <a:pt x="11289" y="5645"/>
                  </a:cubicBezTo>
                  <a:cubicBezTo>
                    <a:pt x="11289" y="4148"/>
                    <a:pt x="10695" y="2713"/>
                    <a:pt x="9636" y="1654"/>
                  </a:cubicBezTo>
                  <a:cubicBezTo>
                    <a:pt x="8578" y="596"/>
                    <a:pt x="7142" y="1"/>
                    <a:pt x="5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2"/>
            <p:cNvSpPr/>
            <p:nvPr/>
          </p:nvSpPr>
          <p:spPr>
            <a:xfrm>
              <a:off x="3640680" y="4646880"/>
              <a:ext cx="179640" cy="195480"/>
            </a:xfrm>
            <a:custGeom>
              <a:avLst/>
              <a:gdLst/>
              <a:ahLst/>
              <a:rect l="l" t="t" r="r" b="b"/>
              <a:pathLst>
                <a:path w="11860" h="11859">
                  <a:moveTo>
                    <a:pt x="5930" y="569"/>
                  </a:moveTo>
                  <a:cubicBezTo>
                    <a:pt x="8886" y="569"/>
                    <a:pt x="11290" y="2974"/>
                    <a:pt x="11290" y="5929"/>
                  </a:cubicBezTo>
                  <a:cubicBezTo>
                    <a:pt x="11290" y="8885"/>
                    <a:pt x="8886" y="11289"/>
                    <a:pt x="5930" y="11289"/>
                  </a:cubicBezTo>
                  <a:cubicBezTo>
                    <a:pt x="2974" y="11289"/>
                    <a:pt x="570" y="8885"/>
                    <a:pt x="570" y="5929"/>
                  </a:cubicBezTo>
                  <a:cubicBezTo>
                    <a:pt x="570" y="2974"/>
                    <a:pt x="2974" y="569"/>
                    <a:pt x="5930" y="569"/>
                  </a:cubicBezTo>
                  <a:close/>
                  <a:moveTo>
                    <a:pt x="5930" y="1"/>
                  </a:moveTo>
                  <a:cubicBezTo>
                    <a:pt x="2660" y="1"/>
                    <a:pt x="0" y="2659"/>
                    <a:pt x="0" y="5929"/>
                  </a:cubicBezTo>
                  <a:cubicBezTo>
                    <a:pt x="0" y="9199"/>
                    <a:pt x="2660" y="11859"/>
                    <a:pt x="5930" y="11859"/>
                  </a:cubicBezTo>
                  <a:cubicBezTo>
                    <a:pt x="9200" y="11859"/>
                    <a:pt x="11860" y="9198"/>
                    <a:pt x="11860" y="5929"/>
                  </a:cubicBezTo>
                  <a:cubicBezTo>
                    <a:pt x="11860" y="2661"/>
                    <a:pt x="9200" y="1"/>
                    <a:pt x="5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3"/>
            <p:cNvSpPr/>
            <p:nvPr/>
          </p:nvSpPr>
          <p:spPr>
            <a:xfrm>
              <a:off x="3681000" y="4690800"/>
              <a:ext cx="99000" cy="108000"/>
            </a:xfrm>
            <a:custGeom>
              <a:avLst/>
              <a:gdLst/>
              <a:ahLst/>
              <a:rect l="l" t="t" r="r" b="b"/>
              <a:pathLst>
                <a:path w="6586" h="6586">
                  <a:moveTo>
                    <a:pt x="3293" y="1"/>
                  </a:moveTo>
                  <a:cubicBezTo>
                    <a:pt x="1474" y="1"/>
                    <a:pt x="1" y="1474"/>
                    <a:pt x="1" y="3293"/>
                  </a:cubicBezTo>
                  <a:cubicBezTo>
                    <a:pt x="1" y="5112"/>
                    <a:pt x="1474" y="6585"/>
                    <a:pt x="3293" y="6585"/>
                  </a:cubicBezTo>
                  <a:cubicBezTo>
                    <a:pt x="5112" y="6585"/>
                    <a:pt x="6585" y="5112"/>
                    <a:pt x="6585" y="3293"/>
                  </a:cubicBezTo>
                  <a:cubicBezTo>
                    <a:pt x="6585" y="1474"/>
                    <a:pt x="5112" y="1"/>
                    <a:pt x="3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4"/>
            <p:cNvSpPr/>
            <p:nvPr/>
          </p:nvSpPr>
          <p:spPr>
            <a:xfrm>
              <a:off x="3676680" y="4686120"/>
              <a:ext cx="108000" cy="117360"/>
            </a:xfrm>
            <a:custGeom>
              <a:avLst/>
              <a:gdLst/>
              <a:ahLst/>
              <a:rect l="l" t="t" r="r" b="b"/>
              <a:pathLst>
                <a:path w="7156" h="7156">
                  <a:moveTo>
                    <a:pt x="3578" y="570"/>
                  </a:moveTo>
                  <a:cubicBezTo>
                    <a:pt x="5237" y="570"/>
                    <a:pt x="6586" y="1919"/>
                    <a:pt x="6586" y="3578"/>
                  </a:cubicBezTo>
                  <a:cubicBezTo>
                    <a:pt x="6586" y="5237"/>
                    <a:pt x="5237" y="6586"/>
                    <a:pt x="3578" y="6586"/>
                  </a:cubicBezTo>
                  <a:cubicBezTo>
                    <a:pt x="1919" y="6586"/>
                    <a:pt x="570" y="5237"/>
                    <a:pt x="570" y="3578"/>
                  </a:cubicBezTo>
                  <a:cubicBezTo>
                    <a:pt x="570" y="1919"/>
                    <a:pt x="1919" y="570"/>
                    <a:pt x="3578" y="570"/>
                  </a:cubicBezTo>
                  <a:close/>
                  <a:moveTo>
                    <a:pt x="3578" y="0"/>
                  </a:moveTo>
                  <a:cubicBezTo>
                    <a:pt x="1604" y="0"/>
                    <a:pt x="0" y="1605"/>
                    <a:pt x="0" y="3578"/>
                  </a:cubicBezTo>
                  <a:cubicBezTo>
                    <a:pt x="0" y="5552"/>
                    <a:pt x="1606" y="7156"/>
                    <a:pt x="3578" y="7156"/>
                  </a:cubicBezTo>
                  <a:cubicBezTo>
                    <a:pt x="5550" y="7156"/>
                    <a:pt x="7156" y="5552"/>
                    <a:pt x="7156" y="3578"/>
                  </a:cubicBezTo>
                  <a:cubicBezTo>
                    <a:pt x="7156" y="1605"/>
                    <a:pt x="5551" y="0"/>
                    <a:pt x="3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5"/>
            <p:cNvSpPr/>
            <p:nvPr/>
          </p:nvSpPr>
          <p:spPr>
            <a:xfrm>
              <a:off x="2980800" y="4651560"/>
              <a:ext cx="171000" cy="186120"/>
            </a:xfrm>
            <a:custGeom>
              <a:avLst/>
              <a:gdLst/>
              <a:ahLst/>
              <a:rect l="l" t="t" r="r" b="b"/>
              <a:pathLst>
                <a:path w="11289" h="11290">
                  <a:moveTo>
                    <a:pt x="5644" y="1"/>
                  </a:moveTo>
                  <a:cubicBezTo>
                    <a:pt x="4148" y="1"/>
                    <a:pt x="2712" y="596"/>
                    <a:pt x="1653" y="1654"/>
                  </a:cubicBezTo>
                  <a:cubicBezTo>
                    <a:pt x="595" y="2713"/>
                    <a:pt x="0" y="4148"/>
                    <a:pt x="0" y="5645"/>
                  </a:cubicBezTo>
                  <a:cubicBezTo>
                    <a:pt x="0" y="7142"/>
                    <a:pt x="595" y="8579"/>
                    <a:pt x="1653" y="9637"/>
                  </a:cubicBezTo>
                  <a:cubicBezTo>
                    <a:pt x="2712" y="10695"/>
                    <a:pt x="4148" y="11289"/>
                    <a:pt x="5644" y="11289"/>
                  </a:cubicBezTo>
                  <a:cubicBezTo>
                    <a:pt x="7141" y="11289"/>
                    <a:pt x="8578" y="10695"/>
                    <a:pt x="9636" y="9637"/>
                  </a:cubicBezTo>
                  <a:cubicBezTo>
                    <a:pt x="10694" y="8579"/>
                    <a:pt x="11289" y="7142"/>
                    <a:pt x="11289" y="5645"/>
                  </a:cubicBezTo>
                  <a:cubicBezTo>
                    <a:pt x="11289" y="4148"/>
                    <a:pt x="10694" y="2713"/>
                    <a:pt x="9636" y="1654"/>
                  </a:cubicBezTo>
                  <a:cubicBezTo>
                    <a:pt x="8578" y="596"/>
                    <a:pt x="7141" y="1"/>
                    <a:pt x="56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76"/>
            <p:cNvSpPr/>
            <p:nvPr/>
          </p:nvSpPr>
          <p:spPr>
            <a:xfrm>
              <a:off x="2976480" y="4646880"/>
              <a:ext cx="179640" cy="195480"/>
            </a:xfrm>
            <a:custGeom>
              <a:avLst/>
              <a:gdLst/>
              <a:ahLst/>
              <a:rect l="l" t="t" r="r" b="b"/>
              <a:pathLst>
                <a:path w="11861" h="11859">
                  <a:moveTo>
                    <a:pt x="5930" y="569"/>
                  </a:moveTo>
                  <a:cubicBezTo>
                    <a:pt x="8886" y="569"/>
                    <a:pt x="11290" y="2974"/>
                    <a:pt x="11290" y="5929"/>
                  </a:cubicBezTo>
                  <a:cubicBezTo>
                    <a:pt x="11290" y="8885"/>
                    <a:pt x="8886" y="11289"/>
                    <a:pt x="5930" y="11289"/>
                  </a:cubicBezTo>
                  <a:cubicBezTo>
                    <a:pt x="2975" y="11289"/>
                    <a:pt x="570" y="8885"/>
                    <a:pt x="570" y="5929"/>
                  </a:cubicBezTo>
                  <a:cubicBezTo>
                    <a:pt x="570" y="2974"/>
                    <a:pt x="2975" y="569"/>
                    <a:pt x="5930" y="569"/>
                  </a:cubicBezTo>
                  <a:close/>
                  <a:moveTo>
                    <a:pt x="5930" y="1"/>
                  </a:moveTo>
                  <a:cubicBezTo>
                    <a:pt x="2660" y="1"/>
                    <a:pt x="1" y="2659"/>
                    <a:pt x="1" y="5929"/>
                  </a:cubicBezTo>
                  <a:cubicBezTo>
                    <a:pt x="1" y="9199"/>
                    <a:pt x="2660" y="11859"/>
                    <a:pt x="5930" y="11859"/>
                  </a:cubicBezTo>
                  <a:cubicBezTo>
                    <a:pt x="9200" y="11859"/>
                    <a:pt x="11860" y="9198"/>
                    <a:pt x="11860" y="5929"/>
                  </a:cubicBezTo>
                  <a:cubicBezTo>
                    <a:pt x="11860" y="2661"/>
                    <a:pt x="9200" y="1"/>
                    <a:pt x="5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77"/>
            <p:cNvSpPr/>
            <p:nvPr/>
          </p:nvSpPr>
          <p:spPr>
            <a:xfrm>
              <a:off x="3016800" y="4690800"/>
              <a:ext cx="99000" cy="108000"/>
            </a:xfrm>
            <a:custGeom>
              <a:avLst/>
              <a:gdLst/>
              <a:ahLst/>
              <a:rect l="l" t="t" r="r" b="b"/>
              <a:pathLst>
                <a:path w="6585" h="6586">
                  <a:moveTo>
                    <a:pt x="3292" y="1"/>
                  </a:moveTo>
                  <a:cubicBezTo>
                    <a:pt x="1473" y="1"/>
                    <a:pt x="0" y="1474"/>
                    <a:pt x="0" y="3293"/>
                  </a:cubicBezTo>
                  <a:cubicBezTo>
                    <a:pt x="0" y="5112"/>
                    <a:pt x="1473" y="6585"/>
                    <a:pt x="3292" y="6585"/>
                  </a:cubicBezTo>
                  <a:cubicBezTo>
                    <a:pt x="5111" y="6585"/>
                    <a:pt x="6585" y="5112"/>
                    <a:pt x="6585" y="3293"/>
                  </a:cubicBezTo>
                  <a:cubicBezTo>
                    <a:pt x="6585" y="1474"/>
                    <a:pt x="5111" y="1"/>
                    <a:pt x="3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78"/>
            <p:cNvSpPr/>
            <p:nvPr/>
          </p:nvSpPr>
          <p:spPr>
            <a:xfrm>
              <a:off x="3012120" y="4686120"/>
              <a:ext cx="108000" cy="117360"/>
            </a:xfrm>
            <a:custGeom>
              <a:avLst/>
              <a:gdLst/>
              <a:ahLst/>
              <a:rect l="l" t="t" r="r" b="b"/>
              <a:pathLst>
                <a:path w="7157" h="7156">
                  <a:moveTo>
                    <a:pt x="3578" y="570"/>
                  </a:moveTo>
                  <a:cubicBezTo>
                    <a:pt x="5238" y="570"/>
                    <a:pt x="6586" y="1919"/>
                    <a:pt x="6586" y="3578"/>
                  </a:cubicBezTo>
                  <a:cubicBezTo>
                    <a:pt x="6586" y="5236"/>
                    <a:pt x="5238" y="6586"/>
                    <a:pt x="3578" y="6586"/>
                  </a:cubicBezTo>
                  <a:cubicBezTo>
                    <a:pt x="1920" y="6586"/>
                    <a:pt x="570" y="5237"/>
                    <a:pt x="570" y="3578"/>
                  </a:cubicBezTo>
                  <a:cubicBezTo>
                    <a:pt x="570" y="1919"/>
                    <a:pt x="1919" y="570"/>
                    <a:pt x="3578" y="570"/>
                  </a:cubicBezTo>
                  <a:close/>
                  <a:moveTo>
                    <a:pt x="3578" y="0"/>
                  </a:moveTo>
                  <a:cubicBezTo>
                    <a:pt x="1605" y="0"/>
                    <a:pt x="1" y="1605"/>
                    <a:pt x="1" y="3578"/>
                  </a:cubicBezTo>
                  <a:cubicBezTo>
                    <a:pt x="1" y="5552"/>
                    <a:pt x="1606" y="7156"/>
                    <a:pt x="3578" y="7156"/>
                  </a:cubicBezTo>
                  <a:cubicBezTo>
                    <a:pt x="5551" y="7156"/>
                    <a:pt x="7156" y="5552"/>
                    <a:pt x="7156" y="3578"/>
                  </a:cubicBezTo>
                  <a:cubicBezTo>
                    <a:pt x="7156" y="1605"/>
                    <a:pt x="5552" y="0"/>
                    <a:pt x="3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9"/>
            <p:cNvSpPr/>
            <p:nvPr/>
          </p:nvSpPr>
          <p:spPr>
            <a:xfrm>
              <a:off x="3188880" y="4651560"/>
              <a:ext cx="171000" cy="186120"/>
            </a:xfrm>
            <a:custGeom>
              <a:avLst/>
              <a:gdLst/>
              <a:ahLst/>
              <a:rect l="l" t="t" r="r" b="b"/>
              <a:pathLst>
                <a:path w="11291" h="11290">
                  <a:moveTo>
                    <a:pt x="5646" y="1"/>
                  </a:moveTo>
                  <a:cubicBezTo>
                    <a:pt x="4148" y="1"/>
                    <a:pt x="2713" y="596"/>
                    <a:pt x="1654" y="1654"/>
                  </a:cubicBezTo>
                  <a:cubicBezTo>
                    <a:pt x="595" y="2713"/>
                    <a:pt x="0" y="4148"/>
                    <a:pt x="0" y="5645"/>
                  </a:cubicBezTo>
                  <a:cubicBezTo>
                    <a:pt x="0" y="7142"/>
                    <a:pt x="595" y="8579"/>
                    <a:pt x="1654" y="9637"/>
                  </a:cubicBezTo>
                  <a:cubicBezTo>
                    <a:pt x="2713" y="10695"/>
                    <a:pt x="4148" y="11289"/>
                    <a:pt x="5646" y="11289"/>
                  </a:cubicBezTo>
                  <a:cubicBezTo>
                    <a:pt x="7143" y="11289"/>
                    <a:pt x="8578" y="10695"/>
                    <a:pt x="9636" y="9637"/>
                  </a:cubicBezTo>
                  <a:cubicBezTo>
                    <a:pt x="10696" y="8579"/>
                    <a:pt x="11290" y="7142"/>
                    <a:pt x="11290" y="5645"/>
                  </a:cubicBezTo>
                  <a:cubicBezTo>
                    <a:pt x="11290" y="4148"/>
                    <a:pt x="10696" y="2713"/>
                    <a:pt x="9636" y="1654"/>
                  </a:cubicBezTo>
                  <a:cubicBezTo>
                    <a:pt x="8578" y="596"/>
                    <a:pt x="7143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80"/>
            <p:cNvSpPr/>
            <p:nvPr/>
          </p:nvSpPr>
          <p:spPr>
            <a:xfrm>
              <a:off x="3184560" y="4646880"/>
              <a:ext cx="179640" cy="195480"/>
            </a:xfrm>
            <a:custGeom>
              <a:avLst/>
              <a:gdLst/>
              <a:ahLst/>
              <a:rect l="l" t="t" r="r" b="b"/>
              <a:pathLst>
                <a:path w="11859" h="11859">
                  <a:moveTo>
                    <a:pt x="5929" y="569"/>
                  </a:moveTo>
                  <a:cubicBezTo>
                    <a:pt x="8884" y="569"/>
                    <a:pt x="11290" y="2974"/>
                    <a:pt x="11290" y="5929"/>
                  </a:cubicBezTo>
                  <a:cubicBezTo>
                    <a:pt x="11290" y="8885"/>
                    <a:pt x="8884" y="11289"/>
                    <a:pt x="5929" y="11289"/>
                  </a:cubicBezTo>
                  <a:cubicBezTo>
                    <a:pt x="2973" y="11289"/>
                    <a:pt x="569" y="8885"/>
                    <a:pt x="569" y="5929"/>
                  </a:cubicBezTo>
                  <a:cubicBezTo>
                    <a:pt x="569" y="2974"/>
                    <a:pt x="2973" y="569"/>
                    <a:pt x="5929" y="569"/>
                  </a:cubicBezTo>
                  <a:close/>
                  <a:moveTo>
                    <a:pt x="5929" y="1"/>
                  </a:moveTo>
                  <a:cubicBezTo>
                    <a:pt x="2660" y="1"/>
                    <a:pt x="0" y="2659"/>
                    <a:pt x="0" y="5929"/>
                  </a:cubicBezTo>
                  <a:cubicBezTo>
                    <a:pt x="0" y="9199"/>
                    <a:pt x="2660" y="11859"/>
                    <a:pt x="5929" y="11859"/>
                  </a:cubicBezTo>
                  <a:cubicBezTo>
                    <a:pt x="9199" y="11859"/>
                    <a:pt x="11858" y="9198"/>
                    <a:pt x="11858" y="5929"/>
                  </a:cubicBezTo>
                  <a:cubicBezTo>
                    <a:pt x="11858" y="2661"/>
                    <a:pt x="9199" y="1"/>
                    <a:pt x="59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81"/>
            <p:cNvSpPr/>
            <p:nvPr/>
          </p:nvSpPr>
          <p:spPr>
            <a:xfrm>
              <a:off x="3224880" y="4690800"/>
              <a:ext cx="99000" cy="108000"/>
            </a:xfrm>
            <a:custGeom>
              <a:avLst/>
              <a:gdLst/>
              <a:ahLst/>
              <a:rect l="l" t="t" r="r" b="b"/>
              <a:pathLst>
                <a:path w="6587" h="6586">
                  <a:moveTo>
                    <a:pt x="3294" y="1"/>
                  </a:moveTo>
                  <a:cubicBezTo>
                    <a:pt x="1475" y="1"/>
                    <a:pt x="0" y="1474"/>
                    <a:pt x="0" y="3293"/>
                  </a:cubicBezTo>
                  <a:cubicBezTo>
                    <a:pt x="0" y="5112"/>
                    <a:pt x="1475" y="6585"/>
                    <a:pt x="3294" y="6585"/>
                  </a:cubicBezTo>
                  <a:cubicBezTo>
                    <a:pt x="5112" y="6585"/>
                    <a:pt x="6586" y="5112"/>
                    <a:pt x="6586" y="3293"/>
                  </a:cubicBezTo>
                  <a:cubicBezTo>
                    <a:pt x="6586" y="1474"/>
                    <a:pt x="5112" y="1"/>
                    <a:pt x="3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82"/>
            <p:cNvSpPr/>
            <p:nvPr/>
          </p:nvSpPr>
          <p:spPr>
            <a:xfrm>
              <a:off x="3220560" y="4686120"/>
              <a:ext cx="107640" cy="117360"/>
            </a:xfrm>
            <a:custGeom>
              <a:avLst/>
              <a:gdLst/>
              <a:ahLst/>
              <a:rect l="l" t="t" r="r" b="b"/>
              <a:pathLst>
                <a:path w="7155" h="7156">
                  <a:moveTo>
                    <a:pt x="3577" y="570"/>
                  </a:moveTo>
                  <a:cubicBezTo>
                    <a:pt x="5236" y="570"/>
                    <a:pt x="6586" y="1919"/>
                    <a:pt x="6586" y="3578"/>
                  </a:cubicBezTo>
                  <a:cubicBezTo>
                    <a:pt x="6586" y="5237"/>
                    <a:pt x="5236" y="6586"/>
                    <a:pt x="3577" y="6586"/>
                  </a:cubicBezTo>
                  <a:cubicBezTo>
                    <a:pt x="1919" y="6586"/>
                    <a:pt x="569" y="5237"/>
                    <a:pt x="569" y="3578"/>
                  </a:cubicBezTo>
                  <a:cubicBezTo>
                    <a:pt x="569" y="1919"/>
                    <a:pt x="1919" y="570"/>
                    <a:pt x="3577" y="570"/>
                  </a:cubicBezTo>
                  <a:close/>
                  <a:moveTo>
                    <a:pt x="3577" y="0"/>
                  </a:moveTo>
                  <a:cubicBezTo>
                    <a:pt x="1604" y="0"/>
                    <a:pt x="0" y="1605"/>
                    <a:pt x="0" y="3578"/>
                  </a:cubicBezTo>
                  <a:cubicBezTo>
                    <a:pt x="0" y="5552"/>
                    <a:pt x="1604" y="7156"/>
                    <a:pt x="3577" y="7156"/>
                  </a:cubicBezTo>
                  <a:cubicBezTo>
                    <a:pt x="5550" y="7156"/>
                    <a:pt x="7154" y="5552"/>
                    <a:pt x="7154" y="3578"/>
                  </a:cubicBezTo>
                  <a:cubicBezTo>
                    <a:pt x="7154" y="1605"/>
                    <a:pt x="5550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83"/>
            <p:cNvSpPr/>
            <p:nvPr/>
          </p:nvSpPr>
          <p:spPr>
            <a:xfrm>
              <a:off x="3001680" y="4479480"/>
              <a:ext cx="272160" cy="159120"/>
            </a:xfrm>
            <a:custGeom>
              <a:avLst/>
              <a:gdLst/>
              <a:ahLst/>
              <a:rect l="l" t="t" r="r" b="b"/>
              <a:pathLst>
                <a:path w="17914" h="9668">
                  <a:moveTo>
                    <a:pt x="52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9615"/>
                  </a:lnTo>
                  <a:cubicBezTo>
                    <a:pt x="0" y="9644"/>
                    <a:pt x="24" y="9668"/>
                    <a:pt x="52" y="9668"/>
                  </a:cubicBezTo>
                  <a:lnTo>
                    <a:pt x="17861" y="9668"/>
                  </a:lnTo>
                  <a:cubicBezTo>
                    <a:pt x="17890" y="9668"/>
                    <a:pt x="17914" y="9644"/>
                    <a:pt x="17914" y="9615"/>
                  </a:cubicBezTo>
                  <a:lnTo>
                    <a:pt x="17914" y="53"/>
                  </a:lnTo>
                  <a:cubicBezTo>
                    <a:pt x="17914" y="24"/>
                    <a:pt x="17890" y="0"/>
                    <a:pt x="17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84"/>
            <p:cNvSpPr/>
            <p:nvPr/>
          </p:nvSpPr>
          <p:spPr>
            <a:xfrm>
              <a:off x="2997000" y="4474800"/>
              <a:ext cx="280800" cy="168480"/>
            </a:xfrm>
            <a:custGeom>
              <a:avLst/>
              <a:gdLst/>
              <a:ahLst/>
              <a:rect l="l" t="t" r="r" b="b"/>
              <a:pathLst>
                <a:path w="18485" h="10238">
                  <a:moveTo>
                    <a:pt x="16351" y="569"/>
                  </a:moveTo>
                  <a:cubicBezTo>
                    <a:pt x="17214" y="570"/>
                    <a:pt x="17915" y="1269"/>
                    <a:pt x="17915" y="2132"/>
                  </a:cubicBezTo>
                  <a:lnTo>
                    <a:pt x="17915" y="8104"/>
                  </a:lnTo>
                  <a:cubicBezTo>
                    <a:pt x="17915" y="8967"/>
                    <a:pt x="17214" y="9668"/>
                    <a:pt x="16351" y="9668"/>
                  </a:cubicBezTo>
                  <a:lnTo>
                    <a:pt x="2133" y="9668"/>
                  </a:lnTo>
                  <a:cubicBezTo>
                    <a:pt x="1270" y="9668"/>
                    <a:pt x="571" y="8967"/>
                    <a:pt x="569" y="8104"/>
                  </a:cubicBezTo>
                  <a:lnTo>
                    <a:pt x="569" y="2132"/>
                  </a:lnTo>
                  <a:cubicBezTo>
                    <a:pt x="571" y="1269"/>
                    <a:pt x="1270" y="570"/>
                    <a:pt x="2133" y="569"/>
                  </a:cubicBezTo>
                  <a:close/>
                  <a:moveTo>
                    <a:pt x="2133" y="0"/>
                  </a:moveTo>
                  <a:cubicBezTo>
                    <a:pt x="957" y="0"/>
                    <a:pt x="1" y="956"/>
                    <a:pt x="1" y="2132"/>
                  </a:cubicBezTo>
                  <a:lnTo>
                    <a:pt x="1" y="8104"/>
                  </a:lnTo>
                  <a:cubicBezTo>
                    <a:pt x="1" y="9280"/>
                    <a:pt x="957" y="10237"/>
                    <a:pt x="2133" y="10237"/>
                  </a:cubicBezTo>
                  <a:lnTo>
                    <a:pt x="16351" y="10237"/>
                  </a:lnTo>
                  <a:cubicBezTo>
                    <a:pt x="17527" y="10237"/>
                    <a:pt x="18484" y="9280"/>
                    <a:pt x="18484" y="8104"/>
                  </a:cubicBezTo>
                  <a:lnTo>
                    <a:pt x="18484" y="2132"/>
                  </a:lnTo>
                  <a:cubicBezTo>
                    <a:pt x="18484" y="956"/>
                    <a:pt x="17527" y="0"/>
                    <a:pt x="16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85"/>
            <p:cNvSpPr/>
            <p:nvPr/>
          </p:nvSpPr>
          <p:spPr>
            <a:xfrm>
              <a:off x="2888640" y="4168440"/>
              <a:ext cx="93960" cy="474840"/>
            </a:xfrm>
            <a:custGeom>
              <a:avLst/>
              <a:gdLst/>
              <a:ahLst/>
              <a:rect l="l" t="t" r="r" b="b"/>
              <a:pathLst>
                <a:path w="6257" h="28690">
                  <a:moveTo>
                    <a:pt x="282" y="0"/>
                  </a:moveTo>
                  <a:cubicBezTo>
                    <a:pt x="126" y="0"/>
                    <a:pt x="0" y="128"/>
                    <a:pt x="0" y="285"/>
                  </a:cubicBezTo>
                  <a:lnTo>
                    <a:pt x="0" y="28404"/>
                  </a:lnTo>
                  <a:cubicBezTo>
                    <a:pt x="0" y="28561"/>
                    <a:pt x="127" y="28688"/>
                    <a:pt x="284" y="28688"/>
                  </a:cubicBezTo>
                  <a:cubicBezTo>
                    <a:pt x="442" y="28688"/>
                    <a:pt x="570" y="28561"/>
                    <a:pt x="569" y="28404"/>
                  </a:cubicBezTo>
                  <a:lnTo>
                    <a:pt x="569" y="569"/>
                  </a:lnTo>
                  <a:lnTo>
                    <a:pt x="5688" y="569"/>
                  </a:lnTo>
                  <a:lnTo>
                    <a:pt x="5688" y="28404"/>
                  </a:lnTo>
                  <a:cubicBezTo>
                    <a:pt x="5688" y="28561"/>
                    <a:pt x="5815" y="28689"/>
                    <a:pt x="5972" y="28689"/>
                  </a:cubicBezTo>
                  <a:cubicBezTo>
                    <a:pt x="6129" y="28689"/>
                    <a:pt x="6256" y="28561"/>
                    <a:pt x="6256" y="28404"/>
                  </a:cubicBezTo>
                  <a:lnTo>
                    <a:pt x="6256" y="285"/>
                  </a:lnTo>
                  <a:cubicBezTo>
                    <a:pt x="6256" y="128"/>
                    <a:pt x="6130" y="0"/>
                    <a:pt x="5974" y="0"/>
                  </a:cubicBezTo>
                  <a:cubicBezTo>
                    <a:pt x="5973" y="0"/>
                    <a:pt x="5973" y="0"/>
                    <a:pt x="5972" y="0"/>
                  </a:cubicBezTo>
                  <a:lnTo>
                    <a:pt x="284" y="0"/>
                  </a:lnTo>
                  <a:cubicBezTo>
                    <a:pt x="284" y="0"/>
                    <a:pt x="283" y="0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6"/>
            <p:cNvSpPr/>
            <p:nvPr/>
          </p:nvSpPr>
          <p:spPr>
            <a:xfrm>
              <a:off x="2889360" y="4230360"/>
              <a:ext cx="92520" cy="7920"/>
            </a:xfrm>
            <a:custGeom>
              <a:avLst/>
              <a:gdLst/>
              <a:ahLst/>
              <a:rect l="l" t="t" r="r" b="b"/>
              <a:pathLst>
                <a:path w="6145" h="571">
                  <a:moveTo>
                    <a:pt x="278" y="1"/>
                  </a:moveTo>
                  <a:cubicBezTo>
                    <a:pt x="124" y="5"/>
                    <a:pt x="0" y="130"/>
                    <a:pt x="0" y="285"/>
                  </a:cubicBezTo>
                  <a:cubicBezTo>
                    <a:pt x="0" y="440"/>
                    <a:pt x="124" y="567"/>
                    <a:pt x="278" y="570"/>
                  </a:cubicBezTo>
                  <a:lnTo>
                    <a:pt x="5867" y="570"/>
                  </a:lnTo>
                  <a:cubicBezTo>
                    <a:pt x="6022" y="567"/>
                    <a:pt x="6145" y="440"/>
                    <a:pt x="6145" y="285"/>
                  </a:cubicBezTo>
                  <a:cubicBezTo>
                    <a:pt x="6145" y="130"/>
                    <a:pt x="6022" y="5"/>
                    <a:pt x="5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7"/>
            <p:cNvSpPr/>
            <p:nvPr/>
          </p:nvSpPr>
          <p:spPr>
            <a:xfrm>
              <a:off x="2889360" y="4303080"/>
              <a:ext cx="92520" cy="7920"/>
            </a:xfrm>
            <a:custGeom>
              <a:avLst/>
              <a:gdLst/>
              <a:ahLst/>
              <a:rect l="l" t="t" r="r" b="b"/>
              <a:pathLst>
                <a:path w="6159" h="571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69"/>
                    <a:pt x="6158" y="442"/>
                    <a:pt x="6158" y="285"/>
                  </a:cubicBezTo>
                  <a:cubicBezTo>
                    <a:pt x="6158" y="128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88"/>
            <p:cNvSpPr/>
            <p:nvPr/>
          </p:nvSpPr>
          <p:spPr>
            <a:xfrm>
              <a:off x="2889360" y="4376160"/>
              <a:ext cx="92520" cy="7920"/>
            </a:xfrm>
            <a:custGeom>
              <a:avLst/>
              <a:gdLst/>
              <a:ahLst/>
              <a:rect l="l" t="t" r="r" b="b"/>
              <a:pathLst>
                <a:path w="6159" h="569">
                  <a:moveTo>
                    <a:pt x="283" y="0"/>
                  </a:moveTo>
                  <a:cubicBezTo>
                    <a:pt x="127" y="0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lnTo>
                    <a:pt x="5874" y="568"/>
                  </a:lnTo>
                  <a:cubicBezTo>
                    <a:pt x="6031" y="568"/>
                    <a:pt x="6158" y="441"/>
                    <a:pt x="6158" y="284"/>
                  </a:cubicBezTo>
                  <a:cubicBezTo>
                    <a:pt x="6158" y="127"/>
                    <a:pt x="6031" y="0"/>
                    <a:pt x="5874" y="0"/>
                  </a:cubicBezTo>
                  <a:lnTo>
                    <a:pt x="285" y="0"/>
                  </a:lnTo>
                  <a:cubicBezTo>
                    <a:pt x="284" y="0"/>
                    <a:pt x="283" y="0"/>
                    <a:pt x="2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9"/>
            <p:cNvSpPr/>
            <p:nvPr/>
          </p:nvSpPr>
          <p:spPr>
            <a:xfrm>
              <a:off x="2889360" y="4448880"/>
              <a:ext cx="92520" cy="7920"/>
            </a:xfrm>
            <a:custGeom>
              <a:avLst/>
              <a:gdLst/>
              <a:ahLst/>
              <a:rect l="l" t="t" r="r" b="b"/>
              <a:pathLst>
                <a:path w="6145" h="571">
                  <a:moveTo>
                    <a:pt x="278" y="1"/>
                  </a:moveTo>
                  <a:cubicBezTo>
                    <a:pt x="124" y="5"/>
                    <a:pt x="0" y="132"/>
                    <a:pt x="0" y="286"/>
                  </a:cubicBezTo>
                  <a:cubicBezTo>
                    <a:pt x="0" y="441"/>
                    <a:pt x="124" y="567"/>
                    <a:pt x="278" y="570"/>
                  </a:cubicBezTo>
                  <a:lnTo>
                    <a:pt x="5867" y="570"/>
                  </a:lnTo>
                  <a:cubicBezTo>
                    <a:pt x="6022" y="567"/>
                    <a:pt x="6145" y="441"/>
                    <a:pt x="6145" y="286"/>
                  </a:cubicBezTo>
                  <a:cubicBezTo>
                    <a:pt x="6145" y="132"/>
                    <a:pt x="6022" y="5"/>
                    <a:pt x="5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90"/>
            <p:cNvSpPr/>
            <p:nvPr/>
          </p:nvSpPr>
          <p:spPr>
            <a:xfrm>
              <a:off x="2889360" y="4521960"/>
              <a:ext cx="92520" cy="7920"/>
            </a:xfrm>
            <a:custGeom>
              <a:avLst/>
              <a:gdLst/>
              <a:ahLst/>
              <a:rect l="l" t="t" r="r" b="b"/>
              <a:pathLst>
                <a:path w="6159" h="571">
                  <a:moveTo>
                    <a:pt x="285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70"/>
                    <a:pt x="6158" y="442"/>
                    <a:pt x="6158" y="286"/>
                  </a:cubicBezTo>
                  <a:cubicBezTo>
                    <a:pt x="6158" y="129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91"/>
            <p:cNvSpPr/>
            <p:nvPr/>
          </p:nvSpPr>
          <p:spPr>
            <a:xfrm>
              <a:off x="2889360" y="4594680"/>
              <a:ext cx="92520" cy="7920"/>
            </a:xfrm>
            <a:custGeom>
              <a:avLst/>
              <a:gdLst/>
              <a:ahLst/>
              <a:rect l="l" t="t" r="r" b="b"/>
              <a:pathLst>
                <a:path w="6159" h="571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70"/>
                    <a:pt x="6158" y="442"/>
                    <a:pt x="6158" y="285"/>
                  </a:cubicBezTo>
                  <a:cubicBezTo>
                    <a:pt x="6158" y="128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92"/>
            <p:cNvSpPr/>
            <p:nvPr/>
          </p:nvSpPr>
          <p:spPr>
            <a:xfrm>
              <a:off x="995400" y="1878480"/>
              <a:ext cx="163440" cy="2973240"/>
            </a:xfrm>
            <a:custGeom>
              <a:avLst/>
              <a:gdLst/>
              <a:ahLst/>
              <a:rect l="l" t="t" r="r" b="b"/>
              <a:pathLst>
                <a:path w="10808" h="179146">
                  <a:moveTo>
                    <a:pt x="570" y="1053"/>
                  </a:moveTo>
                  <a:lnTo>
                    <a:pt x="10238" y="12295"/>
                  </a:lnTo>
                  <a:lnTo>
                    <a:pt x="10238" y="178578"/>
                  </a:lnTo>
                  <a:lnTo>
                    <a:pt x="569" y="178578"/>
                  </a:lnTo>
                  <a:lnTo>
                    <a:pt x="570" y="1053"/>
                  </a:lnTo>
                  <a:close/>
                  <a:moveTo>
                    <a:pt x="288" y="1"/>
                  </a:moveTo>
                  <a:cubicBezTo>
                    <a:pt x="143" y="1"/>
                    <a:pt x="1" y="112"/>
                    <a:pt x="1" y="286"/>
                  </a:cubicBezTo>
                  <a:lnTo>
                    <a:pt x="1" y="178862"/>
                  </a:lnTo>
                  <a:cubicBezTo>
                    <a:pt x="1" y="179019"/>
                    <a:pt x="129" y="179146"/>
                    <a:pt x="285" y="179146"/>
                  </a:cubicBezTo>
                  <a:lnTo>
                    <a:pt x="10522" y="179146"/>
                  </a:lnTo>
                  <a:cubicBezTo>
                    <a:pt x="10523" y="179146"/>
                    <a:pt x="10523" y="179146"/>
                    <a:pt x="10524" y="179146"/>
                  </a:cubicBezTo>
                  <a:cubicBezTo>
                    <a:pt x="10680" y="179146"/>
                    <a:pt x="10807" y="179018"/>
                    <a:pt x="10807" y="178862"/>
                  </a:cubicBezTo>
                  <a:lnTo>
                    <a:pt x="10807" y="12189"/>
                  </a:lnTo>
                  <a:cubicBezTo>
                    <a:pt x="10807" y="12120"/>
                    <a:pt x="10782" y="12055"/>
                    <a:pt x="10738" y="12004"/>
                  </a:cubicBezTo>
                  <a:lnTo>
                    <a:pt x="501" y="100"/>
                  </a:lnTo>
                  <a:cubicBezTo>
                    <a:pt x="442" y="31"/>
                    <a:pt x="364" y="1"/>
                    <a:pt x="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93"/>
            <p:cNvSpPr/>
            <p:nvPr/>
          </p:nvSpPr>
          <p:spPr>
            <a:xfrm>
              <a:off x="995400" y="405900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5">
                  <a:moveTo>
                    <a:pt x="9721" y="567"/>
                  </a:moveTo>
                  <a:lnTo>
                    <a:pt x="5403" y="4742"/>
                  </a:lnTo>
                  <a:lnTo>
                    <a:pt x="1085" y="567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0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0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94"/>
            <p:cNvSpPr/>
            <p:nvPr/>
          </p:nvSpPr>
          <p:spPr>
            <a:xfrm>
              <a:off x="995400" y="389376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426" y="10275"/>
                    <a:pt x="10426" y="10275"/>
                    <a:pt x="10427" y="10275"/>
                  </a:cubicBezTo>
                  <a:cubicBezTo>
                    <a:pt x="10681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95"/>
            <p:cNvSpPr/>
            <p:nvPr/>
          </p:nvSpPr>
          <p:spPr>
            <a:xfrm>
              <a:off x="995400" y="372852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96"/>
            <p:cNvSpPr/>
            <p:nvPr/>
          </p:nvSpPr>
          <p:spPr>
            <a:xfrm>
              <a:off x="995400" y="356328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8">
                  <a:moveTo>
                    <a:pt x="9721" y="569"/>
                  </a:moveTo>
                  <a:lnTo>
                    <a:pt x="5403" y="4744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9"/>
                  </a:lnTo>
                  <a:lnTo>
                    <a:pt x="1085" y="9709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2"/>
                    <a:pt x="1" y="313"/>
                    <a:pt x="184" y="491"/>
                  </a:cubicBezTo>
                  <a:lnTo>
                    <a:pt x="4994" y="5140"/>
                  </a:lnTo>
                  <a:lnTo>
                    <a:pt x="184" y="9789"/>
                  </a:lnTo>
                  <a:cubicBezTo>
                    <a:pt x="1" y="9965"/>
                    <a:pt x="127" y="10277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9"/>
                  </a:cubicBezTo>
                  <a:lnTo>
                    <a:pt x="5813" y="5140"/>
                  </a:lnTo>
                  <a:lnTo>
                    <a:pt x="10622" y="491"/>
                  </a:lnTo>
                  <a:cubicBezTo>
                    <a:pt x="10806" y="313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97"/>
            <p:cNvSpPr/>
            <p:nvPr/>
          </p:nvSpPr>
          <p:spPr>
            <a:xfrm>
              <a:off x="995400" y="339804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7"/>
                  </a:moveTo>
                  <a:lnTo>
                    <a:pt x="5403" y="4742"/>
                  </a:lnTo>
                  <a:lnTo>
                    <a:pt x="1085" y="567"/>
                  </a:lnTo>
                  <a:close/>
                  <a:moveTo>
                    <a:pt x="5403" y="5532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2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4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98"/>
            <p:cNvSpPr/>
            <p:nvPr/>
          </p:nvSpPr>
          <p:spPr>
            <a:xfrm>
              <a:off x="995400" y="323280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99"/>
            <p:cNvSpPr/>
            <p:nvPr/>
          </p:nvSpPr>
          <p:spPr>
            <a:xfrm>
              <a:off x="995400" y="306756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426" y="10276"/>
                    <a:pt x="10426" y="10276"/>
                    <a:pt x="10427" y="10276"/>
                  </a:cubicBezTo>
                  <a:cubicBezTo>
                    <a:pt x="10681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3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00"/>
            <p:cNvSpPr/>
            <p:nvPr/>
          </p:nvSpPr>
          <p:spPr>
            <a:xfrm>
              <a:off x="995400" y="290232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7">
                  <a:moveTo>
                    <a:pt x="9721" y="568"/>
                  </a:moveTo>
                  <a:lnTo>
                    <a:pt x="5403" y="4742"/>
                  </a:lnTo>
                  <a:lnTo>
                    <a:pt x="1085" y="568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1"/>
            <p:cNvSpPr/>
            <p:nvPr/>
          </p:nvSpPr>
          <p:spPr>
            <a:xfrm>
              <a:off x="995400" y="273708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7">
                  <a:moveTo>
                    <a:pt x="9721" y="569"/>
                  </a:moveTo>
                  <a:lnTo>
                    <a:pt x="5403" y="4744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8"/>
                  </a:lnTo>
                  <a:lnTo>
                    <a:pt x="1085" y="9708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2"/>
                    <a:pt x="1" y="312"/>
                    <a:pt x="184" y="490"/>
                  </a:cubicBezTo>
                  <a:lnTo>
                    <a:pt x="4994" y="5139"/>
                  </a:lnTo>
                  <a:lnTo>
                    <a:pt x="184" y="9788"/>
                  </a:lnTo>
                  <a:cubicBezTo>
                    <a:pt x="1" y="9965"/>
                    <a:pt x="127" y="10277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8"/>
                  </a:cubicBezTo>
                  <a:lnTo>
                    <a:pt x="5813" y="5139"/>
                  </a:lnTo>
                  <a:lnTo>
                    <a:pt x="10622" y="490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02"/>
            <p:cNvSpPr/>
            <p:nvPr/>
          </p:nvSpPr>
          <p:spPr>
            <a:xfrm>
              <a:off x="995400" y="257184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8"/>
                  </a:moveTo>
                  <a:lnTo>
                    <a:pt x="5403" y="4743"/>
                  </a:lnTo>
                  <a:lnTo>
                    <a:pt x="1085" y="568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4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03"/>
            <p:cNvSpPr/>
            <p:nvPr/>
          </p:nvSpPr>
          <p:spPr>
            <a:xfrm>
              <a:off x="995400" y="240660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04"/>
            <p:cNvSpPr/>
            <p:nvPr/>
          </p:nvSpPr>
          <p:spPr>
            <a:xfrm>
              <a:off x="995400" y="224136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6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426" y="10275"/>
                    <a:pt x="10426" y="10275"/>
                    <a:pt x="10427" y="10275"/>
                  </a:cubicBezTo>
                  <a:cubicBezTo>
                    <a:pt x="10681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05"/>
            <p:cNvSpPr/>
            <p:nvPr/>
          </p:nvSpPr>
          <p:spPr>
            <a:xfrm>
              <a:off x="995400" y="2076120"/>
              <a:ext cx="163440" cy="169200"/>
            </a:xfrm>
            <a:custGeom>
              <a:avLst/>
              <a:gdLst/>
              <a:ahLst/>
              <a:rect l="l" t="t" r="r" b="b"/>
              <a:pathLst>
                <a:path w="10807" h="1027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06"/>
            <p:cNvSpPr/>
            <p:nvPr/>
          </p:nvSpPr>
          <p:spPr>
            <a:xfrm>
              <a:off x="1193760" y="2189880"/>
              <a:ext cx="691200" cy="59760"/>
            </a:xfrm>
            <a:custGeom>
              <a:avLst/>
              <a:gdLst/>
              <a:ahLst/>
              <a:rect l="l" t="t" r="r" b="b"/>
              <a:pathLst>
                <a:path w="45369" h="3692">
                  <a:moveTo>
                    <a:pt x="40020" y="570"/>
                  </a:moveTo>
                  <a:lnTo>
                    <a:pt x="44076" y="3123"/>
                  </a:lnTo>
                  <a:lnTo>
                    <a:pt x="1270" y="3123"/>
                  </a:lnTo>
                  <a:lnTo>
                    <a:pt x="4806" y="570"/>
                  </a:lnTo>
                  <a:close/>
                  <a:moveTo>
                    <a:pt x="4713" y="0"/>
                  </a:moveTo>
                  <a:cubicBezTo>
                    <a:pt x="4654" y="0"/>
                    <a:pt x="4595" y="18"/>
                    <a:pt x="4547" y="54"/>
                  </a:cubicBezTo>
                  <a:lnTo>
                    <a:pt x="224" y="3177"/>
                  </a:lnTo>
                  <a:cubicBezTo>
                    <a:pt x="0" y="3338"/>
                    <a:pt x="114" y="3692"/>
                    <a:pt x="390" y="3692"/>
                  </a:cubicBezTo>
                  <a:lnTo>
                    <a:pt x="45061" y="3692"/>
                  </a:lnTo>
                  <a:cubicBezTo>
                    <a:pt x="45188" y="3692"/>
                    <a:pt x="45299" y="3608"/>
                    <a:pt x="45333" y="3486"/>
                  </a:cubicBezTo>
                  <a:cubicBezTo>
                    <a:pt x="45369" y="3364"/>
                    <a:pt x="45320" y="3235"/>
                    <a:pt x="45213" y="3167"/>
                  </a:cubicBezTo>
                  <a:lnTo>
                    <a:pt x="40254" y="45"/>
                  </a:lnTo>
                  <a:cubicBezTo>
                    <a:pt x="40208" y="16"/>
                    <a:pt x="40155" y="0"/>
                    <a:pt x="40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07"/>
            <p:cNvSpPr/>
            <p:nvPr/>
          </p:nvSpPr>
          <p:spPr>
            <a:xfrm>
              <a:off x="574200" y="2242080"/>
              <a:ext cx="1318680" cy="36360"/>
            </a:xfrm>
            <a:custGeom>
              <a:avLst/>
              <a:gdLst/>
              <a:ahLst/>
              <a:rect l="l" t="t" r="r" b="b"/>
              <a:pathLst>
                <a:path w="86446" h="2276">
                  <a:moveTo>
                    <a:pt x="0" y="0"/>
                  </a:moveTo>
                  <a:lnTo>
                    <a:pt x="0" y="2275"/>
                  </a:lnTo>
                  <a:lnTo>
                    <a:pt x="86445" y="2275"/>
                  </a:lnTo>
                  <a:lnTo>
                    <a:pt x="864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08"/>
            <p:cNvSpPr/>
            <p:nvPr/>
          </p:nvSpPr>
          <p:spPr>
            <a:xfrm>
              <a:off x="569880" y="2237400"/>
              <a:ext cx="1327320" cy="45720"/>
            </a:xfrm>
            <a:custGeom>
              <a:avLst/>
              <a:gdLst/>
              <a:ahLst/>
              <a:rect l="l" t="t" r="r" b="b"/>
              <a:pathLst>
                <a:path w="87014" h="2844">
                  <a:moveTo>
                    <a:pt x="86444" y="569"/>
                  </a:moveTo>
                  <a:lnTo>
                    <a:pt x="86444" y="2275"/>
                  </a:lnTo>
                  <a:lnTo>
                    <a:pt x="569" y="2275"/>
                  </a:lnTo>
                  <a:lnTo>
                    <a:pt x="569" y="569"/>
                  </a:lnTo>
                  <a:close/>
                  <a:moveTo>
                    <a:pt x="286" y="1"/>
                  </a:moveTo>
                  <a:cubicBezTo>
                    <a:pt x="129" y="1"/>
                    <a:pt x="0" y="128"/>
                    <a:pt x="2" y="285"/>
                  </a:cubicBezTo>
                  <a:lnTo>
                    <a:pt x="2" y="2559"/>
                  </a:lnTo>
                  <a:cubicBezTo>
                    <a:pt x="0" y="2715"/>
                    <a:pt x="127" y="2844"/>
                    <a:pt x="284" y="2844"/>
                  </a:cubicBezTo>
                  <a:lnTo>
                    <a:pt x="86729" y="2844"/>
                  </a:lnTo>
                  <a:cubicBezTo>
                    <a:pt x="86885" y="2844"/>
                    <a:pt x="87012" y="2717"/>
                    <a:pt x="87013" y="2561"/>
                  </a:cubicBezTo>
                  <a:lnTo>
                    <a:pt x="87013" y="285"/>
                  </a:lnTo>
                  <a:cubicBezTo>
                    <a:pt x="87013" y="128"/>
                    <a:pt x="86886" y="1"/>
                    <a:pt x="86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09"/>
            <p:cNvSpPr/>
            <p:nvPr/>
          </p:nvSpPr>
          <p:spPr>
            <a:xfrm>
              <a:off x="995040" y="1878480"/>
              <a:ext cx="814320" cy="319320"/>
            </a:xfrm>
            <a:custGeom>
              <a:avLst/>
              <a:gdLst/>
              <a:ahLst/>
              <a:rect l="l" t="t" r="r" b="b"/>
              <a:pathLst>
                <a:path w="53414" h="19324">
                  <a:moveTo>
                    <a:pt x="309" y="1"/>
                  </a:moveTo>
                  <a:cubicBezTo>
                    <a:pt x="216" y="1"/>
                    <a:pt x="126" y="47"/>
                    <a:pt x="72" y="129"/>
                  </a:cubicBezTo>
                  <a:cubicBezTo>
                    <a:pt x="0" y="238"/>
                    <a:pt x="12" y="383"/>
                    <a:pt x="101" y="479"/>
                  </a:cubicBezTo>
                  <a:lnTo>
                    <a:pt x="17513" y="19233"/>
                  </a:lnTo>
                  <a:cubicBezTo>
                    <a:pt x="17569" y="19293"/>
                    <a:pt x="17645" y="19324"/>
                    <a:pt x="17721" y="19324"/>
                  </a:cubicBezTo>
                  <a:cubicBezTo>
                    <a:pt x="17791" y="19324"/>
                    <a:pt x="17860" y="19299"/>
                    <a:pt x="17915" y="19247"/>
                  </a:cubicBezTo>
                  <a:cubicBezTo>
                    <a:pt x="18030" y="19140"/>
                    <a:pt x="18037" y="18961"/>
                    <a:pt x="17931" y="18845"/>
                  </a:cubicBezTo>
                  <a:lnTo>
                    <a:pt x="1306" y="941"/>
                  </a:lnTo>
                  <a:lnTo>
                    <a:pt x="53015" y="19308"/>
                  </a:lnTo>
                  <a:cubicBezTo>
                    <a:pt x="53046" y="19318"/>
                    <a:pt x="53078" y="19323"/>
                    <a:pt x="53110" y="19323"/>
                  </a:cubicBezTo>
                  <a:cubicBezTo>
                    <a:pt x="53248" y="19323"/>
                    <a:pt x="53368" y="19224"/>
                    <a:pt x="53390" y="19088"/>
                  </a:cubicBezTo>
                  <a:cubicBezTo>
                    <a:pt x="53413" y="18951"/>
                    <a:pt x="53336" y="18818"/>
                    <a:pt x="53205" y="18772"/>
                  </a:cubicBezTo>
                  <a:lnTo>
                    <a:pt x="405" y="18"/>
                  </a:lnTo>
                  <a:cubicBezTo>
                    <a:pt x="373" y="6"/>
                    <a:pt x="341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10"/>
            <p:cNvSpPr/>
            <p:nvPr/>
          </p:nvSpPr>
          <p:spPr>
            <a:xfrm>
              <a:off x="568440" y="1878480"/>
              <a:ext cx="434880" cy="366840"/>
            </a:xfrm>
            <a:custGeom>
              <a:avLst/>
              <a:gdLst/>
              <a:ahLst/>
              <a:rect l="l" t="t" r="r" b="b"/>
              <a:pathLst>
                <a:path w="28571" h="22178">
                  <a:moveTo>
                    <a:pt x="28251" y="1"/>
                  </a:moveTo>
                  <a:cubicBezTo>
                    <a:pt x="28192" y="1"/>
                    <a:pt x="28133" y="19"/>
                    <a:pt x="28082" y="57"/>
                  </a:cubicBezTo>
                  <a:lnTo>
                    <a:pt x="215" y="21668"/>
                  </a:lnTo>
                  <a:cubicBezTo>
                    <a:pt x="1" y="21835"/>
                    <a:pt x="118" y="22178"/>
                    <a:pt x="389" y="22178"/>
                  </a:cubicBezTo>
                  <a:cubicBezTo>
                    <a:pt x="454" y="22178"/>
                    <a:pt x="514" y="22157"/>
                    <a:pt x="565" y="22118"/>
                  </a:cubicBezTo>
                  <a:lnTo>
                    <a:pt x="28430" y="506"/>
                  </a:lnTo>
                  <a:cubicBezTo>
                    <a:pt x="28550" y="409"/>
                    <a:pt x="28570" y="233"/>
                    <a:pt x="28476" y="110"/>
                  </a:cubicBezTo>
                  <a:cubicBezTo>
                    <a:pt x="28419" y="38"/>
                    <a:pt x="28336" y="1"/>
                    <a:pt x="28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11"/>
            <p:cNvSpPr/>
            <p:nvPr/>
          </p:nvSpPr>
          <p:spPr>
            <a:xfrm>
              <a:off x="943200" y="2322360"/>
              <a:ext cx="324360" cy="225360"/>
            </a:xfrm>
            <a:custGeom>
              <a:avLst/>
              <a:gdLst/>
              <a:ahLst/>
              <a:rect l="l" t="t" r="r" b="b"/>
              <a:pathLst>
                <a:path w="21327" h="13649">
                  <a:moveTo>
                    <a:pt x="0" y="0"/>
                  </a:moveTo>
                  <a:lnTo>
                    <a:pt x="0" y="13649"/>
                  </a:lnTo>
                  <a:lnTo>
                    <a:pt x="21327" y="13649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12"/>
            <p:cNvSpPr/>
            <p:nvPr/>
          </p:nvSpPr>
          <p:spPr>
            <a:xfrm>
              <a:off x="938880" y="2317320"/>
              <a:ext cx="333000" cy="234720"/>
            </a:xfrm>
            <a:custGeom>
              <a:avLst/>
              <a:gdLst/>
              <a:ahLst/>
              <a:rect l="l" t="t" r="r" b="b"/>
              <a:pathLst>
                <a:path w="21897" h="14217">
                  <a:moveTo>
                    <a:pt x="21328" y="569"/>
                  </a:moveTo>
                  <a:lnTo>
                    <a:pt x="21328" y="13649"/>
                  </a:lnTo>
                  <a:lnTo>
                    <a:pt x="570" y="13649"/>
                  </a:lnTo>
                  <a:lnTo>
                    <a:pt x="570" y="569"/>
                  </a:lnTo>
                  <a:close/>
                  <a:moveTo>
                    <a:pt x="286" y="0"/>
                  </a:moveTo>
                  <a:cubicBezTo>
                    <a:pt x="129" y="0"/>
                    <a:pt x="1" y="127"/>
                    <a:pt x="2" y="284"/>
                  </a:cubicBezTo>
                  <a:lnTo>
                    <a:pt x="2" y="13933"/>
                  </a:lnTo>
                  <a:cubicBezTo>
                    <a:pt x="2" y="14089"/>
                    <a:pt x="128" y="14217"/>
                    <a:pt x="284" y="14217"/>
                  </a:cubicBezTo>
                  <a:cubicBezTo>
                    <a:pt x="285" y="14217"/>
                    <a:pt x="285" y="14217"/>
                    <a:pt x="286" y="14217"/>
                  </a:cubicBezTo>
                  <a:lnTo>
                    <a:pt x="21613" y="14217"/>
                  </a:lnTo>
                  <a:cubicBezTo>
                    <a:pt x="21613" y="14217"/>
                    <a:pt x="21614" y="14217"/>
                    <a:pt x="21615" y="14217"/>
                  </a:cubicBezTo>
                  <a:cubicBezTo>
                    <a:pt x="21771" y="14217"/>
                    <a:pt x="21897" y="14089"/>
                    <a:pt x="21897" y="13933"/>
                  </a:cubicBezTo>
                  <a:lnTo>
                    <a:pt x="21897" y="284"/>
                  </a:lnTo>
                  <a:cubicBezTo>
                    <a:pt x="21897" y="127"/>
                    <a:pt x="21770" y="0"/>
                    <a:pt x="216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13"/>
            <p:cNvSpPr/>
            <p:nvPr/>
          </p:nvSpPr>
          <p:spPr>
            <a:xfrm>
              <a:off x="1011240" y="2369520"/>
              <a:ext cx="188640" cy="64800"/>
            </a:xfrm>
            <a:custGeom>
              <a:avLst/>
              <a:gdLst/>
              <a:ahLst/>
              <a:rect l="l" t="t" r="r" b="b"/>
              <a:pathLst>
                <a:path w="12441" h="3982">
                  <a:moveTo>
                    <a:pt x="1" y="0"/>
                  </a:moveTo>
                  <a:lnTo>
                    <a:pt x="1" y="3982"/>
                  </a:lnTo>
                  <a:lnTo>
                    <a:pt x="12440" y="3982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14"/>
            <p:cNvSpPr/>
            <p:nvPr/>
          </p:nvSpPr>
          <p:spPr>
            <a:xfrm>
              <a:off x="1006920" y="2364840"/>
              <a:ext cx="197280" cy="74160"/>
            </a:xfrm>
            <a:custGeom>
              <a:avLst/>
              <a:gdLst/>
              <a:ahLst/>
              <a:rect l="l" t="t" r="r" b="b"/>
              <a:pathLst>
                <a:path w="13011" h="4550">
                  <a:moveTo>
                    <a:pt x="12441" y="569"/>
                  </a:moveTo>
                  <a:lnTo>
                    <a:pt x="12441" y="3981"/>
                  </a:lnTo>
                  <a:lnTo>
                    <a:pt x="570" y="3981"/>
                  </a:lnTo>
                  <a:lnTo>
                    <a:pt x="570" y="569"/>
                  </a:lnTo>
                  <a:close/>
                  <a:moveTo>
                    <a:pt x="284" y="0"/>
                  </a:moveTo>
                  <a:cubicBezTo>
                    <a:pt x="127" y="0"/>
                    <a:pt x="0" y="129"/>
                    <a:pt x="0" y="286"/>
                  </a:cubicBezTo>
                  <a:lnTo>
                    <a:pt x="0" y="4266"/>
                  </a:lnTo>
                  <a:cubicBezTo>
                    <a:pt x="0" y="4423"/>
                    <a:pt x="127" y="4550"/>
                    <a:pt x="284" y="4550"/>
                  </a:cubicBezTo>
                  <a:lnTo>
                    <a:pt x="12725" y="4550"/>
                  </a:lnTo>
                  <a:cubicBezTo>
                    <a:pt x="12882" y="4550"/>
                    <a:pt x="13009" y="4423"/>
                    <a:pt x="13009" y="4266"/>
                  </a:cubicBezTo>
                  <a:lnTo>
                    <a:pt x="13009" y="286"/>
                  </a:lnTo>
                  <a:cubicBezTo>
                    <a:pt x="13011" y="129"/>
                    <a:pt x="12882" y="0"/>
                    <a:pt x="127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15"/>
            <p:cNvSpPr/>
            <p:nvPr/>
          </p:nvSpPr>
          <p:spPr>
            <a:xfrm>
              <a:off x="1894320" y="2279520"/>
              <a:ext cx="360" cy="405720"/>
            </a:xfrm>
            <a:custGeom>
              <a:avLst/>
              <a:gdLst/>
              <a:ahLst/>
              <a:rect l="l" t="t" r="r" b="b"/>
              <a:pathLst>
                <a:path w="1" h="24525">
                  <a:moveTo>
                    <a:pt x="0" y="0"/>
                  </a:moveTo>
                  <a:lnTo>
                    <a:pt x="0" y="245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16"/>
            <p:cNvSpPr/>
            <p:nvPr/>
          </p:nvSpPr>
          <p:spPr>
            <a:xfrm>
              <a:off x="1890000" y="2274840"/>
              <a:ext cx="7200" cy="415080"/>
            </a:xfrm>
            <a:custGeom>
              <a:avLst/>
              <a:gdLst/>
              <a:ahLst/>
              <a:rect l="l" t="t" r="r" b="b"/>
              <a:pathLst>
                <a:path w="569" h="25092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lnTo>
                    <a:pt x="0" y="24807"/>
                  </a:lnTo>
                  <a:cubicBezTo>
                    <a:pt x="0" y="24964"/>
                    <a:pt x="126" y="25092"/>
                    <a:pt x="282" y="25092"/>
                  </a:cubicBezTo>
                  <a:cubicBezTo>
                    <a:pt x="283" y="25092"/>
                    <a:pt x="283" y="25092"/>
                    <a:pt x="284" y="25092"/>
                  </a:cubicBezTo>
                  <a:cubicBezTo>
                    <a:pt x="285" y="25092"/>
                    <a:pt x="286" y="25092"/>
                    <a:pt x="287" y="25092"/>
                  </a:cubicBezTo>
                  <a:cubicBezTo>
                    <a:pt x="443" y="25092"/>
                    <a:pt x="568" y="24964"/>
                    <a:pt x="568" y="24807"/>
                  </a:cubicBezTo>
                  <a:lnTo>
                    <a:pt x="568" y="284"/>
                  </a:ln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17"/>
            <p:cNvSpPr/>
            <p:nvPr/>
          </p:nvSpPr>
          <p:spPr>
            <a:xfrm>
              <a:off x="1847160" y="2826000"/>
              <a:ext cx="95040" cy="117360"/>
            </a:xfrm>
            <a:custGeom>
              <a:avLst/>
              <a:gdLst/>
              <a:ahLst/>
              <a:rect l="l" t="t" r="r" b="b"/>
              <a:pathLst>
                <a:path w="6321" h="7165">
                  <a:moveTo>
                    <a:pt x="1" y="1"/>
                  </a:moveTo>
                  <a:lnTo>
                    <a:pt x="1" y="7164"/>
                  </a:lnTo>
                  <a:lnTo>
                    <a:pt x="6321" y="7164"/>
                  </a:lnTo>
                  <a:lnTo>
                    <a:pt x="63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18"/>
            <p:cNvSpPr/>
            <p:nvPr/>
          </p:nvSpPr>
          <p:spPr>
            <a:xfrm>
              <a:off x="1842840" y="2821320"/>
              <a:ext cx="103680" cy="127080"/>
            </a:xfrm>
            <a:custGeom>
              <a:avLst/>
              <a:gdLst/>
              <a:ahLst/>
              <a:rect l="l" t="t" r="r" b="b"/>
              <a:pathLst>
                <a:path w="6890" h="7733">
                  <a:moveTo>
                    <a:pt x="6321" y="569"/>
                  </a:moveTo>
                  <a:lnTo>
                    <a:pt x="6321" y="7163"/>
                  </a:lnTo>
                  <a:lnTo>
                    <a:pt x="569" y="7163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7447"/>
                  </a:lnTo>
                  <a:cubicBezTo>
                    <a:pt x="1" y="7604"/>
                    <a:pt x="128" y="7732"/>
                    <a:pt x="285" y="7732"/>
                  </a:cubicBezTo>
                  <a:lnTo>
                    <a:pt x="6605" y="7732"/>
                  </a:lnTo>
                  <a:cubicBezTo>
                    <a:pt x="6762" y="7732"/>
                    <a:pt x="6889" y="7604"/>
                    <a:pt x="6889" y="7447"/>
                  </a:cubicBezTo>
                  <a:lnTo>
                    <a:pt x="6889" y="285"/>
                  </a:lnTo>
                  <a:cubicBezTo>
                    <a:pt x="6889" y="128"/>
                    <a:pt x="6762" y="1"/>
                    <a:pt x="6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19"/>
            <p:cNvSpPr/>
            <p:nvPr/>
          </p:nvSpPr>
          <p:spPr>
            <a:xfrm>
              <a:off x="1842120" y="2674800"/>
              <a:ext cx="105120" cy="154440"/>
            </a:xfrm>
            <a:custGeom>
              <a:avLst/>
              <a:gdLst/>
              <a:ahLst/>
              <a:rect l="l" t="t" r="r" b="b"/>
              <a:pathLst>
                <a:path w="6979" h="9397">
                  <a:moveTo>
                    <a:pt x="3495" y="0"/>
                  </a:moveTo>
                  <a:cubicBezTo>
                    <a:pt x="3381" y="0"/>
                    <a:pt x="3267" y="56"/>
                    <a:pt x="3226" y="169"/>
                  </a:cubicBezTo>
                  <a:lnTo>
                    <a:pt x="68" y="9011"/>
                  </a:lnTo>
                  <a:cubicBezTo>
                    <a:pt x="1" y="9196"/>
                    <a:pt x="138" y="9391"/>
                    <a:pt x="335" y="9391"/>
                  </a:cubicBezTo>
                  <a:cubicBezTo>
                    <a:pt x="455" y="9391"/>
                    <a:pt x="563" y="9316"/>
                    <a:pt x="603" y="9203"/>
                  </a:cubicBezTo>
                  <a:lnTo>
                    <a:pt x="3495" y="1111"/>
                  </a:lnTo>
                  <a:lnTo>
                    <a:pt x="6386" y="9203"/>
                  </a:lnTo>
                  <a:cubicBezTo>
                    <a:pt x="6427" y="9321"/>
                    <a:pt x="6537" y="9396"/>
                    <a:pt x="6656" y="9396"/>
                  </a:cubicBezTo>
                  <a:cubicBezTo>
                    <a:pt x="6688" y="9396"/>
                    <a:pt x="6720" y="9391"/>
                    <a:pt x="6752" y="9379"/>
                  </a:cubicBezTo>
                  <a:cubicBezTo>
                    <a:pt x="6901" y="9326"/>
                    <a:pt x="6978" y="9161"/>
                    <a:pt x="6922" y="9011"/>
                  </a:cubicBezTo>
                  <a:lnTo>
                    <a:pt x="3762" y="169"/>
                  </a:lnTo>
                  <a:cubicBezTo>
                    <a:pt x="3722" y="56"/>
                    <a:pt x="3609" y="0"/>
                    <a:pt x="3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20"/>
            <p:cNvSpPr/>
            <p:nvPr/>
          </p:nvSpPr>
          <p:spPr>
            <a:xfrm>
              <a:off x="1617120" y="4194000"/>
              <a:ext cx="276840" cy="423360"/>
            </a:xfrm>
            <a:custGeom>
              <a:avLst/>
              <a:gdLst/>
              <a:ahLst/>
              <a:rect l="l" t="t" r="r" b="b"/>
              <a:pathLst>
                <a:path w="18217" h="25588">
                  <a:moveTo>
                    <a:pt x="3310" y="1"/>
                  </a:moveTo>
                  <a:cubicBezTo>
                    <a:pt x="1250" y="1"/>
                    <a:pt x="0" y="2274"/>
                    <a:pt x="1103" y="4013"/>
                  </a:cubicBezTo>
                  <a:lnTo>
                    <a:pt x="14784" y="25587"/>
                  </a:lnTo>
                  <a:lnTo>
                    <a:pt x="18217" y="23091"/>
                  </a:lnTo>
                  <a:lnTo>
                    <a:pt x="8175" y="3007"/>
                  </a:lnTo>
                  <a:cubicBezTo>
                    <a:pt x="7254" y="1165"/>
                    <a:pt x="5370" y="1"/>
                    <a:pt x="3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21"/>
            <p:cNvSpPr/>
            <p:nvPr/>
          </p:nvSpPr>
          <p:spPr>
            <a:xfrm>
              <a:off x="1621080" y="4189320"/>
              <a:ext cx="277560" cy="432720"/>
            </a:xfrm>
            <a:custGeom>
              <a:avLst/>
              <a:gdLst/>
              <a:ahLst/>
              <a:rect l="l" t="t" r="r" b="b"/>
              <a:pathLst>
                <a:path w="18280" h="26156">
                  <a:moveTo>
                    <a:pt x="3056" y="569"/>
                  </a:moveTo>
                  <a:cubicBezTo>
                    <a:pt x="5021" y="569"/>
                    <a:pt x="6788" y="1661"/>
                    <a:pt x="7667" y="3418"/>
                  </a:cubicBezTo>
                  <a:lnTo>
                    <a:pt x="17600" y="23286"/>
                  </a:lnTo>
                  <a:lnTo>
                    <a:pt x="14607" y="25462"/>
                  </a:lnTo>
                  <a:lnTo>
                    <a:pt x="1090" y="4145"/>
                  </a:lnTo>
                  <a:cubicBezTo>
                    <a:pt x="628" y="3417"/>
                    <a:pt x="600" y="2531"/>
                    <a:pt x="1015" y="1775"/>
                  </a:cubicBezTo>
                  <a:cubicBezTo>
                    <a:pt x="1432" y="1021"/>
                    <a:pt x="2194" y="569"/>
                    <a:pt x="3056" y="569"/>
                  </a:cubicBezTo>
                  <a:close/>
                  <a:moveTo>
                    <a:pt x="3056" y="0"/>
                  </a:moveTo>
                  <a:cubicBezTo>
                    <a:pt x="1983" y="0"/>
                    <a:pt x="1034" y="562"/>
                    <a:pt x="518" y="1501"/>
                  </a:cubicBezTo>
                  <a:cubicBezTo>
                    <a:pt x="1" y="2441"/>
                    <a:pt x="35" y="3544"/>
                    <a:pt x="609" y="4449"/>
                  </a:cubicBezTo>
                  <a:lnTo>
                    <a:pt x="14291" y="26023"/>
                  </a:lnTo>
                  <a:cubicBezTo>
                    <a:pt x="14332" y="26088"/>
                    <a:pt x="14399" y="26134"/>
                    <a:pt x="14477" y="26150"/>
                  </a:cubicBezTo>
                  <a:cubicBezTo>
                    <a:pt x="14495" y="26153"/>
                    <a:pt x="14512" y="26155"/>
                    <a:pt x="14530" y="26155"/>
                  </a:cubicBezTo>
                  <a:cubicBezTo>
                    <a:pt x="14590" y="26154"/>
                    <a:pt x="14649" y="26136"/>
                    <a:pt x="14698" y="26100"/>
                  </a:cubicBezTo>
                  <a:lnTo>
                    <a:pt x="18130" y="23604"/>
                  </a:lnTo>
                  <a:cubicBezTo>
                    <a:pt x="18242" y="23523"/>
                    <a:pt x="18280" y="23371"/>
                    <a:pt x="18217" y="23247"/>
                  </a:cubicBezTo>
                  <a:lnTo>
                    <a:pt x="8175" y="3164"/>
                  </a:lnTo>
                  <a:cubicBezTo>
                    <a:pt x="7199" y="1213"/>
                    <a:pt x="5237" y="0"/>
                    <a:pt x="30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22"/>
            <p:cNvSpPr/>
            <p:nvPr/>
          </p:nvSpPr>
          <p:spPr>
            <a:xfrm>
              <a:off x="1661760" y="4530960"/>
              <a:ext cx="265320" cy="247320"/>
            </a:xfrm>
            <a:custGeom>
              <a:avLst/>
              <a:gdLst/>
              <a:ahLst/>
              <a:rect l="l" t="t" r="r" b="b"/>
              <a:pathLst>
                <a:path w="17474" h="14990">
                  <a:moveTo>
                    <a:pt x="14042" y="0"/>
                  </a:moveTo>
                  <a:lnTo>
                    <a:pt x="0" y="9984"/>
                  </a:lnTo>
                  <a:cubicBezTo>
                    <a:pt x="0" y="9984"/>
                    <a:pt x="1178" y="14990"/>
                    <a:pt x="8683" y="14990"/>
                  </a:cubicBezTo>
                  <a:cubicBezTo>
                    <a:pt x="8904" y="14990"/>
                    <a:pt x="9130" y="14985"/>
                    <a:pt x="9361" y="14977"/>
                  </a:cubicBezTo>
                  <a:cubicBezTo>
                    <a:pt x="17474" y="14666"/>
                    <a:pt x="17161" y="6240"/>
                    <a:pt x="17161" y="6240"/>
                  </a:cubicBezTo>
                  <a:lnTo>
                    <a:pt x="14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23"/>
            <p:cNvSpPr/>
            <p:nvPr/>
          </p:nvSpPr>
          <p:spPr>
            <a:xfrm>
              <a:off x="1657080" y="4526280"/>
              <a:ext cx="272880" cy="257040"/>
            </a:xfrm>
            <a:custGeom>
              <a:avLst/>
              <a:gdLst/>
              <a:ahLst/>
              <a:rect l="l" t="t" r="r" b="b"/>
              <a:pathLst>
                <a:path w="17976" h="15560">
                  <a:moveTo>
                    <a:pt x="14238" y="709"/>
                  </a:moveTo>
                  <a:lnTo>
                    <a:pt x="17181" y="6594"/>
                  </a:lnTo>
                  <a:cubicBezTo>
                    <a:pt x="17185" y="6948"/>
                    <a:pt x="17157" y="8814"/>
                    <a:pt x="16339" y="10680"/>
                  </a:cubicBezTo>
                  <a:cubicBezTo>
                    <a:pt x="15142" y="13406"/>
                    <a:pt x="12892" y="14853"/>
                    <a:pt x="9653" y="14977"/>
                  </a:cubicBezTo>
                  <a:cubicBezTo>
                    <a:pt x="9427" y="14986"/>
                    <a:pt x="9205" y="14990"/>
                    <a:pt x="8989" y="14990"/>
                  </a:cubicBezTo>
                  <a:cubicBezTo>
                    <a:pt x="2530" y="14990"/>
                    <a:pt x="923" y="11270"/>
                    <a:pt x="633" y="10384"/>
                  </a:cubicBezTo>
                  <a:lnTo>
                    <a:pt x="14238" y="709"/>
                  </a:lnTo>
                  <a:close/>
                  <a:moveTo>
                    <a:pt x="14344" y="1"/>
                  </a:moveTo>
                  <a:cubicBezTo>
                    <a:pt x="14288" y="1"/>
                    <a:pt x="14231" y="18"/>
                    <a:pt x="14181" y="53"/>
                  </a:cubicBezTo>
                  <a:lnTo>
                    <a:pt x="139" y="10037"/>
                  </a:lnTo>
                  <a:cubicBezTo>
                    <a:pt x="45" y="10104"/>
                    <a:pt x="1" y="10222"/>
                    <a:pt x="28" y="10335"/>
                  </a:cubicBezTo>
                  <a:cubicBezTo>
                    <a:pt x="40" y="10388"/>
                    <a:pt x="1347" y="15560"/>
                    <a:pt x="8995" y="15560"/>
                  </a:cubicBezTo>
                  <a:cubicBezTo>
                    <a:pt x="9216" y="15560"/>
                    <a:pt x="9444" y="15555"/>
                    <a:pt x="9676" y="15545"/>
                  </a:cubicBezTo>
                  <a:cubicBezTo>
                    <a:pt x="17976" y="15227"/>
                    <a:pt x="17752" y="6602"/>
                    <a:pt x="17749" y="6515"/>
                  </a:cubicBezTo>
                  <a:cubicBezTo>
                    <a:pt x="17748" y="6474"/>
                    <a:pt x="17737" y="6435"/>
                    <a:pt x="17719" y="6398"/>
                  </a:cubicBezTo>
                  <a:lnTo>
                    <a:pt x="14600" y="158"/>
                  </a:lnTo>
                  <a:cubicBezTo>
                    <a:pt x="14549" y="57"/>
                    <a:pt x="14448" y="1"/>
                    <a:pt x="14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24"/>
            <p:cNvSpPr/>
            <p:nvPr/>
          </p:nvSpPr>
          <p:spPr>
            <a:xfrm>
              <a:off x="1280520" y="4226040"/>
              <a:ext cx="482040" cy="443520"/>
            </a:xfrm>
            <a:custGeom>
              <a:avLst/>
              <a:gdLst/>
              <a:ahLst/>
              <a:rect l="l" t="t" r="r" b="b"/>
              <a:pathLst>
                <a:path w="31660" h="26791">
                  <a:moveTo>
                    <a:pt x="27084" y="0"/>
                  </a:moveTo>
                  <a:cubicBezTo>
                    <a:pt x="26529" y="0"/>
                    <a:pt x="25967" y="116"/>
                    <a:pt x="25435" y="355"/>
                  </a:cubicBezTo>
                  <a:lnTo>
                    <a:pt x="1" y="11814"/>
                  </a:lnTo>
                  <a:lnTo>
                    <a:pt x="1562" y="26790"/>
                  </a:lnTo>
                  <a:lnTo>
                    <a:pt x="29390" y="7311"/>
                  </a:lnTo>
                  <a:cubicBezTo>
                    <a:pt x="31239" y="6017"/>
                    <a:pt x="31660" y="3453"/>
                    <a:pt x="30321" y="1635"/>
                  </a:cubicBezTo>
                  <a:cubicBezTo>
                    <a:pt x="29544" y="580"/>
                    <a:pt x="28330" y="0"/>
                    <a:pt x="27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25"/>
            <p:cNvSpPr/>
            <p:nvPr/>
          </p:nvSpPr>
          <p:spPr>
            <a:xfrm>
              <a:off x="1276200" y="4221360"/>
              <a:ext cx="484560" cy="452880"/>
            </a:xfrm>
            <a:custGeom>
              <a:avLst/>
              <a:gdLst/>
              <a:ahLst/>
              <a:rect l="l" t="t" r="r" b="b"/>
              <a:pathLst>
                <a:path w="31815" h="27356">
                  <a:moveTo>
                    <a:pt x="27369" y="568"/>
                  </a:moveTo>
                  <a:cubicBezTo>
                    <a:pt x="28530" y="568"/>
                    <a:pt x="29668" y="1108"/>
                    <a:pt x="30387" y="2084"/>
                  </a:cubicBezTo>
                  <a:cubicBezTo>
                    <a:pt x="31631" y="3773"/>
                    <a:pt x="31241" y="6155"/>
                    <a:pt x="29521" y="7359"/>
                  </a:cubicBezTo>
                  <a:lnTo>
                    <a:pt x="2088" y="26561"/>
                  </a:lnTo>
                  <a:lnTo>
                    <a:pt x="601" y="12270"/>
                  </a:lnTo>
                  <a:lnTo>
                    <a:pt x="25847" y="895"/>
                  </a:lnTo>
                  <a:cubicBezTo>
                    <a:pt x="26336" y="674"/>
                    <a:pt x="26855" y="568"/>
                    <a:pt x="27369" y="568"/>
                  </a:cubicBezTo>
                  <a:close/>
                  <a:moveTo>
                    <a:pt x="27365" y="1"/>
                  </a:moveTo>
                  <a:cubicBezTo>
                    <a:pt x="26773" y="1"/>
                    <a:pt x="26176" y="122"/>
                    <a:pt x="25612" y="376"/>
                  </a:cubicBezTo>
                  <a:lnTo>
                    <a:pt x="179" y="11835"/>
                  </a:lnTo>
                  <a:cubicBezTo>
                    <a:pt x="68" y="11886"/>
                    <a:pt x="1" y="12003"/>
                    <a:pt x="13" y="12124"/>
                  </a:cubicBezTo>
                  <a:lnTo>
                    <a:pt x="1574" y="27101"/>
                  </a:lnTo>
                  <a:cubicBezTo>
                    <a:pt x="1584" y="27200"/>
                    <a:pt x="1647" y="27288"/>
                    <a:pt x="1739" y="27330"/>
                  </a:cubicBezTo>
                  <a:cubicBezTo>
                    <a:pt x="1775" y="27347"/>
                    <a:pt x="1816" y="27356"/>
                    <a:pt x="1857" y="27356"/>
                  </a:cubicBezTo>
                  <a:cubicBezTo>
                    <a:pt x="1914" y="27356"/>
                    <a:pt x="1972" y="27338"/>
                    <a:pt x="2019" y="27304"/>
                  </a:cubicBezTo>
                  <a:lnTo>
                    <a:pt x="29847" y="7824"/>
                  </a:lnTo>
                  <a:cubicBezTo>
                    <a:pt x="30798" y="7160"/>
                    <a:pt x="31439" y="6140"/>
                    <a:pt x="31627" y="4995"/>
                  </a:cubicBezTo>
                  <a:cubicBezTo>
                    <a:pt x="31814" y="3852"/>
                    <a:pt x="31532" y="2680"/>
                    <a:pt x="30844" y="1747"/>
                  </a:cubicBezTo>
                  <a:cubicBezTo>
                    <a:pt x="30016" y="623"/>
                    <a:pt x="28704" y="1"/>
                    <a:pt x="27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26"/>
            <p:cNvSpPr/>
            <p:nvPr/>
          </p:nvSpPr>
          <p:spPr>
            <a:xfrm>
              <a:off x="823320" y="4655160"/>
              <a:ext cx="398880" cy="65880"/>
            </a:xfrm>
            <a:custGeom>
              <a:avLst/>
              <a:gdLst/>
              <a:ahLst/>
              <a:rect l="l" t="t" r="r" b="b"/>
              <a:pathLst>
                <a:path w="26209" h="4058">
                  <a:moveTo>
                    <a:pt x="0" y="0"/>
                  </a:moveTo>
                  <a:lnTo>
                    <a:pt x="0" y="4057"/>
                  </a:lnTo>
                  <a:lnTo>
                    <a:pt x="26209" y="4057"/>
                  </a:lnTo>
                  <a:lnTo>
                    <a:pt x="26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27"/>
            <p:cNvSpPr/>
            <p:nvPr/>
          </p:nvSpPr>
          <p:spPr>
            <a:xfrm>
              <a:off x="819000" y="4650480"/>
              <a:ext cx="407520" cy="75240"/>
            </a:xfrm>
            <a:custGeom>
              <a:avLst/>
              <a:gdLst/>
              <a:ahLst/>
              <a:rect l="l" t="t" r="r" b="b"/>
              <a:pathLst>
                <a:path w="26781" h="4627">
                  <a:moveTo>
                    <a:pt x="26210" y="571"/>
                  </a:moveTo>
                  <a:lnTo>
                    <a:pt x="26210" y="4058"/>
                  </a:lnTo>
                  <a:lnTo>
                    <a:pt x="570" y="4058"/>
                  </a:lnTo>
                  <a:lnTo>
                    <a:pt x="570" y="571"/>
                  </a:lnTo>
                  <a:close/>
                  <a:moveTo>
                    <a:pt x="286" y="1"/>
                  </a:moveTo>
                  <a:cubicBezTo>
                    <a:pt x="129" y="1"/>
                    <a:pt x="1" y="128"/>
                    <a:pt x="1" y="285"/>
                  </a:cubicBezTo>
                  <a:lnTo>
                    <a:pt x="1" y="4342"/>
                  </a:lnTo>
                  <a:cubicBezTo>
                    <a:pt x="1" y="4499"/>
                    <a:pt x="129" y="4626"/>
                    <a:pt x="286" y="4626"/>
                  </a:cubicBezTo>
                  <a:lnTo>
                    <a:pt x="26495" y="4626"/>
                  </a:lnTo>
                  <a:cubicBezTo>
                    <a:pt x="26652" y="4626"/>
                    <a:pt x="26780" y="4499"/>
                    <a:pt x="26779" y="4342"/>
                  </a:cubicBezTo>
                  <a:lnTo>
                    <a:pt x="26779" y="285"/>
                  </a:lnTo>
                  <a:cubicBezTo>
                    <a:pt x="26780" y="128"/>
                    <a:pt x="26652" y="1"/>
                    <a:pt x="26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28"/>
            <p:cNvSpPr/>
            <p:nvPr/>
          </p:nvSpPr>
          <p:spPr>
            <a:xfrm>
              <a:off x="680400" y="4463640"/>
              <a:ext cx="346320" cy="154080"/>
            </a:xfrm>
            <a:custGeom>
              <a:avLst/>
              <a:gdLst/>
              <a:ahLst/>
              <a:rect l="l" t="t" r="r" b="b"/>
              <a:pathLst>
                <a:path w="22778" h="9360">
                  <a:moveTo>
                    <a:pt x="0" y="0"/>
                  </a:moveTo>
                  <a:lnTo>
                    <a:pt x="0" y="9360"/>
                  </a:lnTo>
                  <a:lnTo>
                    <a:pt x="22778" y="9360"/>
                  </a:lnTo>
                  <a:lnTo>
                    <a:pt x="227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29"/>
            <p:cNvSpPr/>
            <p:nvPr/>
          </p:nvSpPr>
          <p:spPr>
            <a:xfrm>
              <a:off x="676080" y="4458960"/>
              <a:ext cx="354960" cy="163440"/>
            </a:xfrm>
            <a:custGeom>
              <a:avLst/>
              <a:gdLst/>
              <a:ahLst/>
              <a:rect l="l" t="t" r="r" b="b"/>
              <a:pathLst>
                <a:path w="23346" h="9930">
                  <a:moveTo>
                    <a:pt x="22778" y="568"/>
                  </a:moveTo>
                  <a:lnTo>
                    <a:pt x="22778" y="9360"/>
                  </a:lnTo>
                  <a:lnTo>
                    <a:pt x="569" y="9360"/>
                  </a:lnTo>
                  <a:lnTo>
                    <a:pt x="569" y="568"/>
                  </a:lnTo>
                  <a:close/>
                  <a:moveTo>
                    <a:pt x="282" y="0"/>
                  </a:moveTo>
                  <a:cubicBezTo>
                    <a:pt x="126" y="0"/>
                    <a:pt x="0" y="128"/>
                    <a:pt x="0" y="284"/>
                  </a:cubicBezTo>
                  <a:lnTo>
                    <a:pt x="0" y="9644"/>
                  </a:lnTo>
                  <a:cubicBezTo>
                    <a:pt x="0" y="9801"/>
                    <a:pt x="127" y="9929"/>
                    <a:pt x="284" y="9929"/>
                  </a:cubicBezTo>
                  <a:lnTo>
                    <a:pt x="23062" y="9929"/>
                  </a:lnTo>
                  <a:cubicBezTo>
                    <a:pt x="23219" y="9929"/>
                    <a:pt x="23346" y="9801"/>
                    <a:pt x="23346" y="9645"/>
                  </a:cubicBezTo>
                  <a:lnTo>
                    <a:pt x="23346" y="284"/>
                  </a:lnTo>
                  <a:cubicBezTo>
                    <a:pt x="23346" y="128"/>
                    <a:pt x="23220" y="0"/>
                    <a:pt x="23064" y="0"/>
                  </a:cubicBezTo>
                  <a:cubicBezTo>
                    <a:pt x="23063" y="0"/>
                    <a:pt x="23062" y="0"/>
                    <a:pt x="23062" y="0"/>
                  </a:cubicBezTo>
                  <a:lnTo>
                    <a:pt x="284" y="0"/>
                  </a:lnTo>
                  <a:cubicBezTo>
                    <a:pt x="284" y="0"/>
                    <a:pt x="283" y="0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30"/>
            <p:cNvSpPr/>
            <p:nvPr/>
          </p:nvSpPr>
          <p:spPr>
            <a:xfrm>
              <a:off x="956520" y="4287240"/>
              <a:ext cx="346320" cy="330120"/>
            </a:xfrm>
            <a:custGeom>
              <a:avLst/>
              <a:gdLst/>
              <a:ahLst/>
              <a:rect l="l" t="t" r="r" b="b"/>
              <a:pathLst>
                <a:path w="22778" h="19971">
                  <a:moveTo>
                    <a:pt x="50" y="0"/>
                  </a:moveTo>
                  <a:cubicBezTo>
                    <a:pt x="23" y="0"/>
                    <a:pt x="0" y="23"/>
                    <a:pt x="0" y="50"/>
                  </a:cubicBezTo>
                  <a:lnTo>
                    <a:pt x="0" y="19970"/>
                  </a:lnTo>
                  <a:lnTo>
                    <a:pt x="22778" y="19970"/>
                  </a:lnTo>
                  <a:lnTo>
                    <a:pt x="22778" y="50"/>
                  </a:lnTo>
                  <a:cubicBezTo>
                    <a:pt x="22778" y="23"/>
                    <a:pt x="22755" y="0"/>
                    <a:pt x="22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31"/>
            <p:cNvSpPr/>
            <p:nvPr/>
          </p:nvSpPr>
          <p:spPr>
            <a:xfrm>
              <a:off x="952200" y="4282560"/>
              <a:ext cx="354960" cy="339480"/>
            </a:xfrm>
            <a:custGeom>
              <a:avLst/>
              <a:gdLst/>
              <a:ahLst/>
              <a:rect l="l" t="t" r="r" b="b"/>
              <a:pathLst>
                <a:path w="23348" h="20539">
                  <a:moveTo>
                    <a:pt x="21347" y="570"/>
                  </a:moveTo>
                  <a:cubicBezTo>
                    <a:pt x="22138" y="570"/>
                    <a:pt x="22778" y="1210"/>
                    <a:pt x="22778" y="2001"/>
                  </a:cubicBezTo>
                  <a:lnTo>
                    <a:pt x="22778" y="19969"/>
                  </a:lnTo>
                  <a:lnTo>
                    <a:pt x="570" y="19969"/>
                  </a:lnTo>
                  <a:lnTo>
                    <a:pt x="570" y="2001"/>
                  </a:lnTo>
                  <a:cubicBezTo>
                    <a:pt x="570" y="1210"/>
                    <a:pt x="1212" y="570"/>
                    <a:pt x="2002" y="570"/>
                  </a:cubicBezTo>
                  <a:close/>
                  <a:moveTo>
                    <a:pt x="2002" y="0"/>
                  </a:moveTo>
                  <a:cubicBezTo>
                    <a:pt x="898" y="2"/>
                    <a:pt x="3" y="897"/>
                    <a:pt x="2" y="2001"/>
                  </a:cubicBezTo>
                  <a:lnTo>
                    <a:pt x="2" y="20254"/>
                  </a:lnTo>
                  <a:cubicBezTo>
                    <a:pt x="1" y="20410"/>
                    <a:pt x="129" y="20538"/>
                    <a:pt x="286" y="20538"/>
                  </a:cubicBezTo>
                  <a:lnTo>
                    <a:pt x="23064" y="20538"/>
                  </a:lnTo>
                  <a:cubicBezTo>
                    <a:pt x="23221" y="20538"/>
                    <a:pt x="23348" y="20410"/>
                    <a:pt x="23348" y="20254"/>
                  </a:cubicBezTo>
                  <a:lnTo>
                    <a:pt x="23348" y="2001"/>
                  </a:lnTo>
                  <a:cubicBezTo>
                    <a:pt x="23347" y="897"/>
                    <a:pt x="22452" y="2"/>
                    <a:pt x="213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32"/>
            <p:cNvSpPr/>
            <p:nvPr/>
          </p:nvSpPr>
          <p:spPr>
            <a:xfrm>
              <a:off x="608760" y="4691520"/>
              <a:ext cx="703800" cy="146160"/>
            </a:xfrm>
            <a:custGeom>
              <a:avLst/>
              <a:gdLst/>
              <a:ahLst/>
              <a:rect l="l" t="t" r="r" b="b"/>
              <a:pathLst>
                <a:path w="46179" h="8894">
                  <a:moveTo>
                    <a:pt x="4447" y="0"/>
                  </a:moveTo>
                  <a:cubicBezTo>
                    <a:pt x="1991" y="0"/>
                    <a:pt x="1" y="1991"/>
                    <a:pt x="1" y="4446"/>
                  </a:cubicBezTo>
                  <a:cubicBezTo>
                    <a:pt x="2" y="6903"/>
                    <a:pt x="1991" y="8894"/>
                    <a:pt x="4447" y="8894"/>
                  </a:cubicBezTo>
                  <a:lnTo>
                    <a:pt x="41733" y="8894"/>
                  </a:lnTo>
                  <a:cubicBezTo>
                    <a:pt x="44188" y="8894"/>
                    <a:pt x="46179" y="6903"/>
                    <a:pt x="46179" y="4446"/>
                  </a:cubicBezTo>
                  <a:cubicBezTo>
                    <a:pt x="46179" y="1991"/>
                    <a:pt x="44188" y="0"/>
                    <a:pt x="4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33"/>
            <p:cNvSpPr/>
            <p:nvPr/>
          </p:nvSpPr>
          <p:spPr>
            <a:xfrm>
              <a:off x="604440" y="4686840"/>
              <a:ext cx="712440" cy="155520"/>
            </a:xfrm>
            <a:custGeom>
              <a:avLst/>
              <a:gdLst/>
              <a:ahLst/>
              <a:rect l="l" t="t" r="r" b="b"/>
              <a:pathLst>
                <a:path w="46749" h="9462">
                  <a:moveTo>
                    <a:pt x="42017" y="570"/>
                  </a:moveTo>
                  <a:cubicBezTo>
                    <a:pt x="44311" y="570"/>
                    <a:pt x="46179" y="2436"/>
                    <a:pt x="46179" y="4730"/>
                  </a:cubicBezTo>
                  <a:cubicBezTo>
                    <a:pt x="46179" y="7026"/>
                    <a:pt x="44311" y="8892"/>
                    <a:pt x="42017" y="8892"/>
                  </a:cubicBezTo>
                  <a:lnTo>
                    <a:pt x="4731" y="8892"/>
                  </a:lnTo>
                  <a:cubicBezTo>
                    <a:pt x="2435" y="8892"/>
                    <a:pt x="569" y="7026"/>
                    <a:pt x="569" y="4730"/>
                  </a:cubicBezTo>
                  <a:cubicBezTo>
                    <a:pt x="569" y="2436"/>
                    <a:pt x="2437" y="570"/>
                    <a:pt x="4731" y="570"/>
                  </a:cubicBezTo>
                  <a:close/>
                  <a:moveTo>
                    <a:pt x="4731" y="0"/>
                  </a:moveTo>
                  <a:cubicBezTo>
                    <a:pt x="2122" y="0"/>
                    <a:pt x="1" y="2122"/>
                    <a:pt x="1" y="4730"/>
                  </a:cubicBezTo>
                  <a:cubicBezTo>
                    <a:pt x="1" y="7339"/>
                    <a:pt x="2122" y="9462"/>
                    <a:pt x="4731" y="9462"/>
                  </a:cubicBezTo>
                  <a:lnTo>
                    <a:pt x="42017" y="9462"/>
                  </a:lnTo>
                  <a:cubicBezTo>
                    <a:pt x="44626" y="9462"/>
                    <a:pt x="46748" y="7339"/>
                    <a:pt x="46748" y="4730"/>
                  </a:cubicBezTo>
                  <a:cubicBezTo>
                    <a:pt x="46748" y="2122"/>
                    <a:pt x="44626" y="0"/>
                    <a:pt x="42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34"/>
            <p:cNvSpPr/>
            <p:nvPr/>
          </p:nvSpPr>
          <p:spPr>
            <a:xfrm>
              <a:off x="694440" y="4691520"/>
              <a:ext cx="703800" cy="146160"/>
            </a:xfrm>
            <a:custGeom>
              <a:avLst/>
              <a:gdLst/>
              <a:ahLst/>
              <a:rect l="l" t="t" r="r" b="b"/>
              <a:pathLst>
                <a:path w="46180" h="8894">
                  <a:moveTo>
                    <a:pt x="4448" y="0"/>
                  </a:moveTo>
                  <a:cubicBezTo>
                    <a:pt x="1992" y="0"/>
                    <a:pt x="2" y="1991"/>
                    <a:pt x="2" y="4446"/>
                  </a:cubicBezTo>
                  <a:cubicBezTo>
                    <a:pt x="0" y="6903"/>
                    <a:pt x="1992" y="8894"/>
                    <a:pt x="4448" y="8894"/>
                  </a:cubicBezTo>
                  <a:lnTo>
                    <a:pt x="41734" y="8894"/>
                  </a:lnTo>
                  <a:cubicBezTo>
                    <a:pt x="44189" y="8894"/>
                    <a:pt x="46180" y="6903"/>
                    <a:pt x="46180" y="4446"/>
                  </a:cubicBezTo>
                  <a:cubicBezTo>
                    <a:pt x="46180" y="1991"/>
                    <a:pt x="44189" y="0"/>
                    <a:pt x="417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35"/>
            <p:cNvSpPr/>
            <p:nvPr/>
          </p:nvSpPr>
          <p:spPr>
            <a:xfrm>
              <a:off x="690120" y="4686840"/>
              <a:ext cx="712440" cy="155520"/>
            </a:xfrm>
            <a:custGeom>
              <a:avLst/>
              <a:gdLst/>
              <a:ahLst/>
              <a:rect l="l" t="t" r="r" b="b"/>
              <a:pathLst>
                <a:path w="46748" h="9462">
                  <a:moveTo>
                    <a:pt x="42018" y="570"/>
                  </a:moveTo>
                  <a:cubicBezTo>
                    <a:pt x="44312" y="570"/>
                    <a:pt x="46180" y="2436"/>
                    <a:pt x="46180" y="4730"/>
                  </a:cubicBezTo>
                  <a:cubicBezTo>
                    <a:pt x="46180" y="7026"/>
                    <a:pt x="44312" y="8892"/>
                    <a:pt x="42018" y="8892"/>
                  </a:cubicBezTo>
                  <a:lnTo>
                    <a:pt x="4732" y="8892"/>
                  </a:lnTo>
                  <a:cubicBezTo>
                    <a:pt x="2436" y="8892"/>
                    <a:pt x="570" y="7026"/>
                    <a:pt x="570" y="4730"/>
                  </a:cubicBezTo>
                  <a:cubicBezTo>
                    <a:pt x="570" y="2436"/>
                    <a:pt x="2436" y="570"/>
                    <a:pt x="4732" y="570"/>
                  </a:cubicBezTo>
                  <a:close/>
                  <a:moveTo>
                    <a:pt x="4732" y="0"/>
                  </a:moveTo>
                  <a:cubicBezTo>
                    <a:pt x="2123" y="0"/>
                    <a:pt x="0" y="2122"/>
                    <a:pt x="0" y="4730"/>
                  </a:cubicBezTo>
                  <a:cubicBezTo>
                    <a:pt x="0" y="7339"/>
                    <a:pt x="2123" y="9462"/>
                    <a:pt x="4732" y="9462"/>
                  </a:cubicBezTo>
                  <a:lnTo>
                    <a:pt x="42018" y="9462"/>
                  </a:lnTo>
                  <a:cubicBezTo>
                    <a:pt x="44626" y="9462"/>
                    <a:pt x="46748" y="7339"/>
                    <a:pt x="46748" y="4730"/>
                  </a:cubicBezTo>
                  <a:cubicBezTo>
                    <a:pt x="46748" y="2122"/>
                    <a:pt x="44626" y="0"/>
                    <a:pt x="4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36"/>
            <p:cNvSpPr/>
            <p:nvPr/>
          </p:nvSpPr>
          <p:spPr>
            <a:xfrm>
              <a:off x="680400" y="4619160"/>
              <a:ext cx="622800" cy="50400"/>
            </a:xfrm>
            <a:custGeom>
              <a:avLst/>
              <a:gdLst/>
              <a:ahLst/>
              <a:rect l="l" t="t" r="r" b="b"/>
              <a:pathLst>
                <a:path w="40875" h="3120">
                  <a:moveTo>
                    <a:pt x="0" y="0"/>
                  </a:moveTo>
                  <a:lnTo>
                    <a:pt x="0" y="3119"/>
                  </a:lnTo>
                  <a:lnTo>
                    <a:pt x="40875" y="3119"/>
                  </a:lnTo>
                  <a:lnTo>
                    <a:pt x="4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37"/>
            <p:cNvSpPr/>
            <p:nvPr/>
          </p:nvSpPr>
          <p:spPr>
            <a:xfrm>
              <a:off x="676080" y="4614120"/>
              <a:ext cx="631440" cy="59760"/>
            </a:xfrm>
            <a:custGeom>
              <a:avLst/>
              <a:gdLst/>
              <a:ahLst/>
              <a:rect l="l" t="t" r="r" b="b"/>
              <a:pathLst>
                <a:path w="41447" h="3691">
                  <a:moveTo>
                    <a:pt x="40875" y="570"/>
                  </a:moveTo>
                  <a:lnTo>
                    <a:pt x="40875" y="3121"/>
                  </a:lnTo>
                  <a:lnTo>
                    <a:pt x="571" y="3121"/>
                  </a:lnTo>
                  <a:lnTo>
                    <a:pt x="571" y="570"/>
                  </a:lnTo>
                  <a:close/>
                  <a:moveTo>
                    <a:pt x="286" y="1"/>
                  </a:moveTo>
                  <a:cubicBezTo>
                    <a:pt x="129" y="1"/>
                    <a:pt x="2" y="129"/>
                    <a:pt x="2" y="286"/>
                  </a:cubicBezTo>
                  <a:lnTo>
                    <a:pt x="2" y="3405"/>
                  </a:lnTo>
                  <a:cubicBezTo>
                    <a:pt x="1" y="3563"/>
                    <a:pt x="129" y="3691"/>
                    <a:pt x="286" y="3691"/>
                  </a:cubicBezTo>
                  <a:lnTo>
                    <a:pt x="41161" y="3691"/>
                  </a:lnTo>
                  <a:cubicBezTo>
                    <a:pt x="41318" y="3691"/>
                    <a:pt x="41446" y="3563"/>
                    <a:pt x="41445" y="3405"/>
                  </a:cubicBezTo>
                  <a:lnTo>
                    <a:pt x="41445" y="286"/>
                  </a:lnTo>
                  <a:cubicBezTo>
                    <a:pt x="41445" y="129"/>
                    <a:pt x="41318" y="1"/>
                    <a:pt x="41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38"/>
            <p:cNvSpPr/>
            <p:nvPr/>
          </p:nvSpPr>
          <p:spPr>
            <a:xfrm>
              <a:off x="720000" y="4718520"/>
              <a:ext cx="87840" cy="91800"/>
            </a:xfrm>
            <a:custGeom>
              <a:avLst/>
              <a:gdLst/>
              <a:ahLst/>
              <a:rect l="l" t="t" r="r" b="b"/>
              <a:pathLst>
                <a:path w="5839" h="5618">
                  <a:moveTo>
                    <a:pt x="3031" y="1"/>
                  </a:moveTo>
                  <a:cubicBezTo>
                    <a:pt x="1896" y="1"/>
                    <a:pt x="872" y="684"/>
                    <a:pt x="436" y="1733"/>
                  </a:cubicBezTo>
                  <a:cubicBezTo>
                    <a:pt x="1" y="2784"/>
                    <a:pt x="242" y="3991"/>
                    <a:pt x="1044" y="4794"/>
                  </a:cubicBezTo>
                  <a:cubicBezTo>
                    <a:pt x="1582" y="5332"/>
                    <a:pt x="2301" y="5617"/>
                    <a:pt x="3032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2" y="1"/>
                    <a:pt x="30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39"/>
            <p:cNvSpPr/>
            <p:nvPr/>
          </p:nvSpPr>
          <p:spPr>
            <a:xfrm>
              <a:off x="71892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6" h="6186">
                  <a:moveTo>
                    <a:pt x="3094" y="569"/>
                  </a:moveTo>
                  <a:cubicBezTo>
                    <a:pt x="4486" y="569"/>
                    <a:pt x="5618" y="1700"/>
                    <a:pt x="5618" y="3092"/>
                  </a:cubicBezTo>
                  <a:cubicBezTo>
                    <a:pt x="5618" y="4485"/>
                    <a:pt x="4486" y="5617"/>
                    <a:pt x="3094" y="5617"/>
                  </a:cubicBezTo>
                  <a:cubicBezTo>
                    <a:pt x="1702" y="5617"/>
                    <a:pt x="571" y="4485"/>
                    <a:pt x="571" y="3092"/>
                  </a:cubicBezTo>
                  <a:cubicBezTo>
                    <a:pt x="571" y="1700"/>
                    <a:pt x="1703" y="569"/>
                    <a:pt x="3094" y="569"/>
                  </a:cubicBezTo>
                  <a:close/>
                  <a:moveTo>
                    <a:pt x="3094" y="1"/>
                  </a:moveTo>
                  <a:cubicBezTo>
                    <a:pt x="1389" y="1"/>
                    <a:pt x="1" y="1387"/>
                    <a:pt x="1" y="3092"/>
                  </a:cubicBezTo>
                  <a:cubicBezTo>
                    <a:pt x="1" y="4799"/>
                    <a:pt x="1389" y="6186"/>
                    <a:pt x="3094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9" y="1"/>
                    <a:pt x="3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40"/>
            <p:cNvSpPr/>
            <p:nvPr/>
          </p:nvSpPr>
          <p:spPr>
            <a:xfrm>
              <a:off x="837720" y="4718520"/>
              <a:ext cx="84240" cy="91800"/>
            </a:xfrm>
            <a:custGeom>
              <a:avLst/>
              <a:gdLst/>
              <a:ahLst/>
              <a:rect l="l" t="t" r="r" b="b"/>
              <a:pathLst>
                <a:path w="5617" h="5618">
                  <a:moveTo>
                    <a:pt x="2809" y="1"/>
                  </a:moveTo>
                  <a:cubicBezTo>
                    <a:pt x="1257" y="1"/>
                    <a:pt x="0" y="1258"/>
                    <a:pt x="0" y="2808"/>
                  </a:cubicBezTo>
                  <a:cubicBezTo>
                    <a:pt x="0" y="4360"/>
                    <a:pt x="1257" y="5618"/>
                    <a:pt x="2809" y="5618"/>
                  </a:cubicBezTo>
                  <a:cubicBezTo>
                    <a:pt x="4360" y="5618"/>
                    <a:pt x="5617" y="4360"/>
                    <a:pt x="5617" y="2808"/>
                  </a:cubicBezTo>
                  <a:cubicBezTo>
                    <a:pt x="5617" y="1258"/>
                    <a:pt x="4360" y="1"/>
                    <a:pt x="2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41"/>
            <p:cNvSpPr/>
            <p:nvPr/>
          </p:nvSpPr>
          <p:spPr>
            <a:xfrm>
              <a:off x="83340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6" h="6186">
                  <a:moveTo>
                    <a:pt x="3093" y="569"/>
                  </a:moveTo>
                  <a:cubicBezTo>
                    <a:pt x="4484" y="569"/>
                    <a:pt x="5617" y="1700"/>
                    <a:pt x="5617" y="3092"/>
                  </a:cubicBezTo>
                  <a:cubicBezTo>
                    <a:pt x="5617" y="4485"/>
                    <a:pt x="4484" y="5617"/>
                    <a:pt x="3093" y="5617"/>
                  </a:cubicBezTo>
                  <a:cubicBezTo>
                    <a:pt x="1701" y="5617"/>
                    <a:pt x="570" y="4485"/>
                    <a:pt x="570" y="3092"/>
                  </a:cubicBezTo>
                  <a:cubicBezTo>
                    <a:pt x="570" y="1700"/>
                    <a:pt x="1701" y="569"/>
                    <a:pt x="3093" y="569"/>
                  </a:cubicBezTo>
                  <a:close/>
                  <a:moveTo>
                    <a:pt x="3093" y="1"/>
                  </a:moveTo>
                  <a:cubicBezTo>
                    <a:pt x="1388" y="1"/>
                    <a:pt x="0" y="1387"/>
                    <a:pt x="0" y="3092"/>
                  </a:cubicBezTo>
                  <a:cubicBezTo>
                    <a:pt x="0" y="4799"/>
                    <a:pt x="1388" y="6186"/>
                    <a:pt x="3093" y="6186"/>
                  </a:cubicBezTo>
                  <a:cubicBezTo>
                    <a:pt x="4798" y="6186"/>
                    <a:pt x="6185" y="4798"/>
                    <a:pt x="6185" y="3092"/>
                  </a:cubicBezTo>
                  <a:cubicBezTo>
                    <a:pt x="6185" y="1387"/>
                    <a:pt x="4797" y="1"/>
                    <a:pt x="3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42"/>
            <p:cNvSpPr/>
            <p:nvPr/>
          </p:nvSpPr>
          <p:spPr>
            <a:xfrm>
              <a:off x="951840" y="4718520"/>
              <a:ext cx="84240" cy="91800"/>
            </a:xfrm>
            <a:custGeom>
              <a:avLst/>
              <a:gdLst/>
              <a:ahLst/>
              <a:rect l="l" t="t" r="r" b="b"/>
              <a:pathLst>
                <a:path w="5617" h="5618">
                  <a:moveTo>
                    <a:pt x="2808" y="1"/>
                  </a:moveTo>
                  <a:cubicBezTo>
                    <a:pt x="1258" y="1"/>
                    <a:pt x="1" y="1258"/>
                    <a:pt x="1" y="2808"/>
                  </a:cubicBezTo>
                  <a:cubicBezTo>
                    <a:pt x="1" y="4360"/>
                    <a:pt x="1258" y="5618"/>
                    <a:pt x="2808" y="5618"/>
                  </a:cubicBezTo>
                  <a:cubicBezTo>
                    <a:pt x="4359" y="5618"/>
                    <a:pt x="5616" y="4360"/>
                    <a:pt x="5616" y="2808"/>
                  </a:cubicBezTo>
                  <a:cubicBezTo>
                    <a:pt x="5616" y="1258"/>
                    <a:pt x="4359" y="1"/>
                    <a:pt x="2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43"/>
            <p:cNvSpPr/>
            <p:nvPr/>
          </p:nvSpPr>
          <p:spPr>
            <a:xfrm>
              <a:off x="94752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5" h="6186">
                  <a:moveTo>
                    <a:pt x="3092" y="569"/>
                  </a:moveTo>
                  <a:cubicBezTo>
                    <a:pt x="4483" y="569"/>
                    <a:pt x="5616" y="1700"/>
                    <a:pt x="5616" y="3092"/>
                  </a:cubicBezTo>
                  <a:cubicBezTo>
                    <a:pt x="5616" y="4485"/>
                    <a:pt x="4484" y="5617"/>
                    <a:pt x="3092" y="5617"/>
                  </a:cubicBezTo>
                  <a:cubicBezTo>
                    <a:pt x="1700" y="5617"/>
                    <a:pt x="569" y="4485"/>
                    <a:pt x="569" y="3092"/>
                  </a:cubicBezTo>
                  <a:cubicBezTo>
                    <a:pt x="569" y="1700"/>
                    <a:pt x="1700" y="569"/>
                    <a:pt x="3092" y="569"/>
                  </a:cubicBezTo>
                  <a:close/>
                  <a:moveTo>
                    <a:pt x="3092" y="1"/>
                  </a:moveTo>
                  <a:cubicBezTo>
                    <a:pt x="1387" y="1"/>
                    <a:pt x="0" y="1387"/>
                    <a:pt x="0" y="3092"/>
                  </a:cubicBezTo>
                  <a:cubicBezTo>
                    <a:pt x="0" y="4799"/>
                    <a:pt x="1387" y="6186"/>
                    <a:pt x="3092" y="6186"/>
                  </a:cubicBezTo>
                  <a:cubicBezTo>
                    <a:pt x="4797" y="6186"/>
                    <a:pt x="6184" y="4798"/>
                    <a:pt x="6184" y="3092"/>
                  </a:cubicBezTo>
                  <a:cubicBezTo>
                    <a:pt x="6184" y="1387"/>
                    <a:pt x="4797" y="1"/>
                    <a:pt x="3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44"/>
            <p:cNvSpPr/>
            <p:nvPr/>
          </p:nvSpPr>
          <p:spPr>
            <a:xfrm>
              <a:off x="1062720" y="4718520"/>
              <a:ext cx="87840" cy="91800"/>
            </a:xfrm>
            <a:custGeom>
              <a:avLst/>
              <a:gdLst/>
              <a:ahLst/>
              <a:rect l="l" t="t" r="r" b="b"/>
              <a:pathLst>
                <a:path w="5838" h="5618">
                  <a:moveTo>
                    <a:pt x="3029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0" y="2784"/>
                    <a:pt x="240" y="3991"/>
                    <a:pt x="1044" y="4795"/>
                  </a:cubicBezTo>
                  <a:cubicBezTo>
                    <a:pt x="1581" y="5332"/>
                    <a:pt x="2300" y="5617"/>
                    <a:pt x="3031" y="5617"/>
                  </a:cubicBezTo>
                  <a:cubicBezTo>
                    <a:pt x="3392" y="5617"/>
                    <a:pt x="3757" y="5547"/>
                    <a:pt x="4105" y="5404"/>
                  </a:cubicBezTo>
                  <a:cubicBezTo>
                    <a:pt x="5154" y="4969"/>
                    <a:pt x="5837" y="3945"/>
                    <a:pt x="5837" y="2808"/>
                  </a:cubicBezTo>
                  <a:cubicBezTo>
                    <a:pt x="5837" y="1258"/>
                    <a:pt x="4580" y="1"/>
                    <a:pt x="30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45"/>
            <p:cNvSpPr/>
            <p:nvPr/>
          </p:nvSpPr>
          <p:spPr>
            <a:xfrm>
              <a:off x="106200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6" h="6186">
                  <a:moveTo>
                    <a:pt x="3092" y="569"/>
                  </a:moveTo>
                  <a:cubicBezTo>
                    <a:pt x="4485" y="569"/>
                    <a:pt x="5616" y="1700"/>
                    <a:pt x="5616" y="3092"/>
                  </a:cubicBezTo>
                  <a:cubicBezTo>
                    <a:pt x="5616" y="4485"/>
                    <a:pt x="4485" y="5617"/>
                    <a:pt x="3092" y="5617"/>
                  </a:cubicBezTo>
                  <a:cubicBezTo>
                    <a:pt x="1700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2" y="569"/>
                  </a:cubicBezTo>
                  <a:close/>
                  <a:moveTo>
                    <a:pt x="3092" y="1"/>
                  </a:moveTo>
                  <a:cubicBezTo>
                    <a:pt x="1387" y="1"/>
                    <a:pt x="1" y="1387"/>
                    <a:pt x="1" y="3092"/>
                  </a:cubicBezTo>
                  <a:cubicBezTo>
                    <a:pt x="1" y="4799"/>
                    <a:pt x="1387" y="6186"/>
                    <a:pt x="3092" y="6186"/>
                  </a:cubicBezTo>
                  <a:cubicBezTo>
                    <a:pt x="4798" y="6186"/>
                    <a:pt x="6186" y="4798"/>
                    <a:pt x="6186" y="3092"/>
                  </a:cubicBezTo>
                  <a:cubicBezTo>
                    <a:pt x="6186" y="1387"/>
                    <a:pt x="4798" y="1"/>
                    <a:pt x="3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46"/>
            <p:cNvSpPr/>
            <p:nvPr/>
          </p:nvSpPr>
          <p:spPr>
            <a:xfrm>
              <a:off x="1177200" y="4718520"/>
              <a:ext cx="87840" cy="91800"/>
            </a:xfrm>
            <a:custGeom>
              <a:avLst/>
              <a:gdLst/>
              <a:ahLst/>
              <a:rect l="l" t="t" r="r" b="b"/>
              <a:pathLst>
                <a:path w="5839" h="5618">
                  <a:moveTo>
                    <a:pt x="3030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1" y="2784"/>
                    <a:pt x="242" y="3991"/>
                    <a:pt x="1044" y="4795"/>
                  </a:cubicBezTo>
                  <a:cubicBezTo>
                    <a:pt x="1581" y="5332"/>
                    <a:pt x="2300" y="5617"/>
                    <a:pt x="3031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1" y="1"/>
                    <a:pt x="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47"/>
            <p:cNvSpPr/>
            <p:nvPr/>
          </p:nvSpPr>
          <p:spPr>
            <a:xfrm>
              <a:off x="117612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6" h="6186">
                  <a:moveTo>
                    <a:pt x="3093" y="569"/>
                  </a:moveTo>
                  <a:cubicBezTo>
                    <a:pt x="4485" y="569"/>
                    <a:pt x="5617" y="1700"/>
                    <a:pt x="5617" y="3092"/>
                  </a:cubicBezTo>
                  <a:cubicBezTo>
                    <a:pt x="5617" y="4485"/>
                    <a:pt x="4485" y="5617"/>
                    <a:pt x="3093" y="5617"/>
                  </a:cubicBezTo>
                  <a:cubicBezTo>
                    <a:pt x="1702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3" y="569"/>
                  </a:cubicBezTo>
                  <a:close/>
                  <a:moveTo>
                    <a:pt x="3093" y="1"/>
                  </a:moveTo>
                  <a:cubicBezTo>
                    <a:pt x="1388" y="1"/>
                    <a:pt x="1" y="1387"/>
                    <a:pt x="1" y="3092"/>
                  </a:cubicBezTo>
                  <a:cubicBezTo>
                    <a:pt x="1" y="4799"/>
                    <a:pt x="1388" y="6186"/>
                    <a:pt x="3093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8" y="1"/>
                    <a:pt x="3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48"/>
            <p:cNvSpPr/>
            <p:nvPr/>
          </p:nvSpPr>
          <p:spPr>
            <a:xfrm>
              <a:off x="1291680" y="4718520"/>
              <a:ext cx="87840" cy="91800"/>
            </a:xfrm>
            <a:custGeom>
              <a:avLst/>
              <a:gdLst/>
              <a:ahLst/>
              <a:rect l="l" t="t" r="r" b="b"/>
              <a:pathLst>
                <a:path w="5839" h="5618">
                  <a:moveTo>
                    <a:pt x="3031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1" y="2784"/>
                    <a:pt x="242" y="3991"/>
                    <a:pt x="1044" y="4795"/>
                  </a:cubicBezTo>
                  <a:cubicBezTo>
                    <a:pt x="1582" y="5332"/>
                    <a:pt x="2301" y="5617"/>
                    <a:pt x="3032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2" y="1"/>
                    <a:pt x="30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49"/>
            <p:cNvSpPr/>
            <p:nvPr/>
          </p:nvSpPr>
          <p:spPr>
            <a:xfrm>
              <a:off x="1290600" y="4713840"/>
              <a:ext cx="92880" cy="101160"/>
            </a:xfrm>
            <a:custGeom>
              <a:avLst/>
              <a:gdLst/>
              <a:ahLst/>
              <a:rect l="l" t="t" r="r" b="b"/>
              <a:pathLst>
                <a:path w="6186" h="6186">
                  <a:moveTo>
                    <a:pt x="3094" y="569"/>
                  </a:moveTo>
                  <a:cubicBezTo>
                    <a:pt x="4485" y="569"/>
                    <a:pt x="5618" y="1700"/>
                    <a:pt x="5618" y="3092"/>
                  </a:cubicBezTo>
                  <a:cubicBezTo>
                    <a:pt x="5618" y="4485"/>
                    <a:pt x="4485" y="5617"/>
                    <a:pt x="3094" y="5617"/>
                  </a:cubicBezTo>
                  <a:cubicBezTo>
                    <a:pt x="1702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4" y="569"/>
                  </a:cubicBezTo>
                  <a:close/>
                  <a:moveTo>
                    <a:pt x="3094" y="1"/>
                  </a:moveTo>
                  <a:cubicBezTo>
                    <a:pt x="1388" y="1"/>
                    <a:pt x="1" y="1387"/>
                    <a:pt x="1" y="3092"/>
                  </a:cubicBezTo>
                  <a:cubicBezTo>
                    <a:pt x="1" y="4799"/>
                    <a:pt x="1388" y="6186"/>
                    <a:pt x="3094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9" y="1"/>
                    <a:pt x="3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50"/>
            <p:cNvSpPr/>
            <p:nvPr/>
          </p:nvSpPr>
          <p:spPr>
            <a:xfrm>
              <a:off x="1664640" y="4261320"/>
              <a:ext cx="48240" cy="50400"/>
            </a:xfrm>
            <a:custGeom>
              <a:avLst/>
              <a:gdLst/>
              <a:ahLst/>
              <a:rect l="l" t="t" r="r" b="b"/>
              <a:pathLst>
                <a:path w="3245" h="3121">
                  <a:moveTo>
                    <a:pt x="1685" y="0"/>
                  </a:moveTo>
                  <a:cubicBezTo>
                    <a:pt x="1279" y="0"/>
                    <a:pt x="880" y="159"/>
                    <a:pt x="581" y="458"/>
                  </a:cubicBezTo>
                  <a:cubicBezTo>
                    <a:pt x="135" y="903"/>
                    <a:pt x="1" y="1575"/>
                    <a:pt x="243" y="2158"/>
                  </a:cubicBezTo>
                  <a:cubicBezTo>
                    <a:pt x="484" y="2740"/>
                    <a:pt x="1053" y="3120"/>
                    <a:pt x="1684" y="3120"/>
                  </a:cubicBezTo>
                  <a:cubicBezTo>
                    <a:pt x="2545" y="3120"/>
                    <a:pt x="3245" y="2422"/>
                    <a:pt x="3245" y="1560"/>
                  </a:cubicBezTo>
                  <a:cubicBezTo>
                    <a:pt x="3245" y="929"/>
                    <a:pt x="2864" y="361"/>
                    <a:pt x="2281" y="119"/>
                  </a:cubicBezTo>
                  <a:cubicBezTo>
                    <a:pt x="2088" y="39"/>
                    <a:pt x="1886" y="0"/>
                    <a:pt x="1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51"/>
            <p:cNvSpPr/>
            <p:nvPr/>
          </p:nvSpPr>
          <p:spPr>
            <a:xfrm>
              <a:off x="1659960" y="4256640"/>
              <a:ext cx="57240" cy="59760"/>
            </a:xfrm>
            <a:custGeom>
              <a:avLst/>
              <a:gdLst/>
              <a:ahLst/>
              <a:rect l="l" t="t" r="r" b="b"/>
              <a:pathLst>
                <a:path w="3834" h="3689">
                  <a:moveTo>
                    <a:pt x="1990" y="569"/>
                  </a:moveTo>
                  <a:cubicBezTo>
                    <a:pt x="2695" y="569"/>
                    <a:pt x="3264" y="1140"/>
                    <a:pt x="3266" y="1844"/>
                  </a:cubicBezTo>
                  <a:cubicBezTo>
                    <a:pt x="3266" y="2360"/>
                    <a:pt x="2955" y="2825"/>
                    <a:pt x="2479" y="3023"/>
                  </a:cubicBezTo>
                  <a:cubicBezTo>
                    <a:pt x="2321" y="3088"/>
                    <a:pt x="2155" y="3120"/>
                    <a:pt x="1991" y="3120"/>
                  </a:cubicBezTo>
                  <a:cubicBezTo>
                    <a:pt x="1659" y="3120"/>
                    <a:pt x="1332" y="2990"/>
                    <a:pt x="1088" y="2747"/>
                  </a:cubicBezTo>
                  <a:cubicBezTo>
                    <a:pt x="722" y="2381"/>
                    <a:pt x="614" y="1833"/>
                    <a:pt x="811" y="1356"/>
                  </a:cubicBezTo>
                  <a:cubicBezTo>
                    <a:pt x="1009" y="879"/>
                    <a:pt x="1474" y="569"/>
                    <a:pt x="1990" y="569"/>
                  </a:cubicBezTo>
                  <a:close/>
                  <a:moveTo>
                    <a:pt x="1989" y="0"/>
                  </a:moveTo>
                  <a:cubicBezTo>
                    <a:pt x="1510" y="0"/>
                    <a:pt x="1039" y="187"/>
                    <a:pt x="686" y="540"/>
                  </a:cubicBezTo>
                  <a:cubicBezTo>
                    <a:pt x="158" y="1068"/>
                    <a:pt x="1" y="1861"/>
                    <a:pt x="286" y="2550"/>
                  </a:cubicBezTo>
                  <a:cubicBezTo>
                    <a:pt x="572" y="3239"/>
                    <a:pt x="1244" y="3688"/>
                    <a:pt x="1990" y="3688"/>
                  </a:cubicBezTo>
                  <a:cubicBezTo>
                    <a:pt x="3008" y="3687"/>
                    <a:pt x="3833" y="2862"/>
                    <a:pt x="3834" y="1844"/>
                  </a:cubicBezTo>
                  <a:cubicBezTo>
                    <a:pt x="3834" y="1098"/>
                    <a:pt x="3385" y="426"/>
                    <a:pt x="2696" y="141"/>
                  </a:cubicBezTo>
                  <a:cubicBezTo>
                    <a:pt x="2467" y="46"/>
                    <a:pt x="2227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52"/>
            <p:cNvSpPr/>
            <p:nvPr/>
          </p:nvSpPr>
          <p:spPr>
            <a:xfrm>
              <a:off x="999720" y="4329000"/>
              <a:ext cx="250920" cy="164520"/>
            </a:xfrm>
            <a:custGeom>
              <a:avLst/>
              <a:gdLst/>
              <a:ahLst/>
              <a:rect l="l" t="t" r="r" b="b"/>
              <a:pathLst>
                <a:path w="16538" h="9985">
                  <a:moveTo>
                    <a:pt x="0" y="0"/>
                  </a:moveTo>
                  <a:lnTo>
                    <a:pt x="0" y="9985"/>
                  </a:lnTo>
                  <a:lnTo>
                    <a:pt x="16537" y="9985"/>
                  </a:lnTo>
                  <a:lnTo>
                    <a:pt x="16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53"/>
            <p:cNvSpPr/>
            <p:nvPr/>
          </p:nvSpPr>
          <p:spPr>
            <a:xfrm>
              <a:off x="995040" y="4323960"/>
              <a:ext cx="259920" cy="173880"/>
            </a:xfrm>
            <a:custGeom>
              <a:avLst/>
              <a:gdLst/>
              <a:ahLst/>
              <a:rect l="l" t="t" r="r" b="b"/>
              <a:pathLst>
                <a:path w="17107" h="10555">
                  <a:moveTo>
                    <a:pt x="16538" y="572"/>
                  </a:moveTo>
                  <a:lnTo>
                    <a:pt x="16538" y="9986"/>
                  </a:lnTo>
                  <a:lnTo>
                    <a:pt x="569" y="9986"/>
                  </a:lnTo>
                  <a:lnTo>
                    <a:pt x="569" y="572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271"/>
                  </a:lnTo>
                  <a:cubicBezTo>
                    <a:pt x="1" y="10428"/>
                    <a:pt x="128" y="10555"/>
                    <a:pt x="285" y="10555"/>
                  </a:cubicBezTo>
                  <a:lnTo>
                    <a:pt x="16822" y="10555"/>
                  </a:lnTo>
                  <a:cubicBezTo>
                    <a:pt x="16979" y="10555"/>
                    <a:pt x="17106" y="10428"/>
                    <a:pt x="17106" y="10271"/>
                  </a:cubicBezTo>
                  <a:lnTo>
                    <a:pt x="17106" y="285"/>
                  </a:lnTo>
                  <a:cubicBezTo>
                    <a:pt x="17106" y="128"/>
                    <a:pt x="16979" y="1"/>
                    <a:pt x="16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54"/>
            <p:cNvSpPr/>
            <p:nvPr/>
          </p:nvSpPr>
          <p:spPr>
            <a:xfrm>
              <a:off x="1113840" y="4329000"/>
              <a:ext cx="136800" cy="164520"/>
            </a:xfrm>
            <a:custGeom>
              <a:avLst/>
              <a:gdLst/>
              <a:ahLst/>
              <a:rect l="l" t="t" r="r" b="b"/>
              <a:pathLst>
                <a:path w="9050" h="9985">
                  <a:moveTo>
                    <a:pt x="0" y="0"/>
                  </a:moveTo>
                  <a:lnTo>
                    <a:pt x="0" y="9985"/>
                  </a:lnTo>
                  <a:lnTo>
                    <a:pt x="9049" y="9985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55"/>
            <p:cNvSpPr/>
            <p:nvPr/>
          </p:nvSpPr>
          <p:spPr>
            <a:xfrm>
              <a:off x="1109520" y="4323960"/>
              <a:ext cx="145440" cy="173880"/>
            </a:xfrm>
            <a:custGeom>
              <a:avLst/>
              <a:gdLst/>
              <a:ahLst/>
              <a:rect l="l" t="t" r="r" b="b"/>
              <a:pathLst>
                <a:path w="9619" h="10555">
                  <a:moveTo>
                    <a:pt x="9049" y="572"/>
                  </a:moveTo>
                  <a:lnTo>
                    <a:pt x="9049" y="9986"/>
                  </a:lnTo>
                  <a:lnTo>
                    <a:pt x="569" y="9986"/>
                  </a:lnTo>
                  <a:lnTo>
                    <a:pt x="569" y="572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271"/>
                  </a:lnTo>
                  <a:cubicBezTo>
                    <a:pt x="1" y="10428"/>
                    <a:pt x="128" y="10555"/>
                    <a:pt x="285" y="10555"/>
                  </a:cubicBezTo>
                  <a:lnTo>
                    <a:pt x="9334" y="10555"/>
                  </a:lnTo>
                  <a:cubicBezTo>
                    <a:pt x="9491" y="10555"/>
                    <a:pt x="9618" y="10428"/>
                    <a:pt x="9618" y="10271"/>
                  </a:cubicBezTo>
                  <a:lnTo>
                    <a:pt x="9618" y="285"/>
                  </a:lnTo>
                  <a:cubicBezTo>
                    <a:pt x="9618" y="128"/>
                    <a:pt x="9491" y="1"/>
                    <a:pt x="9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6" name="Immagine 2" descr="Immagine che contiene orologio, luce&#10;&#10;Descrizione generata automaticamente"/>
          <p:cNvPicPr/>
          <p:nvPr/>
        </p:nvPicPr>
        <p:blipFill>
          <a:blip r:embed="rId1"/>
          <a:stretch/>
        </p:blipFill>
        <p:spPr>
          <a:xfrm>
            <a:off x="3188880" y="1557720"/>
            <a:ext cx="5476320" cy="13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98080" y="1459440"/>
            <a:ext cx="1797840" cy="1798560"/>
          </a:xfrm>
          <a:prstGeom prst="ellipse">
            <a:avLst/>
          </a:prstGeom>
          <a:blipFill rotWithShape="0">
            <a:blip r:embed="rId1"/>
            <a:stretch>
              <a:fillRect l="-1047" t="-7033" r="-13062" b="-27044"/>
            </a:stretch>
          </a:blipFill>
          <a:ln w="25560">
            <a:solidFill>
              <a:schemeClr val="lt2"/>
            </a:solidFill>
            <a:round/>
          </a:ln>
          <a:effectLst>
            <a:outerShdw blurRad="127000" dir="5400000" dist="38160" rotWithShape="0" sx="90000" sy="-19000">
              <a:schemeClr val="lt2">
                <a:alpha val="49411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672840" y="3331440"/>
            <a:ext cx="1004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Clara Monaco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840240" y="96840"/>
            <a:ext cx="728784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Chi siamo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2510280" y="1459440"/>
            <a:ext cx="1798560" cy="17985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25560">
            <a:solidFill>
              <a:schemeClr val="lt2"/>
            </a:solidFill>
            <a:round/>
          </a:ln>
          <a:effectLst>
            <a:outerShdw blurRad="127000" dir="5400000" dist="38160" rotWithShape="0" sx="90000" sy="-19000">
              <a:schemeClr val="lt2">
                <a:alpha val="49411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4739040" y="1459440"/>
            <a:ext cx="1799640" cy="1798560"/>
          </a:xfrm>
          <a:prstGeom prst="ellipse">
            <a:avLst/>
          </a:prstGeom>
          <a:blipFill rotWithShape="0">
            <a:blip r:embed="rId3"/>
            <a:stretch>
              <a:fillRect l="-43189" t="26044" r="-20807" b="26044"/>
            </a:stretch>
          </a:blipFill>
          <a:ln w="25560">
            <a:solidFill>
              <a:schemeClr val="lt2"/>
            </a:solidFill>
            <a:round/>
          </a:ln>
          <a:effectLst>
            <a:outerShdw blurRad="127000" dir="5400000" dist="38160" rotWithShape="0" sx="90000" sy="-19000">
              <a:schemeClr val="lt2">
                <a:alpha val="49411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>
            <a:off x="2911320" y="3331440"/>
            <a:ext cx="11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Emanuele Basso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5121720" y="3331440"/>
            <a:ext cx="1066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Antonio Basileo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6935040" y="1459440"/>
            <a:ext cx="1806840" cy="18201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 w="25560">
            <a:solidFill>
              <a:schemeClr val="lt2"/>
            </a:solidFill>
            <a:round/>
          </a:ln>
          <a:effectLst>
            <a:outerShdw blurRad="127000" dir="5400000" dist="38160" rotWithShape="0" sx="90000" sy="-19000">
              <a:schemeClr val="lt2">
                <a:alpha val="49411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>
            <a:off x="7358760" y="3342240"/>
            <a:ext cx="963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ffffff"/>
                </a:solidFill>
                <a:latin typeface="Shadows Into Light"/>
                <a:ea typeface="Shadows Into Light"/>
              </a:rPr>
              <a:t>Claudio Amato</a:t>
            </a:r>
            <a:endParaRPr b="0" lang="it-IT" sz="1400" spc="-1" strike="noStrike">
              <a:latin typeface="Arial"/>
            </a:endParaRPr>
          </a:p>
        </p:txBody>
      </p:sp>
      <p:pic>
        <p:nvPicPr>
          <p:cNvPr id="286" name="Google Shape;487;p2" descr=""/>
          <p:cNvPicPr/>
          <p:nvPr/>
        </p:nvPicPr>
        <p:blipFill>
          <a:blip r:embed="rId5"/>
          <a:stretch/>
        </p:blipFill>
        <p:spPr>
          <a:xfrm flipH="1">
            <a:off x="321120" y="3801600"/>
            <a:ext cx="122400" cy="122400"/>
          </a:xfrm>
          <a:prstGeom prst="rect">
            <a:avLst/>
          </a:prstGeom>
          <a:ln>
            <a:noFill/>
          </a:ln>
        </p:spPr>
      </p:pic>
      <p:pic>
        <p:nvPicPr>
          <p:cNvPr id="287" name="Google Shape;488;p2" descr=""/>
          <p:cNvPicPr/>
          <p:nvPr/>
        </p:nvPicPr>
        <p:blipFill>
          <a:blip r:embed="rId6"/>
          <a:stretch/>
        </p:blipFill>
        <p:spPr>
          <a:xfrm>
            <a:off x="289440" y="4041000"/>
            <a:ext cx="146880" cy="14688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489;p2" descr=""/>
          <p:cNvPicPr/>
          <p:nvPr/>
        </p:nvPicPr>
        <p:blipFill>
          <a:blip r:embed="rId7"/>
          <a:stretch/>
        </p:blipFill>
        <p:spPr>
          <a:xfrm>
            <a:off x="4617720" y="4041000"/>
            <a:ext cx="146880" cy="146880"/>
          </a:xfrm>
          <a:prstGeom prst="rect">
            <a:avLst/>
          </a:prstGeom>
          <a:ln>
            <a:noFill/>
          </a:ln>
        </p:spPr>
      </p:pic>
      <p:pic>
        <p:nvPicPr>
          <p:cNvPr id="289" name="Google Shape;490;p2" descr=""/>
          <p:cNvPicPr/>
          <p:nvPr/>
        </p:nvPicPr>
        <p:blipFill>
          <a:blip r:embed="rId8"/>
          <a:stretch/>
        </p:blipFill>
        <p:spPr>
          <a:xfrm>
            <a:off x="6817320" y="4041000"/>
            <a:ext cx="146880" cy="146880"/>
          </a:xfrm>
          <a:prstGeom prst="rect">
            <a:avLst/>
          </a:prstGeom>
          <a:ln>
            <a:noFill/>
          </a:ln>
        </p:spPr>
      </p:pic>
      <p:pic>
        <p:nvPicPr>
          <p:cNvPr id="290" name="Google Shape;491;p2" descr=""/>
          <p:cNvPicPr/>
          <p:nvPr/>
        </p:nvPicPr>
        <p:blipFill>
          <a:blip r:embed="rId9"/>
          <a:stretch/>
        </p:blipFill>
        <p:spPr>
          <a:xfrm flipH="1">
            <a:off x="4623840" y="3801600"/>
            <a:ext cx="122400" cy="122400"/>
          </a:xfrm>
          <a:prstGeom prst="rect">
            <a:avLst/>
          </a:prstGeom>
          <a:ln>
            <a:noFill/>
          </a:ln>
        </p:spPr>
      </p:pic>
      <p:sp>
        <p:nvSpPr>
          <p:cNvPr id="291" name="CustomShape 10"/>
          <p:cNvSpPr/>
          <p:nvPr/>
        </p:nvSpPr>
        <p:spPr>
          <a:xfrm>
            <a:off x="381600" y="3754440"/>
            <a:ext cx="18021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it-IT" sz="900" spc="-1" strike="noStrike">
                <a:solidFill>
                  <a:srgbClr val="ffffff"/>
                </a:solidFill>
                <a:latin typeface="Arial"/>
                <a:ea typeface="Arial"/>
              </a:rPr>
              <a:t>clara.monaco.95@gmail.com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367200" y="3997440"/>
            <a:ext cx="1934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800" spc="-1" strike="noStrike">
                <a:solidFill>
                  <a:srgbClr val="ffffff"/>
                </a:solidFill>
                <a:latin typeface="Arial"/>
                <a:ea typeface="Arial"/>
              </a:rPr>
              <a:t>www.linkedin.com/in/clara-monaco</a:t>
            </a:r>
            <a:endParaRPr b="0" lang="it-IT" sz="800" spc="-1" strike="noStrike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6903720" y="4013640"/>
            <a:ext cx="2430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800" spc="-1" strike="noStrike">
                <a:solidFill>
                  <a:srgbClr val="ffffff"/>
                </a:solidFill>
                <a:latin typeface="Arial"/>
                <a:ea typeface="Arial"/>
              </a:rPr>
              <a:t>www.linkedin.com/in/claudio-amato</a:t>
            </a:r>
            <a:endParaRPr b="0" lang="it-IT" sz="800" spc="-1" strike="noStrike">
              <a:latin typeface="Arial"/>
            </a:endParaRPr>
          </a:p>
        </p:txBody>
      </p:sp>
      <p:pic>
        <p:nvPicPr>
          <p:cNvPr id="294" name="Google Shape;495;p2" descr=""/>
          <p:cNvPicPr/>
          <p:nvPr/>
        </p:nvPicPr>
        <p:blipFill>
          <a:blip r:embed="rId10"/>
          <a:stretch/>
        </p:blipFill>
        <p:spPr>
          <a:xfrm>
            <a:off x="6841800" y="3801600"/>
            <a:ext cx="122400" cy="123480"/>
          </a:xfrm>
          <a:prstGeom prst="rect">
            <a:avLst/>
          </a:prstGeom>
          <a:ln>
            <a:noFill/>
          </a:ln>
        </p:spPr>
      </p:pic>
      <p:sp>
        <p:nvSpPr>
          <p:cNvPr id="295" name="CustomShape 13"/>
          <p:cNvSpPr/>
          <p:nvPr/>
        </p:nvSpPr>
        <p:spPr>
          <a:xfrm>
            <a:off x="6891480" y="3748320"/>
            <a:ext cx="18021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900" spc="-1" strike="noStrike">
                <a:solidFill>
                  <a:srgbClr val="ffffff"/>
                </a:solidFill>
                <a:latin typeface="Arial"/>
                <a:ea typeface="Arial"/>
              </a:rPr>
              <a:t>claudio.amato1@outlook.it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296" name="CustomShape 14"/>
          <p:cNvSpPr/>
          <p:nvPr/>
        </p:nvSpPr>
        <p:spPr>
          <a:xfrm>
            <a:off x="2439720" y="4007520"/>
            <a:ext cx="21794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800" spc="-1" strike="noStrike">
                <a:solidFill>
                  <a:srgbClr val="ffffff"/>
                </a:solidFill>
                <a:latin typeface="Arial"/>
                <a:ea typeface="Arial"/>
              </a:rPr>
              <a:t>www.linkedin.com/in/emanuele-basso</a:t>
            </a:r>
            <a:endParaRPr b="0" lang="it-IT" sz="800" spc="-1" strike="noStrike">
              <a:latin typeface="Arial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427480" y="3748320"/>
            <a:ext cx="2179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900" spc="-1" strike="noStrike">
                <a:solidFill>
                  <a:srgbClr val="ffffff"/>
                </a:solidFill>
                <a:latin typeface="Arial"/>
                <a:ea typeface="Arial"/>
              </a:rPr>
              <a:t>emanuele.basso@outlook.com</a:t>
            </a:r>
            <a:endParaRPr b="0" lang="it-IT" sz="900" spc="-1" strike="noStrike">
              <a:latin typeface="Arial"/>
            </a:endParaRPr>
          </a:p>
        </p:txBody>
      </p:sp>
      <p:pic>
        <p:nvPicPr>
          <p:cNvPr id="298" name="Google Shape;499;p2" descr=""/>
          <p:cNvPicPr/>
          <p:nvPr/>
        </p:nvPicPr>
        <p:blipFill>
          <a:blip r:embed="rId11"/>
          <a:stretch/>
        </p:blipFill>
        <p:spPr>
          <a:xfrm>
            <a:off x="2378160" y="3801600"/>
            <a:ext cx="122400" cy="12348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500;p2" descr=""/>
          <p:cNvPicPr/>
          <p:nvPr/>
        </p:nvPicPr>
        <p:blipFill>
          <a:blip r:embed="rId12"/>
          <a:stretch/>
        </p:blipFill>
        <p:spPr>
          <a:xfrm>
            <a:off x="2353680" y="4041360"/>
            <a:ext cx="146880" cy="146880"/>
          </a:xfrm>
          <a:prstGeom prst="rect">
            <a:avLst/>
          </a:prstGeom>
          <a:ln>
            <a:noFill/>
          </a:ln>
        </p:spPr>
      </p:pic>
      <p:sp>
        <p:nvSpPr>
          <p:cNvPr id="300" name="CustomShape 16"/>
          <p:cNvSpPr/>
          <p:nvPr/>
        </p:nvSpPr>
        <p:spPr>
          <a:xfrm>
            <a:off x="4699440" y="3997440"/>
            <a:ext cx="213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800" spc="-1" strike="noStrike">
                <a:solidFill>
                  <a:srgbClr val="ffffff"/>
                </a:solidFill>
                <a:latin typeface="Arial"/>
                <a:ea typeface="Arial"/>
              </a:rPr>
              <a:t>www.linkedin.com/in/antonio-basileo-1a81b2197/</a:t>
            </a:r>
            <a:endParaRPr b="0" lang="it-IT" sz="800" spc="-1" strike="noStrike">
              <a:latin typeface="Arial"/>
            </a:endParaRPr>
          </a:p>
        </p:txBody>
      </p:sp>
      <p:sp>
        <p:nvSpPr>
          <p:cNvPr id="301" name="CustomShape 17"/>
          <p:cNvSpPr/>
          <p:nvPr/>
        </p:nvSpPr>
        <p:spPr>
          <a:xfrm>
            <a:off x="4699440" y="3748320"/>
            <a:ext cx="2179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it-IT" sz="900" spc="-1" strike="noStrike">
                <a:solidFill>
                  <a:srgbClr val="ffffff"/>
                </a:solidFill>
                <a:latin typeface="Arial"/>
                <a:ea typeface="Arial"/>
              </a:rPr>
              <a:t>antonio.basileo92@gmail.com</a:t>
            </a:r>
            <a:endParaRPr b="0" lang="it-IT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41200" y="146160"/>
            <a:ext cx="5202360" cy="9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it-IT" sz="4800" spc="-1" strike="noStrike">
                <a:solidFill>
                  <a:srgbClr val="1d1d1b"/>
                </a:solidFill>
                <a:latin typeface="Shadows Into Light"/>
                <a:ea typeface="Shadows Into Light"/>
              </a:rPr>
              <a:t>Smart Work</a:t>
            </a:r>
            <a:endParaRPr b="0" lang="it-IT" sz="4800" spc="-1" strike="noStrike">
              <a:latin typeface="Arial"/>
            </a:endParaRPr>
          </a:p>
        </p:txBody>
      </p:sp>
      <p:grpSp>
        <p:nvGrpSpPr>
          <p:cNvPr id="303" name="Group 2"/>
          <p:cNvGrpSpPr/>
          <p:nvPr/>
        </p:nvGrpSpPr>
        <p:grpSpPr>
          <a:xfrm>
            <a:off x="-881280" y="633600"/>
            <a:ext cx="5365080" cy="4760280"/>
            <a:chOff x="-881280" y="633600"/>
            <a:chExt cx="5365080" cy="4760280"/>
          </a:xfrm>
        </p:grpSpPr>
        <p:sp>
          <p:nvSpPr>
            <p:cNvPr id="304" name="CustomShape 3"/>
            <p:cNvSpPr/>
            <p:nvPr/>
          </p:nvSpPr>
          <p:spPr>
            <a:xfrm rot="20699400">
              <a:off x="-486000" y="1174320"/>
              <a:ext cx="4655880" cy="3620160"/>
            </a:xfrm>
            <a:custGeom>
              <a:avLst/>
              <a:gdLst/>
              <a:ahLst/>
              <a:rect l="l" t="t" r="r" b="b"/>
              <a:pathLst>
                <a:path w="229565" h="195971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4"/>
            <p:cNvSpPr/>
            <p:nvPr/>
          </p:nvSpPr>
          <p:spPr>
            <a:xfrm rot="20699400">
              <a:off x="-486000" y="1174320"/>
              <a:ext cx="4655880" cy="3620160"/>
            </a:xfrm>
            <a:custGeom>
              <a:avLst/>
              <a:gdLst/>
              <a:ahLst/>
              <a:rect l="l" t="t" r="r" b="b"/>
              <a:pathLst>
                <a:path w="229565" h="195971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5"/>
            <p:cNvSpPr/>
            <p:nvPr/>
          </p:nvSpPr>
          <p:spPr>
            <a:xfrm rot="20699400">
              <a:off x="-473040" y="2322720"/>
              <a:ext cx="760680" cy="692640"/>
            </a:xfrm>
            <a:custGeom>
              <a:avLst/>
              <a:gdLst/>
              <a:ahLst/>
              <a:rect l="l" t="t" r="r" b="b"/>
              <a:pathLst>
                <a:path w="37554" h="37555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6"/>
            <p:cNvSpPr/>
            <p:nvPr/>
          </p:nvSpPr>
          <p:spPr>
            <a:xfrm rot="20699400">
              <a:off x="-478800" y="2317680"/>
              <a:ext cx="771480" cy="702720"/>
            </a:xfrm>
            <a:custGeom>
              <a:avLst/>
              <a:gdLst/>
              <a:ahLst/>
              <a:rect l="l" t="t" r="r" b="b"/>
              <a:pathLst>
                <a:path w="38098" h="38097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7"/>
            <p:cNvSpPr/>
            <p:nvPr/>
          </p:nvSpPr>
          <p:spPr>
            <a:xfrm rot="20699400">
              <a:off x="-511560" y="2297160"/>
              <a:ext cx="760680" cy="692640"/>
            </a:xfrm>
            <a:custGeom>
              <a:avLst/>
              <a:gdLst/>
              <a:ahLst/>
              <a:rect l="l" t="t" r="r" b="b"/>
              <a:pathLst>
                <a:path w="37555" h="37555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8"/>
            <p:cNvSpPr/>
            <p:nvPr/>
          </p:nvSpPr>
          <p:spPr>
            <a:xfrm rot="20699400">
              <a:off x="-516960" y="2292120"/>
              <a:ext cx="771480" cy="702720"/>
            </a:xfrm>
            <a:custGeom>
              <a:avLst/>
              <a:gdLst/>
              <a:ahLst/>
              <a:rect l="l" t="t" r="r" b="b"/>
              <a:pathLst>
                <a:path w="38097" h="38097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9"/>
            <p:cNvSpPr/>
            <p:nvPr/>
          </p:nvSpPr>
          <p:spPr>
            <a:xfrm rot="20699400">
              <a:off x="-471600" y="2331000"/>
              <a:ext cx="684720" cy="623520"/>
            </a:xfrm>
            <a:custGeom>
              <a:avLst/>
              <a:gdLst/>
              <a:ahLst/>
              <a:rect l="l" t="t" r="r" b="b"/>
              <a:pathLst>
                <a:path w="33822" h="33822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0"/>
            <p:cNvSpPr/>
            <p:nvPr/>
          </p:nvSpPr>
          <p:spPr>
            <a:xfrm rot="20699400">
              <a:off x="-478080" y="2326320"/>
              <a:ext cx="695880" cy="633960"/>
            </a:xfrm>
            <a:custGeom>
              <a:avLst/>
              <a:gdLst/>
              <a:ahLst/>
              <a:rect l="l" t="t" r="r" b="b"/>
              <a:pathLst>
                <a:path w="34367" h="34366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1"/>
            <p:cNvSpPr/>
            <p:nvPr/>
          </p:nvSpPr>
          <p:spPr>
            <a:xfrm rot="20699400">
              <a:off x="-783000" y="2160360"/>
              <a:ext cx="1120320" cy="903960"/>
            </a:xfrm>
            <a:custGeom>
              <a:avLst/>
              <a:gdLst/>
              <a:ahLst/>
              <a:rect l="l" t="t" r="r" b="b"/>
              <a:pathLst>
                <a:path w="55282" h="48984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2"/>
            <p:cNvSpPr/>
            <p:nvPr/>
          </p:nvSpPr>
          <p:spPr>
            <a:xfrm rot="20699400">
              <a:off x="-783000" y="2160360"/>
              <a:ext cx="1120320" cy="903960"/>
            </a:xfrm>
            <a:custGeom>
              <a:avLst/>
              <a:gdLst/>
              <a:ahLst/>
              <a:rect l="l" t="t" r="r" b="b"/>
              <a:pathLst>
                <a:path w="55282" h="48984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3"/>
            <p:cNvSpPr/>
            <p:nvPr/>
          </p:nvSpPr>
          <p:spPr>
            <a:xfrm rot="20699400">
              <a:off x="-186840" y="2237760"/>
              <a:ext cx="15480" cy="40680"/>
            </a:xfrm>
            <a:custGeom>
              <a:avLst/>
              <a:gdLst/>
              <a:ahLst/>
              <a:rect l="l" t="t" r="r" b="b"/>
              <a:pathLst>
                <a:path w="839" h="2270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4"/>
            <p:cNvSpPr/>
            <p:nvPr/>
          </p:nvSpPr>
          <p:spPr>
            <a:xfrm rot="20699400">
              <a:off x="-449280" y="2311560"/>
              <a:ext cx="313200" cy="311760"/>
            </a:xfrm>
            <a:custGeom>
              <a:avLst/>
              <a:gdLst/>
              <a:ahLst/>
              <a:rect l="l" t="t" r="r" b="b"/>
              <a:pathLst>
                <a:path w="15504" h="16938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5"/>
            <p:cNvSpPr/>
            <p:nvPr/>
          </p:nvSpPr>
          <p:spPr>
            <a:xfrm rot="20699400">
              <a:off x="-558360" y="2329560"/>
              <a:ext cx="39960" cy="24840"/>
            </a:xfrm>
            <a:custGeom>
              <a:avLst/>
              <a:gdLst/>
              <a:ahLst/>
              <a:rect l="l" t="t" r="r" b="b"/>
              <a:pathLst>
                <a:path w="2042" h="1406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6"/>
            <p:cNvSpPr/>
            <p:nvPr/>
          </p:nvSpPr>
          <p:spPr>
            <a:xfrm rot="20699400">
              <a:off x="-152640" y="2350440"/>
              <a:ext cx="402840" cy="182520"/>
            </a:xfrm>
            <a:custGeom>
              <a:avLst/>
              <a:gdLst/>
              <a:ahLst/>
              <a:rect l="l" t="t" r="r" b="b"/>
              <a:pathLst>
                <a:path w="19931" h="9946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7"/>
            <p:cNvSpPr/>
            <p:nvPr/>
          </p:nvSpPr>
          <p:spPr>
            <a:xfrm rot="20699400">
              <a:off x="-420120" y="2794320"/>
              <a:ext cx="52560" cy="43560"/>
            </a:xfrm>
            <a:custGeom>
              <a:avLst/>
              <a:gdLst/>
              <a:ahLst/>
              <a:rect l="l" t="t" r="r" b="b"/>
              <a:pathLst>
                <a:path w="2661" h="2425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8"/>
            <p:cNvSpPr/>
            <p:nvPr/>
          </p:nvSpPr>
          <p:spPr>
            <a:xfrm rot="20699400">
              <a:off x="-378720" y="2580120"/>
              <a:ext cx="687240" cy="133200"/>
            </a:xfrm>
            <a:custGeom>
              <a:avLst/>
              <a:gdLst/>
              <a:ahLst/>
              <a:rect l="l" t="t" r="r" b="b"/>
              <a:pathLst>
                <a:path w="33943" h="7271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9"/>
            <p:cNvSpPr/>
            <p:nvPr/>
          </p:nvSpPr>
          <p:spPr>
            <a:xfrm rot="20699400">
              <a:off x="-194400" y="2581560"/>
              <a:ext cx="100440" cy="28440"/>
            </a:xfrm>
            <a:custGeom>
              <a:avLst/>
              <a:gdLst/>
              <a:ahLst/>
              <a:rect l="l" t="t" r="r" b="b"/>
              <a:pathLst>
                <a:path w="5012" h="1607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20"/>
            <p:cNvSpPr/>
            <p:nvPr/>
          </p:nvSpPr>
          <p:spPr>
            <a:xfrm rot="20699400">
              <a:off x="-538560" y="2568600"/>
              <a:ext cx="303840" cy="71280"/>
            </a:xfrm>
            <a:custGeom>
              <a:avLst/>
              <a:gdLst/>
              <a:ahLst/>
              <a:rect l="l" t="t" r="r" b="b"/>
              <a:pathLst>
                <a:path w="15043" h="3925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21"/>
            <p:cNvSpPr/>
            <p:nvPr/>
          </p:nvSpPr>
          <p:spPr>
            <a:xfrm rot="20699400">
              <a:off x="-613440" y="2618640"/>
              <a:ext cx="47160" cy="4680"/>
            </a:xfrm>
            <a:custGeom>
              <a:avLst/>
              <a:gdLst/>
              <a:ahLst/>
              <a:rect l="l" t="t" r="r" b="b"/>
              <a:pathLst>
                <a:path w="2381" h="323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22"/>
            <p:cNvSpPr/>
            <p:nvPr/>
          </p:nvSpPr>
          <p:spPr>
            <a:xfrm rot="20699400">
              <a:off x="-206280" y="2634120"/>
              <a:ext cx="155880" cy="305640"/>
            </a:xfrm>
            <a:custGeom>
              <a:avLst/>
              <a:gdLst/>
              <a:ahLst/>
              <a:rect l="l" t="t" r="r" b="b"/>
              <a:pathLst>
                <a:path w="7756" h="16601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23"/>
            <p:cNvSpPr/>
            <p:nvPr/>
          </p:nvSpPr>
          <p:spPr>
            <a:xfrm rot="20699400">
              <a:off x="4680" y="2642040"/>
              <a:ext cx="106560" cy="227160"/>
            </a:xfrm>
            <a:custGeom>
              <a:avLst/>
              <a:gdLst/>
              <a:ahLst/>
              <a:rect l="l" t="t" r="r" b="b"/>
              <a:pathLst>
                <a:path w="5326" h="12352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4"/>
            <p:cNvSpPr/>
            <p:nvPr/>
          </p:nvSpPr>
          <p:spPr>
            <a:xfrm rot="20699400">
              <a:off x="-72000" y="2624040"/>
              <a:ext cx="30240" cy="30600"/>
            </a:xfrm>
            <a:custGeom>
              <a:avLst/>
              <a:gdLst/>
              <a:ahLst/>
              <a:rect l="l" t="t" r="r" b="b"/>
              <a:pathLst>
                <a:path w="1566" h="1732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25"/>
            <p:cNvSpPr/>
            <p:nvPr/>
          </p:nvSpPr>
          <p:spPr>
            <a:xfrm rot="20699400">
              <a:off x="-482760" y="2441880"/>
              <a:ext cx="38160" cy="28080"/>
            </a:xfrm>
            <a:custGeom>
              <a:avLst/>
              <a:gdLst/>
              <a:ahLst/>
              <a:rect l="l" t="t" r="r" b="b"/>
              <a:pathLst>
                <a:path w="1945" h="1586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26"/>
            <p:cNvSpPr/>
            <p:nvPr/>
          </p:nvSpPr>
          <p:spPr>
            <a:xfrm rot="20699400">
              <a:off x="-425520" y="2258640"/>
              <a:ext cx="235080" cy="405000"/>
            </a:xfrm>
            <a:custGeom>
              <a:avLst/>
              <a:gdLst/>
              <a:ahLst/>
              <a:rect l="l" t="t" r="r" b="b"/>
              <a:pathLst>
                <a:path w="11644" h="21980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27"/>
            <p:cNvSpPr/>
            <p:nvPr/>
          </p:nvSpPr>
          <p:spPr>
            <a:xfrm rot="20699400">
              <a:off x="-257040" y="2164320"/>
              <a:ext cx="19440" cy="39240"/>
            </a:xfrm>
            <a:custGeom>
              <a:avLst/>
              <a:gdLst/>
              <a:ahLst/>
              <a:rect l="l" t="t" r="r" b="b"/>
              <a:pathLst>
                <a:path w="1028" h="2186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8"/>
            <p:cNvSpPr/>
            <p:nvPr/>
          </p:nvSpPr>
          <p:spPr>
            <a:xfrm rot="20699400">
              <a:off x="-551160" y="2658240"/>
              <a:ext cx="415800" cy="122400"/>
            </a:xfrm>
            <a:custGeom>
              <a:avLst/>
              <a:gdLst/>
              <a:ahLst/>
              <a:rect l="l" t="t" r="r" b="b"/>
              <a:pathLst>
                <a:path w="20566" h="6683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9"/>
            <p:cNvSpPr/>
            <p:nvPr/>
          </p:nvSpPr>
          <p:spPr>
            <a:xfrm rot="20699400">
              <a:off x="160560" y="2469240"/>
              <a:ext cx="69480" cy="11160"/>
            </a:xfrm>
            <a:custGeom>
              <a:avLst/>
              <a:gdLst/>
              <a:ahLst/>
              <a:rect l="l" t="t" r="r" b="b"/>
              <a:pathLst>
                <a:path w="3490" h="673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0"/>
            <p:cNvSpPr/>
            <p:nvPr/>
          </p:nvSpPr>
          <p:spPr>
            <a:xfrm rot="20699400">
              <a:off x="-365040" y="2556360"/>
              <a:ext cx="557280" cy="390600"/>
            </a:xfrm>
            <a:custGeom>
              <a:avLst/>
              <a:gdLst/>
              <a:ahLst/>
              <a:rect l="l" t="t" r="r" b="b"/>
              <a:pathLst>
                <a:path w="27538" h="21206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1"/>
            <p:cNvSpPr/>
            <p:nvPr/>
          </p:nvSpPr>
          <p:spPr>
            <a:xfrm rot="20699400">
              <a:off x="-157680" y="2568960"/>
              <a:ext cx="67320" cy="74520"/>
            </a:xfrm>
            <a:custGeom>
              <a:avLst/>
              <a:gdLst/>
              <a:ahLst/>
              <a:rect l="l" t="t" r="r" b="b"/>
              <a:pathLst>
                <a:path w="3385" h="4106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2"/>
            <p:cNvSpPr/>
            <p:nvPr/>
          </p:nvSpPr>
          <p:spPr>
            <a:xfrm rot="20699400">
              <a:off x="-137160" y="2298960"/>
              <a:ext cx="205200" cy="217800"/>
            </a:xfrm>
            <a:custGeom>
              <a:avLst/>
              <a:gdLst/>
              <a:ahLst/>
              <a:rect l="l" t="t" r="r" b="b"/>
              <a:pathLst>
                <a:path w="10188" h="11848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"/>
            <p:cNvSpPr/>
            <p:nvPr/>
          </p:nvSpPr>
          <p:spPr>
            <a:xfrm rot="20699400">
              <a:off x="42120" y="2228400"/>
              <a:ext cx="39960" cy="27360"/>
            </a:xfrm>
            <a:custGeom>
              <a:avLst/>
              <a:gdLst/>
              <a:ahLst/>
              <a:rect l="l" t="t" r="r" b="b"/>
              <a:pathLst>
                <a:path w="2028" h="1543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4"/>
            <p:cNvSpPr/>
            <p:nvPr/>
          </p:nvSpPr>
          <p:spPr>
            <a:xfrm rot="20699400">
              <a:off x="-99720" y="2610360"/>
              <a:ext cx="321480" cy="168480"/>
            </a:xfrm>
            <a:custGeom>
              <a:avLst/>
              <a:gdLst/>
              <a:ahLst/>
              <a:rect l="l" t="t" r="r" b="b"/>
              <a:pathLst>
                <a:path w="15912" h="9181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5"/>
            <p:cNvSpPr/>
            <p:nvPr/>
          </p:nvSpPr>
          <p:spPr>
            <a:xfrm rot="20699400">
              <a:off x="-73080" y="2718720"/>
              <a:ext cx="66600" cy="239400"/>
            </a:xfrm>
            <a:custGeom>
              <a:avLst/>
              <a:gdLst/>
              <a:ahLst/>
              <a:rect l="l" t="t" r="r" b="b"/>
              <a:pathLst>
                <a:path w="3337" h="13017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6"/>
            <p:cNvSpPr/>
            <p:nvPr/>
          </p:nvSpPr>
          <p:spPr>
            <a:xfrm rot="20699400">
              <a:off x="-113400" y="2675520"/>
              <a:ext cx="7560" cy="39240"/>
            </a:xfrm>
            <a:custGeom>
              <a:avLst/>
              <a:gdLst/>
              <a:ahLst/>
              <a:rect l="l" t="t" r="r" b="b"/>
              <a:pathLst>
                <a:path w="439" h="2185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7"/>
            <p:cNvSpPr/>
            <p:nvPr/>
          </p:nvSpPr>
          <p:spPr>
            <a:xfrm rot="20699400">
              <a:off x="646200" y="2370960"/>
              <a:ext cx="2734560" cy="1700640"/>
            </a:xfrm>
            <a:custGeom>
              <a:avLst/>
              <a:gdLst/>
              <a:ahLst/>
              <a:rect l="l" t="t" r="r" b="b"/>
              <a:pathLst>
                <a:path w="134861" h="92083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8"/>
            <p:cNvSpPr/>
            <p:nvPr/>
          </p:nvSpPr>
          <p:spPr>
            <a:xfrm rot="20699400">
              <a:off x="641160" y="2365920"/>
              <a:ext cx="2745720" cy="1710360"/>
            </a:xfrm>
            <a:custGeom>
              <a:avLst/>
              <a:gdLst/>
              <a:ahLst/>
              <a:rect l="l" t="t" r="r" b="b"/>
              <a:pathLst>
                <a:path w="135406" h="92628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9"/>
            <p:cNvSpPr/>
            <p:nvPr/>
          </p:nvSpPr>
          <p:spPr>
            <a:xfrm rot="20699400">
              <a:off x="1383840" y="2663640"/>
              <a:ext cx="153000" cy="91080"/>
            </a:xfrm>
            <a:custGeom>
              <a:avLst/>
              <a:gdLst/>
              <a:ahLst/>
              <a:rect l="l" t="t" r="r" b="b"/>
              <a:pathLst>
                <a:path w="7594" h="4987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40"/>
            <p:cNvSpPr/>
            <p:nvPr/>
          </p:nvSpPr>
          <p:spPr>
            <a:xfrm rot="20699400">
              <a:off x="1099800" y="333108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41"/>
            <p:cNvSpPr/>
            <p:nvPr/>
          </p:nvSpPr>
          <p:spPr>
            <a:xfrm rot="20699400">
              <a:off x="1563840" y="2735640"/>
              <a:ext cx="142920" cy="128160"/>
            </a:xfrm>
            <a:custGeom>
              <a:avLst/>
              <a:gdLst/>
              <a:ahLst/>
              <a:rect l="l" t="t" r="r" b="b"/>
              <a:pathLst>
                <a:path w="7105" h="6994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42"/>
            <p:cNvSpPr/>
            <p:nvPr/>
          </p:nvSpPr>
          <p:spPr>
            <a:xfrm rot="20699400">
              <a:off x="1211760" y="270972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3"/>
            <p:cNvSpPr/>
            <p:nvPr/>
          </p:nvSpPr>
          <p:spPr>
            <a:xfrm rot="20699400">
              <a:off x="1726560" y="269172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44"/>
            <p:cNvSpPr/>
            <p:nvPr/>
          </p:nvSpPr>
          <p:spPr>
            <a:xfrm rot="20699400">
              <a:off x="1555920" y="261720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45"/>
            <p:cNvSpPr/>
            <p:nvPr/>
          </p:nvSpPr>
          <p:spPr>
            <a:xfrm rot="20699400">
              <a:off x="841320" y="3225240"/>
              <a:ext cx="269640" cy="128160"/>
            </a:xfrm>
            <a:custGeom>
              <a:avLst/>
              <a:gdLst/>
              <a:ahLst/>
              <a:rect l="l" t="t" r="r" b="b"/>
              <a:pathLst>
                <a:path w="13358" h="6995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46"/>
            <p:cNvSpPr/>
            <p:nvPr/>
          </p:nvSpPr>
          <p:spPr>
            <a:xfrm rot="20699400">
              <a:off x="1238760" y="2822760"/>
              <a:ext cx="142920" cy="128160"/>
            </a:xfrm>
            <a:custGeom>
              <a:avLst/>
              <a:gdLst/>
              <a:ahLst/>
              <a:rect l="l" t="t" r="r" b="b"/>
              <a:pathLst>
                <a:path w="7104" h="6994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47"/>
            <p:cNvSpPr/>
            <p:nvPr/>
          </p:nvSpPr>
          <p:spPr>
            <a:xfrm rot="20699400">
              <a:off x="891720" y="3379680"/>
              <a:ext cx="189000" cy="128160"/>
            </a:xfrm>
            <a:custGeom>
              <a:avLst/>
              <a:gdLst/>
              <a:ahLst/>
              <a:rect l="l" t="t" r="r" b="b"/>
              <a:pathLst>
                <a:path w="9372" h="6995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48"/>
            <p:cNvSpPr/>
            <p:nvPr/>
          </p:nvSpPr>
          <p:spPr>
            <a:xfrm rot="20699400">
              <a:off x="1728360" y="257112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9"/>
            <p:cNvSpPr/>
            <p:nvPr/>
          </p:nvSpPr>
          <p:spPr>
            <a:xfrm rot="20699400">
              <a:off x="913320" y="2909880"/>
              <a:ext cx="142920" cy="128160"/>
            </a:xfrm>
            <a:custGeom>
              <a:avLst/>
              <a:gdLst/>
              <a:ahLst/>
              <a:rect l="l" t="t" r="r" b="b"/>
              <a:pathLst>
                <a:path w="7104" h="6994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50"/>
            <p:cNvSpPr/>
            <p:nvPr/>
          </p:nvSpPr>
          <p:spPr>
            <a:xfrm rot="20699400">
              <a:off x="867240" y="2801880"/>
              <a:ext cx="153000" cy="91080"/>
            </a:xfrm>
            <a:custGeom>
              <a:avLst/>
              <a:gdLst/>
              <a:ahLst/>
              <a:rect l="l" t="t" r="r" b="b"/>
              <a:pathLst>
                <a:path w="7594" h="4987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51"/>
            <p:cNvSpPr/>
            <p:nvPr/>
          </p:nvSpPr>
          <p:spPr>
            <a:xfrm rot="20699400">
              <a:off x="1039320" y="275580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52"/>
            <p:cNvSpPr/>
            <p:nvPr/>
          </p:nvSpPr>
          <p:spPr>
            <a:xfrm rot="20699400">
              <a:off x="1076040" y="286632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53"/>
            <p:cNvSpPr/>
            <p:nvPr/>
          </p:nvSpPr>
          <p:spPr>
            <a:xfrm rot="20699400">
              <a:off x="1401480" y="277920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54"/>
            <p:cNvSpPr/>
            <p:nvPr/>
          </p:nvSpPr>
          <p:spPr>
            <a:xfrm rot="20699400">
              <a:off x="2417400" y="2386440"/>
              <a:ext cx="153000" cy="91080"/>
            </a:xfrm>
            <a:custGeom>
              <a:avLst/>
              <a:gdLst/>
              <a:ahLst/>
              <a:rect l="l" t="t" r="r" b="b"/>
              <a:pathLst>
                <a:path w="7595" h="4987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55"/>
            <p:cNvSpPr/>
            <p:nvPr/>
          </p:nvSpPr>
          <p:spPr>
            <a:xfrm rot="20699400">
              <a:off x="2589480" y="234036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56"/>
            <p:cNvSpPr/>
            <p:nvPr/>
          </p:nvSpPr>
          <p:spPr>
            <a:xfrm rot="20699400">
              <a:off x="2539800" y="247392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57"/>
            <p:cNvSpPr/>
            <p:nvPr/>
          </p:nvSpPr>
          <p:spPr>
            <a:xfrm rot="20699400">
              <a:off x="2702520" y="2430360"/>
              <a:ext cx="142920" cy="128160"/>
            </a:xfrm>
            <a:custGeom>
              <a:avLst/>
              <a:gdLst/>
              <a:ahLst/>
              <a:rect l="l" t="t" r="r" b="b"/>
              <a:pathLst>
                <a:path w="7104" h="6994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58"/>
            <p:cNvSpPr/>
            <p:nvPr/>
          </p:nvSpPr>
          <p:spPr>
            <a:xfrm rot="20699400">
              <a:off x="3036960" y="2801880"/>
              <a:ext cx="210960" cy="128160"/>
            </a:xfrm>
            <a:custGeom>
              <a:avLst/>
              <a:gdLst/>
              <a:ahLst/>
              <a:rect l="l" t="t" r="r" b="b"/>
              <a:pathLst>
                <a:path w="10458" h="6995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59"/>
            <p:cNvSpPr/>
            <p:nvPr/>
          </p:nvSpPr>
          <p:spPr>
            <a:xfrm rot="20699400">
              <a:off x="2761920" y="229392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60"/>
            <p:cNvSpPr/>
            <p:nvPr/>
          </p:nvSpPr>
          <p:spPr>
            <a:xfrm rot="20699400">
              <a:off x="747000" y="2954520"/>
              <a:ext cx="145440" cy="128160"/>
            </a:xfrm>
            <a:custGeom>
              <a:avLst/>
              <a:gdLst/>
              <a:ahLst/>
              <a:rect l="l" t="t" r="r" b="b"/>
              <a:pathLst>
                <a:path w="7248" h="6994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61"/>
            <p:cNvSpPr/>
            <p:nvPr/>
          </p:nvSpPr>
          <p:spPr>
            <a:xfrm rot="20699400">
              <a:off x="1900800" y="2525040"/>
              <a:ext cx="153000" cy="91080"/>
            </a:xfrm>
            <a:custGeom>
              <a:avLst/>
              <a:gdLst/>
              <a:ahLst/>
              <a:rect l="l" t="t" r="r" b="b"/>
              <a:pathLst>
                <a:path w="7594" h="4987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62"/>
            <p:cNvSpPr/>
            <p:nvPr/>
          </p:nvSpPr>
          <p:spPr>
            <a:xfrm rot="20699400">
              <a:off x="2072880" y="2478960"/>
              <a:ext cx="153000" cy="91080"/>
            </a:xfrm>
            <a:custGeom>
              <a:avLst/>
              <a:gdLst/>
              <a:ahLst/>
              <a:rect l="l" t="t" r="r" b="b"/>
              <a:pathLst>
                <a:path w="7594" h="4987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63"/>
            <p:cNvSpPr/>
            <p:nvPr/>
          </p:nvSpPr>
          <p:spPr>
            <a:xfrm rot="20699400">
              <a:off x="2052000" y="2604600"/>
              <a:ext cx="142920" cy="128160"/>
            </a:xfrm>
            <a:custGeom>
              <a:avLst/>
              <a:gdLst/>
              <a:ahLst/>
              <a:rect l="l" t="t" r="r" b="b"/>
              <a:pathLst>
                <a:path w="7105" h="6994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64"/>
            <p:cNvSpPr/>
            <p:nvPr/>
          </p:nvSpPr>
          <p:spPr>
            <a:xfrm rot="20699400">
              <a:off x="2377080" y="251748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65"/>
            <p:cNvSpPr/>
            <p:nvPr/>
          </p:nvSpPr>
          <p:spPr>
            <a:xfrm rot="20699400">
              <a:off x="1889280" y="264816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66"/>
            <p:cNvSpPr/>
            <p:nvPr/>
          </p:nvSpPr>
          <p:spPr>
            <a:xfrm rot="20699400">
              <a:off x="2214720" y="2561040"/>
              <a:ext cx="142920" cy="128160"/>
            </a:xfrm>
            <a:custGeom>
              <a:avLst/>
              <a:gdLst/>
              <a:ahLst/>
              <a:rect l="l" t="t" r="r" b="b"/>
              <a:pathLst>
                <a:path w="7103" h="6994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67"/>
            <p:cNvSpPr/>
            <p:nvPr/>
          </p:nvSpPr>
          <p:spPr>
            <a:xfrm rot="20699400">
              <a:off x="2244960" y="2432520"/>
              <a:ext cx="153000" cy="91080"/>
            </a:xfrm>
            <a:custGeom>
              <a:avLst/>
              <a:gdLst/>
              <a:ahLst/>
              <a:rect l="l" t="t" r="r" b="b"/>
              <a:pathLst>
                <a:path w="7593" h="4987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68"/>
            <p:cNvSpPr/>
            <p:nvPr/>
          </p:nvSpPr>
          <p:spPr>
            <a:xfrm rot="20699400">
              <a:off x="2230920" y="3027600"/>
              <a:ext cx="141840" cy="128160"/>
            </a:xfrm>
            <a:custGeom>
              <a:avLst/>
              <a:gdLst/>
              <a:ahLst/>
              <a:rect l="l" t="t" r="r" b="b"/>
              <a:pathLst>
                <a:path w="7049" h="6995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69"/>
            <p:cNvSpPr/>
            <p:nvPr/>
          </p:nvSpPr>
          <p:spPr>
            <a:xfrm rot="20699400">
              <a:off x="2907000" y="2689560"/>
              <a:ext cx="141840" cy="128160"/>
            </a:xfrm>
            <a:custGeom>
              <a:avLst/>
              <a:gdLst/>
              <a:ahLst/>
              <a:rect l="l" t="t" r="r" b="b"/>
              <a:pathLst>
                <a:path w="7051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70"/>
            <p:cNvSpPr/>
            <p:nvPr/>
          </p:nvSpPr>
          <p:spPr>
            <a:xfrm rot="20699400">
              <a:off x="2745720" y="273312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71"/>
            <p:cNvSpPr/>
            <p:nvPr/>
          </p:nvSpPr>
          <p:spPr>
            <a:xfrm rot="20699400">
              <a:off x="2877480" y="285444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72"/>
            <p:cNvSpPr/>
            <p:nvPr/>
          </p:nvSpPr>
          <p:spPr>
            <a:xfrm rot="20699400">
              <a:off x="2715480" y="289764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73"/>
            <p:cNvSpPr/>
            <p:nvPr/>
          </p:nvSpPr>
          <p:spPr>
            <a:xfrm rot="20699400">
              <a:off x="2392560" y="2984400"/>
              <a:ext cx="141840" cy="128160"/>
            </a:xfrm>
            <a:custGeom>
              <a:avLst/>
              <a:gdLst/>
              <a:ahLst/>
              <a:rect l="l" t="t" r="r" b="b"/>
              <a:pathLst>
                <a:path w="7049" h="6995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74"/>
            <p:cNvSpPr/>
            <p:nvPr/>
          </p:nvSpPr>
          <p:spPr>
            <a:xfrm rot="20699400">
              <a:off x="2554200" y="294084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75"/>
            <p:cNvSpPr/>
            <p:nvPr/>
          </p:nvSpPr>
          <p:spPr>
            <a:xfrm rot="20699400">
              <a:off x="2584080" y="2776320"/>
              <a:ext cx="141840" cy="128160"/>
            </a:xfrm>
            <a:custGeom>
              <a:avLst/>
              <a:gdLst/>
              <a:ahLst/>
              <a:rect l="l" t="t" r="r" b="b"/>
              <a:pathLst>
                <a:path w="7049" h="6995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76"/>
            <p:cNvSpPr/>
            <p:nvPr/>
          </p:nvSpPr>
          <p:spPr>
            <a:xfrm rot="20699400">
              <a:off x="2422440" y="2819520"/>
              <a:ext cx="141840" cy="128160"/>
            </a:xfrm>
            <a:custGeom>
              <a:avLst/>
              <a:gdLst/>
              <a:ahLst/>
              <a:rect l="l" t="t" r="r" b="b"/>
              <a:pathLst>
                <a:path w="7049" h="6995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77"/>
            <p:cNvSpPr/>
            <p:nvPr/>
          </p:nvSpPr>
          <p:spPr>
            <a:xfrm rot="20699400">
              <a:off x="2934720" y="2251800"/>
              <a:ext cx="125640" cy="91080"/>
            </a:xfrm>
            <a:custGeom>
              <a:avLst/>
              <a:gdLst/>
              <a:ahLst/>
              <a:rect l="l" t="t" r="r" b="b"/>
              <a:pathLst>
                <a:path w="6257" h="4987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78"/>
            <p:cNvSpPr/>
            <p:nvPr/>
          </p:nvSpPr>
          <p:spPr>
            <a:xfrm rot="20699400">
              <a:off x="705960" y="2846880"/>
              <a:ext cx="141480" cy="91080"/>
            </a:xfrm>
            <a:custGeom>
              <a:avLst/>
              <a:gdLst/>
              <a:ahLst/>
              <a:rect l="l" t="t" r="r" b="b"/>
              <a:pathLst>
                <a:path w="7048" h="4987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79"/>
            <p:cNvSpPr/>
            <p:nvPr/>
          </p:nvSpPr>
          <p:spPr>
            <a:xfrm rot="20699400">
              <a:off x="901800" y="3233520"/>
              <a:ext cx="2432880" cy="133200"/>
            </a:xfrm>
            <a:custGeom>
              <a:avLst/>
              <a:gdLst/>
              <a:ahLst/>
              <a:rect l="l" t="t" r="r" b="b"/>
              <a:pathLst>
                <a:path w="119998" h="7271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80"/>
            <p:cNvSpPr/>
            <p:nvPr/>
          </p:nvSpPr>
          <p:spPr>
            <a:xfrm rot="20699400">
              <a:off x="2862360" y="2374200"/>
              <a:ext cx="240840" cy="128160"/>
            </a:xfrm>
            <a:custGeom>
              <a:avLst/>
              <a:gdLst/>
              <a:ahLst/>
              <a:rect l="l" t="t" r="r" b="b"/>
              <a:pathLst>
                <a:path w="11936" h="6994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81"/>
            <p:cNvSpPr/>
            <p:nvPr/>
          </p:nvSpPr>
          <p:spPr>
            <a:xfrm rot="20699400">
              <a:off x="3068640" y="2647080"/>
              <a:ext cx="129960" cy="128160"/>
            </a:xfrm>
            <a:custGeom>
              <a:avLst/>
              <a:gdLst/>
              <a:ahLst/>
              <a:rect l="l" t="t" r="r" b="b"/>
              <a:pathLst>
                <a:path w="6470" h="6995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82"/>
            <p:cNvSpPr/>
            <p:nvPr/>
          </p:nvSpPr>
          <p:spPr>
            <a:xfrm rot="20699400">
              <a:off x="756720" y="2801880"/>
              <a:ext cx="2432880" cy="128160"/>
            </a:xfrm>
            <a:custGeom>
              <a:avLst/>
              <a:gdLst/>
              <a:ahLst/>
              <a:rect l="l" t="t" r="r" b="b"/>
              <a:pathLst>
                <a:path w="119997" h="6993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3"/>
            <p:cNvSpPr/>
            <p:nvPr/>
          </p:nvSpPr>
          <p:spPr>
            <a:xfrm rot="20699400">
              <a:off x="1775880" y="2992680"/>
              <a:ext cx="141840" cy="128160"/>
            </a:xfrm>
            <a:custGeom>
              <a:avLst/>
              <a:gdLst/>
              <a:ahLst/>
              <a:rect l="l" t="t" r="r" b="b"/>
              <a:pathLst>
                <a:path w="7051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84"/>
            <p:cNvSpPr/>
            <p:nvPr/>
          </p:nvSpPr>
          <p:spPr>
            <a:xfrm rot="20699400">
              <a:off x="2260800" y="286272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85"/>
            <p:cNvSpPr/>
            <p:nvPr/>
          </p:nvSpPr>
          <p:spPr>
            <a:xfrm rot="20699400">
              <a:off x="1452600" y="307980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86"/>
            <p:cNvSpPr/>
            <p:nvPr/>
          </p:nvSpPr>
          <p:spPr>
            <a:xfrm rot="20699400">
              <a:off x="1584360" y="320112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87"/>
            <p:cNvSpPr/>
            <p:nvPr/>
          </p:nvSpPr>
          <p:spPr>
            <a:xfrm rot="20699400">
              <a:off x="1614240" y="303624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88"/>
            <p:cNvSpPr/>
            <p:nvPr/>
          </p:nvSpPr>
          <p:spPr>
            <a:xfrm rot="20699400">
              <a:off x="1291320" y="312300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89"/>
            <p:cNvSpPr/>
            <p:nvPr/>
          </p:nvSpPr>
          <p:spPr>
            <a:xfrm rot="20699400">
              <a:off x="1261080" y="328752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90"/>
            <p:cNvSpPr/>
            <p:nvPr/>
          </p:nvSpPr>
          <p:spPr>
            <a:xfrm rot="20699400">
              <a:off x="1422720" y="324432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91"/>
            <p:cNvSpPr/>
            <p:nvPr/>
          </p:nvSpPr>
          <p:spPr>
            <a:xfrm rot="20699400">
              <a:off x="1937520" y="294948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92"/>
            <p:cNvSpPr/>
            <p:nvPr/>
          </p:nvSpPr>
          <p:spPr>
            <a:xfrm rot="20699400">
              <a:off x="2069280" y="3071160"/>
              <a:ext cx="141480" cy="128160"/>
            </a:xfrm>
            <a:custGeom>
              <a:avLst/>
              <a:gdLst/>
              <a:ahLst/>
              <a:rect l="l" t="t" r="r" b="b"/>
              <a:pathLst>
                <a:path w="7048" h="6995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93"/>
            <p:cNvSpPr/>
            <p:nvPr/>
          </p:nvSpPr>
          <p:spPr>
            <a:xfrm rot="20699400">
              <a:off x="2099160" y="290628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94"/>
            <p:cNvSpPr/>
            <p:nvPr/>
          </p:nvSpPr>
          <p:spPr>
            <a:xfrm rot="20699400">
              <a:off x="1746000" y="3157920"/>
              <a:ext cx="141840" cy="128160"/>
            </a:xfrm>
            <a:custGeom>
              <a:avLst/>
              <a:gdLst/>
              <a:ahLst/>
              <a:rect l="l" t="t" r="r" b="b"/>
              <a:pathLst>
                <a:path w="7051" h="6995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95"/>
            <p:cNvSpPr/>
            <p:nvPr/>
          </p:nvSpPr>
          <p:spPr>
            <a:xfrm rot="20699400">
              <a:off x="1907640" y="311436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96"/>
            <p:cNvSpPr/>
            <p:nvPr/>
          </p:nvSpPr>
          <p:spPr>
            <a:xfrm rot="20699400">
              <a:off x="1129320" y="3166200"/>
              <a:ext cx="141840" cy="128160"/>
            </a:xfrm>
            <a:custGeom>
              <a:avLst/>
              <a:gdLst/>
              <a:ahLst/>
              <a:rect l="l" t="t" r="r" b="b"/>
              <a:pathLst>
                <a:path w="7050" h="6995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97"/>
            <p:cNvSpPr/>
            <p:nvPr/>
          </p:nvSpPr>
          <p:spPr>
            <a:xfrm rot="20699400">
              <a:off x="-22320" y="1506600"/>
              <a:ext cx="3284280" cy="988920"/>
            </a:xfrm>
            <a:custGeom>
              <a:avLst/>
              <a:gdLst/>
              <a:ahLst/>
              <a:rect l="l" t="t" r="r" b="b"/>
              <a:pathLst>
                <a:path w="161955" h="53586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98"/>
            <p:cNvSpPr/>
            <p:nvPr/>
          </p:nvSpPr>
          <p:spPr>
            <a:xfrm rot="20699400">
              <a:off x="-18720" y="1501920"/>
              <a:ext cx="3278160" cy="999360"/>
            </a:xfrm>
            <a:custGeom>
              <a:avLst/>
              <a:gdLst/>
              <a:ahLst/>
              <a:rect l="l" t="t" r="r" b="b"/>
              <a:pathLst>
                <a:path w="161663" h="54129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99"/>
            <p:cNvSpPr/>
            <p:nvPr/>
          </p:nvSpPr>
          <p:spPr>
            <a:xfrm rot="20699400">
              <a:off x="194400" y="1594080"/>
              <a:ext cx="2855520" cy="785880"/>
            </a:xfrm>
            <a:custGeom>
              <a:avLst/>
              <a:gdLst/>
              <a:ahLst/>
              <a:rect l="l" t="t" r="r" b="b"/>
              <a:pathLst>
                <a:path w="140827" h="42598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100"/>
            <p:cNvSpPr/>
            <p:nvPr/>
          </p:nvSpPr>
          <p:spPr>
            <a:xfrm rot="20699400">
              <a:off x="628200" y="229860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6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01"/>
            <p:cNvSpPr/>
            <p:nvPr/>
          </p:nvSpPr>
          <p:spPr>
            <a:xfrm rot="20699400">
              <a:off x="678600" y="2284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6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102"/>
            <p:cNvSpPr/>
            <p:nvPr/>
          </p:nvSpPr>
          <p:spPr>
            <a:xfrm rot="20699400">
              <a:off x="729000" y="227124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6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103"/>
            <p:cNvSpPr/>
            <p:nvPr/>
          </p:nvSpPr>
          <p:spPr>
            <a:xfrm rot="20699400">
              <a:off x="779400" y="225792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6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104"/>
            <p:cNvSpPr/>
            <p:nvPr/>
          </p:nvSpPr>
          <p:spPr>
            <a:xfrm rot="20699400">
              <a:off x="829440" y="22446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6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105"/>
            <p:cNvSpPr/>
            <p:nvPr/>
          </p:nvSpPr>
          <p:spPr>
            <a:xfrm rot="20699400">
              <a:off x="879840" y="2230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6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06"/>
            <p:cNvSpPr/>
            <p:nvPr/>
          </p:nvSpPr>
          <p:spPr>
            <a:xfrm rot="20699400">
              <a:off x="929880" y="221760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6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07"/>
            <p:cNvSpPr/>
            <p:nvPr/>
          </p:nvSpPr>
          <p:spPr>
            <a:xfrm rot="20699400">
              <a:off x="970560" y="2145240"/>
              <a:ext cx="56520" cy="110520"/>
            </a:xfrm>
            <a:custGeom>
              <a:avLst/>
              <a:gdLst/>
              <a:ahLst/>
              <a:rect l="l" t="t" r="r" b="b"/>
              <a:pathLst>
                <a:path w="2843" h="6059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08"/>
            <p:cNvSpPr/>
            <p:nvPr/>
          </p:nvSpPr>
          <p:spPr>
            <a:xfrm rot="20699400">
              <a:off x="535680" y="21546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09"/>
            <p:cNvSpPr/>
            <p:nvPr/>
          </p:nvSpPr>
          <p:spPr>
            <a:xfrm rot="20699400">
              <a:off x="586080" y="2140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10"/>
            <p:cNvSpPr/>
            <p:nvPr/>
          </p:nvSpPr>
          <p:spPr>
            <a:xfrm rot="20699400">
              <a:off x="636120" y="21276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11"/>
            <p:cNvSpPr/>
            <p:nvPr/>
          </p:nvSpPr>
          <p:spPr>
            <a:xfrm rot="20699400">
              <a:off x="686520" y="2113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12"/>
            <p:cNvSpPr/>
            <p:nvPr/>
          </p:nvSpPr>
          <p:spPr>
            <a:xfrm rot="20699400">
              <a:off x="736920" y="21006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13"/>
            <p:cNvSpPr/>
            <p:nvPr/>
          </p:nvSpPr>
          <p:spPr>
            <a:xfrm rot="20699400">
              <a:off x="821880" y="207756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14"/>
            <p:cNvSpPr/>
            <p:nvPr/>
          </p:nvSpPr>
          <p:spPr>
            <a:xfrm rot="20699400">
              <a:off x="872280" y="206388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15"/>
            <p:cNvSpPr/>
            <p:nvPr/>
          </p:nvSpPr>
          <p:spPr>
            <a:xfrm rot="20699400">
              <a:off x="922320" y="2050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16"/>
            <p:cNvSpPr/>
            <p:nvPr/>
          </p:nvSpPr>
          <p:spPr>
            <a:xfrm rot="20699400">
              <a:off x="972360" y="203724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3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17"/>
            <p:cNvSpPr/>
            <p:nvPr/>
          </p:nvSpPr>
          <p:spPr>
            <a:xfrm rot="20699400">
              <a:off x="1022760" y="202392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3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18"/>
            <p:cNvSpPr/>
            <p:nvPr/>
          </p:nvSpPr>
          <p:spPr>
            <a:xfrm rot="20699400">
              <a:off x="1073160" y="201024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9"/>
            <p:cNvSpPr/>
            <p:nvPr/>
          </p:nvSpPr>
          <p:spPr>
            <a:xfrm rot="20699400">
              <a:off x="1123560" y="19969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20"/>
            <p:cNvSpPr/>
            <p:nvPr/>
          </p:nvSpPr>
          <p:spPr>
            <a:xfrm rot="20699400">
              <a:off x="1208160" y="197424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21"/>
            <p:cNvSpPr/>
            <p:nvPr/>
          </p:nvSpPr>
          <p:spPr>
            <a:xfrm rot="20699400">
              <a:off x="1258560" y="196056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22"/>
            <p:cNvSpPr/>
            <p:nvPr/>
          </p:nvSpPr>
          <p:spPr>
            <a:xfrm rot="20699400">
              <a:off x="1308960" y="194724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23"/>
            <p:cNvSpPr/>
            <p:nvPr/>
          </p:nvSpPr>
          <p:spPr>
            <a:xfrm rot="20699400">
              <a:off x="1393920" y="192456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24"/>
            <p:cNvSpPr/>
            <p:nvPr/>
          </p:nvSpPr>
          <p:spPr>
            <a:xfrm rot="20699400">
              <a:off x="1443960" y="191088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125"/>
            <p:cNvSpPr/>
            <p:nvPr/>
          </p:nvSpPr>
          <p:spPr>
            <a:xfrm rot="20699400">
              <a:off x="1494360" y="189756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26"/>
            <p:cNvSpPr/>
            <p:nvPr/>
          </p:nvSpPr>
          <p:spPr>
            <a:xfrm rot="20699400">
              <a:off x="1683360" y="18468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27"/>
            <p:cNvSpPr/>
            <p:nvPr/>
          </p:nvSpPr>
          <p:spPr>
            <a:xfrm rot="20699400">
              <a:off x="1733760" y="1833480"/>
              <a:ext cx="40320" cy="8640"/>
            </a:xfrm>
            <a:custGeom>
              <a:avLst/>
              <a:gdLst/>
              <a:ahLst/>
              <a:rect l="l" t="t" r="r" b="b"/>
              <a:pathLst>
                <a:path w="2064" h="543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128"/>
            <p:cNvSpPr/>
            <p:nvPr/>
          </p:nvSpPr>
          <p:spPr>
            <a:xfrm rot="20699400">
              <a:off x="1784160" y="18198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129"/>
            <p:cNvSpPr/>
            <p:nvPr/>
          </p:nvSpPr>
          <p:spPr>
            <a:xfrm rot="20699400">
              <a:off x="1834560" y="18061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130"/>
            <p:cNvSpPr/>
            <p:nvPr/>
          </p:nvSpPr>
          <p:spPr>
            <a:xfrm rot="20699400">
              <a:off x="1884240" y="179244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31"/>
            <p:cNvSpPr/>
            <p:nvPr/>
          </p:nvSpPr>
          <p:spPr>
            <a:xfrm rot="20699400">
              <a:off x="1969560" y="177012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32"/>
            <p:cNvSpPr/>
            <p:nvPr/>
          </p:nvSpPr>
          <p:spPr>
            <a:xfrm rot="20699400">
              <a:off x="2019600" y="175644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33"/>
            <p:cNvSpPr/>
            <p:nvPr/>
          </p:nvSpPr>
          <p:spPr>
            <a:xfrm rot="20699400">
              <a:off x="2070000" y="1742760"/>
              <a:ext cx="40680" cy="8640"/>
            </a:xfrm>
            <a:custGeom>
              <a:avLst/>
              <a:gdLst/>
              <a:ahLst/>
              <a:rect l="l" t="t" r="r" b="b"/>
              <a:pathLst>
                <a:path w="2066" h="543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34"/>
            <p:cNvSpPr/>
            <p:nvPr/>
          </p:nvSpPr>
          <p:spPr>
            <a:xfrm rot="20699400">
              <a:off x="2154960" y="172044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35"/>
            <p:cNvSpPr/>
            <p:nvPr/>
          </p:nvSpPr>
          <p:spPr>
            <a:xfrm rot="20699400">
              <a:off x="2239920" y="1697400"/>
              <a:ext cx="40320" cy="8640"/>
            </a:xfrm>
            <a:custGeom>
              <a:avLst/>
              <a:gdLst/>
              <a:ahLst/>
              <a:rect l="l" t="t" r="r" b="b"/>
              <a:pathLst>
                <a:path w="2065" h="543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36"/>
            <p:cNvSpPr/>
            <p:nvPr/>
          </p:nvSpPr>
          <p:spPr>
            <a:xfrm rot="20699400">
              <a:off x="3421440" y="3088080"/>
              <a:ext cx="116640" cy="443520"/>
            </a:xfrm>
            <a:custGeom>
              <a:avLst/>
              <a:gdLst/>
              <a:ahLst/>
              <a:rect l="l" t="t" r="r" b="b"/>
              <a:pathLst>
                <a:path w="5819" h="24066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37"/>
            <p:cNvSpPr/>
            <p:nvPr/>
          </p:nvSpPr>
          <p:spPr>
            <a:xfrm rot="20699400">
              <a:off x="3415680" y="3083040"/>
              <a:ext cx="128160" cy="453600"/>
            </a:xfrm>
            <a:custGeom>
              <a:avLst/>
              <a:gdLst/>
              <a:ahLst/>
              <a:rect l="l" t="t" r="r" b="b"/>
              <a:pathLst>
                <a:path w="6392" h="24609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38"/>
            <p:cNvSpPr/>
            <p:nvPr/>
          </p:nvSpPr>
          <p:spPr>
            <a:xfrm rot="20699400">
              <a:off x="3429360" y="2401200"/>
              <a:ext cx="996840" cy="854640"/>
            </a:xfrm>
            <a:custGeom>
              <a:avLst/>
              <a:gdLst/>
              <a:ahLst/>
              <a:rect l="l" t="t" r="r" b="b"/>
              <a:pathLst>
                <a:path w="49197" h="46327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39"/>
            <p:cNvSpPr/>
            <p:nvPr/>
          </p:nvSpPr>
          <p:spPr>
            <a:xfrm rot="20699400">
              <a:off x="3423600" y="2395800"/>
              <a:ext cx="1007280" cy="864720"/>
            </a:xfrm>
            <a:custGeom>
              <a:avLst/>
              <a:gdLst/>
              <a:ahLst/>
              <a:rect l="l" t="t" r="r" b="b"/>
              <a:pathLst>
                <a:path w="49722" h="46869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40"/>
            <p:cNvSpPr/>
            <p:nvPr/>
          </p:nvSpPr>
          <p:spPr>
            <a:xfrm rot="20699400">
              <a:off x="3374640" y="2533320"/>
              <a:ext cx="1045440" cy="1088640"/>
            </a:xfrm>
            <a:custGeom>
              <a:avLst/>
              <a:gdLst/>
              <a:ahLst/>
              <a:rect l="l" t="t" r="r" b="b"/>
              <a:pathLst>
                <a:path w="51602" h="58977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41"/>
            <p:cNvSpPr/>
            <p:nvPr/>
          </p:nvSpPr>
          <p:spPr>
            <a:xfrm rot="20699400">
              <a:off x="3367800" y="2528280"/>
              <a:ext cx="1057320" cy="1098720"/>
            </a:xfrm>
            <a:custGeom>
              <a:avLst/>
              <a:gdLst/>
              <a:ahLst/>
              <a:rect l="l" t="t" r="r" b="b"/>
              <a:pathLst>
                <a:path w="52180" h="59522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42"/>
            <p:cNvSpPr/>
            <p:nvPr/>
          </p:nvSpPr>
          <p:spPr>
            <a:xfrm rot="20699400">
              <a:off x="4194360" y="2741040"/>
              <a:ext cx="57240" cy="10080"/>
            </a:xfrm>
            <a:custGeom>
              <a:avLst/>
              <a:gdLst/>
              <a:ahLst/>
              <a:rect l="l" t="t" r="r" b="b"/>
              <a:pathLst>
                <a:path w="2873" h="622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43"/>
            <p:cNvSpPr/>
            <p:nvPr/>
          </p:nvSpPr>
          <p:spPr>
            <a:xfrm rot="20699400">
              <a:off x="3864240" y="2757600"/>
              <a:ext cx="291240" cy="39240"/>
            </a:xfrm>
            <a:custGeom>
              <a:avLst/>
              <a:gdLst/>
              <a:ahLst/>
              <a:rect l="l" t="t" r="r" b="b"/>
              <a:pathLst>
                <a:path w="14420" h="2188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144"/>
            <p:cNvSpPr/>
            <p:nvPr/>
          </p:nvSpPr>
          <p:spPr>
            <a:xfrm rot="20699400">
              <a:off x="3515760" y="2804040"/>
              <a:ext cx="310320" cy="41760"/>
            </a:xfrm>
            <a:custGeom>
              <a:avLst/>
              <a:gdLst/>
              <a:ahLst/>
              <a:rect l="l" t="t" r="r" b="b"/>
              <a:pathLst>
                <a:path w="15369" h="2317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145"/>
            <p:cNvSpPr/>
            <p:nvPr/>
          </p:nvSpPr>
          <p:spPr>
            <a:xfrm rot="20699400">
              <a:off x="4140720" y="2828160"/>
              <a:ext cx="126000" cy="18720"/>
            </a:xfrm>
            <a:custGeom>
              <a:avLst/>
              <a:gdLst/>
              <a:ahLst/>
              <a:rect l="l" t="t" r="r" b="b"/>
              <a:pathLst>
                <a:path w="6277" h="1084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146"/>
            <p:cNvSpPr/>
            <p:nvPr/>
          </p:nvSpPr>
          <p:spPr>
            <a:xfrm rot="20699400">
              <a:off x="3530160" y="2866680"/>
              <a:ext cx="486720" cy="63360"/>
            </a:xfrm>
            <a:custGeom>
              <a:avLst/>
              <a:gdLst/>
              <a:ahLst/>
              <a:rect l="l" t="t" r="r" b="b"/>
              <a:pathLst>
                <a:path w="24056" h="3496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47"/>
            <p:cNvSpPr/>
            <p:nvPr/>
          </p:nvSpPr>
          <p:spPr>
            <a:xfrm rot="20699400">
              <a:off x="3803760" y="2917440"/>
              <a:ext cx="474840" cy="61920"/>
            </a:xfrm>
            <a:custGeom>
              <a:avLst/>
              <a:gdLst/>
              <a:ahLst/>
              <a:rect l="l" t="t" r="r" b="b"/>
              <a:pathLst>
                <a:path w="23478" h="3416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48"/>
            <p:cNvSpPr/>
            <p:nvPr/>
          </p:nvSpPr>
          <p:spPr>
            <a:xfrm rot="20699400">
              <a:off x="3545280" y="2988360"/>
              <a:ext cx="213840" cy="29520"/>
            </a:xfrm>
            <a:custGeom>
              <a:avLst/>
              <a:gdLst/>
              <a:ahLst/>
              <a:rect l="l" t="t" r="r" b="b"/>
              <a:pathLst>
                <a:path w="10601" h="1671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49"/>
            <p:cNvSpPr/>
            <p:nvPr/>
          </p:nvSpPr>
          <p:spPr>
            <a:xfrm rot="20699400">
              <a:off x="3990240" y="3001680"/>
              <a:ext cx="305640" cy="41040"/>
            </a:xfrm>
            <a:custGeom>
              <a:avLst/>
              <a:gdLst/>
              <a:ahLst/>
              <a:rect l="l" t="t" r="r" b="b"/>
              <a:pathLst>
                <a:path w="15134" h="2284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150"/>
            <p:cNvSpPr/>
            <p:nvPr/>
          </p:nvSpPr>
          <p:spPr>
            <a:xfrm rot="20699400">
              <a:off x="3732840" y="3048840"/>
              <a:ext cx="225720" cy="30960"/>
            </a:xfrm>
            <a:custGeom>
              <a:avLst/>
              <a:gdLst/>
              <a:ahLst/>
              <a:rect l="l" t="t" r="r" b="b"/>
              <a:pathLst>
                <a:path w="11187" h="1749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151"/>
            <p:cNvSpPr/>
            <p:nvPr/>
          </p:nvSpPr>
          <p:spPr>
            <a:xfrm rot="20699400">
              <a:off x="3561120" y="3084840"/>
              <a:ext cx="137880" cy="20160"/>
            </a:xfrm>
            <a:custGeom>
              <a:avLst/>
              <a:gdLst/>
              <a:ahLst/>
              <a:rect l="l" t="t" r="r" b="b"/>
              <a:pathLst>
                <a:path w="6854" h="1163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152"/>
            <p:cNvSpPr/>
            <p:nvPr/>
          </p:nvSpPr>
          <p:spPr>
            <a:xfrm rot="20699400">
              <a:off x="4200480" y="3085920"/>
              <a:ext cx="112320" cy="16920"/>
            </a:xfrm>
            <a:custGeom>
              <a:avLst/>
              <a:gdLst/>
              <a:ahLst/>
              <a:rect l="l" t="t" r="r" b="b"/>
              <a:pathLst>
                <a:path w="5596" h="992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153"/>
            <p:cNvSpPr/>
            <p:nvPr/>
          </p:nvSpPr>
          <p:spPr>
            <a:xfrm rot="20699400">
              <a:off x="3576240" y="3115800"/>
              <a:ext cx="552240" cy="71640"/>
            </a:xfrm>
            <a:custGeom>
              <a:avLst/>
              <a:gdLst/>
              <a:ahLst/>
              <a:rect l="l" t="t" r="r" b="b"/>
              <a:pathLst>
                <a:path w="27291" h="3934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54"/>
            <p:cNvSpPr/>
            <p:nvPr/>
          </p:nvSpPr>
          <p:spPr>
            <a:xfrm rot="20699400">
              <a:off x="4017240" y="3173760"/>
              <a:ext cx="309240" cy="41400"/>
            </a:xfrm>
            <a:custGeom>
              <a:avLst/>
              <a:gdLst/>
              <a:ahLst/>
              <a:rect l="l" t="t" r="r" b="b"/>
              <a:pathLst>
                <a:path w="15303" h="2308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55"/>
            <p:cNvSpPr/>
            <p:nvPr/>
          </p:nvSpPr>
          <p:spPr>
            <a:xfrm rot="20699400">
              <a:off x="3591360" y="3224880"/>
              <a:ext cx="375840" cy="49680"/>
            </a:xfrm>
            <a:custGeom>
              <a:avLst/>
              <a:gdLst/>
              <a:ahLst/>
              <a:rect l="l" t="t" r="r" b="b"/>
              <a:pathLst>
                <a:path w="18604" h="2754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156"/>
            <p:cNvSpPr/>
            <p:nvPr/>
          </p:nvSpPr>
          <p:spPr>
            <a:xfrm rot="20699400">
              <a:off x="4139640" y="3259440"/>
              <a:ext cx="201960" cy="28080"/>
            </a:xfrm>
            <a:custGeom>
              <a:avLst/>
              <a:gdLst/>
              <a:ahLst/>
              <a:rect l="l" t="t" r="r" b="b"/>
              <a:pathLst>
                <a:path w="10024" h="1591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157"/>
            <p:cNvSpPr/>
            <p:nvPr/>
          </p:nvSpPr>
          <p:spPr>
            <a:xfrm rot="20699400">
              <a:off x="3737160" y="3294720"/>
              <a:ext cx="356760" cy="47160"/>
            </a:xfrm>
            <a:custGeom>
              <a:avLst/>
              <a:gdLst/>
              <a:ahLst/>
              <a:rect l="l" t="t" r="r" b="b"/>
              <a:pathLst>
                <a:path w="17655" h="2627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158"/>
            <p:cNvSpPr/>
            <p:nvPr/>
          </p:nvSpPr>
          <p:spPr>
            <a:xfrm rot="20699400">
              <a:off x="3606840" y="3348360"/>
              <a:ext cx="92880" cy="14760"/>
            </a:xfrm>
            <a:custGeom>
              <a:avLst/>
              <a:gdLst/>
              <a:ahLst/>
              <a:rect l="l" t="t" r="r" b="b"/>
              <a:pathLst>
                <a:path w="4640" h="862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159"/>
            <p:cNvSpPr/>
            <p:nvPr/>
          </p:nvSpPr>
          <p:spPr>
            <a:xfrm rot="20699400">
              <a:off x="4272120" y="2415960"/>
              <a:ext cx="81360" cy="103680"/>
            </a:xfrm>
            <a:custGeom>
              <a:avLst/>
              <a:gdLst/>
              <a:ahLst/>
              <a:rect l="l" t="t" r="r" b="b"/>
              <a:pathLst>
                <a:path w="4073" h="5663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160"/>
            <p:cNvSpPr/>
            <p:nvPr/>
          </p:nvSpPr>
          <p:spPr>
            <a:xfrm rot="20699400">
              <a:off x="3945600" y="2973960"/>
              <a:ext cx="277920" cy="767880"/>
            </a:xfrm>
            <a:custGeom>
              <a:avLst/>
              <a:gdLst/>
              <a:ahLst/>
              <a:rect l="l" t="t" r="r" b="b"/>
              <a:pathLst>
                <a:path w="13761" h="41620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161"/>
            <p:cNvSpPr/>
            <p:nvPr/>
          </p:nvSpPr>
          <p:spPr>
            <a:xfrm rot="20699400">
              <a:off x="3938400" y="2969640"/>
              <a:ext cx="289440" cy="777960"/>
            </a:xfrm>
            <a:custGeom>
              <a:avLst/>
              <a:gdLst/>
              <a:ahLst/>
              <a:rect l="l" t="t" r="r" b="b"/>
              <a:pathLst>
                <a:path w="14335" h="42163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62"/>
            <p:cNvSpPr/>
            <p:nvPr/>
          </p:nvSpPr>
          <p:spPr>
            <a:xfrm rot="20699400">
              <a:off x="3948840" y="2979360"/>
              <a:ext cx="252360" cy="689760"/>
            </a:xfrm>
            <a:custGeom>
              <a:avLst/>
              <a:gdLst/>
              <a:ahLst/>
              <a:rect l="l" t="t" r="r" b="b"/>
              <a:pathLst>
                <a:path w="12499" h="37380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63"/>
            <p:cNvSpPr/>
            <p:nvPr/>
          </p:nvSpPr>
          <p:spPr>
            <a:xfrm rot="20699400">
              <a:off x="3945240" y="2977200"/>
              <a:ext cx="258120" cy="694440"/>
            </a:xfrm>
            <a:custGeom>
              <a:avLst/>
              <a:gdLst/>
              <a:ahLst/>
              <a:rect l="l" t="t" r="r" b="b"/>
              <a:pathLst>
                <a:path w="12789" h="37651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64"/>
            <p:cNvSpPr/>
            <p:nvPr/>
          </p:nvSpPr>
          <p:spPr>
            <a:xfrm rot="20699400">
              <a:off x="4286160" y="3601080"/>
              <a:ext cx="66960" cy="95400"/>
            </a:xfrm>
            <a:custGeom>
              <a:avLst/>
              <a:gdLst/>
              <a:ahLst/>
              <a:rect l="l" t="t" r="r" b="b"/>
              <a:pathLst>
                <a:path w="3380" h="5226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65"/>
            <p:cNvSpPr/>
            <p:nvPr/>
          </p:nvSpPr>
          <p:spPr>
            <a:xfrm rot="20699400">
              <a:off x="4328280" y="3644280"/>
              <a:ext cx="27000" cy="42120"/>
            </a:xfrm>
            <a:custGeom>
              <a:avLst/>
              <a:gdLst/>
              <a:ahLst/>
              <a:rect l="l" t="t" r="r" b="b"/>
              <a:pathLst>
                <a:path w="1390" h="2342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66"/>
            <p:cNvSpPr/>
            <p:nvPr/>
          </p:nvSpPr>
          <p:spPr>
            <a:xfrm rot="20699400">
              <a:off x="4321440" y="3639240"/>
              <a:ext cx="39240" cy="52200"/>
            </a:xfrm>
            <a:custGeom>
              <a:avLst/>
              <a:gdLst/>
              <a:ahLst/>
              <a:rect l="l" t="t" r="r" b="b"/>
              <a:pathLst>
                <a:path w="1991" h="2885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67"/>
            <p:cNvSpPr/>
            <p:nvPr/>
          </p:nvSpPr>
          <p:spPr>
            <a:xfrm rot="20699400">
              <a:off x="3816720" y="2951280"/>
              <a:ext cx="76320" cy="84240"/>
            </a:xfrm>
            <a:custGeom>
              <a:avLst/>
              <a:gdLst/>
              <a:ahLst/>
              <a:rect l="l" t="t" r="r" b="b"/>
              <a:pathLst>
                <a:path w="3825" h="461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68"/>
            <p:cNvSpPr/>
            <p:nvPr/>
          </p:nvSpPr>
          <p:spPr>
            <a:xfrm rot="20699400">
              <a:off x="3810240" y="2946960"/>
              <a:ext cx="88560" cy="93960"/>
            </a:xfrm>
            <a:custGeom>
              <a:avLst/>
              <a:gdLst/>
              <a:ahLst/>
              <a:rect l="l" t="t" r="r" b="b"/>
              <a:pathLst>
                <a:path w="4432" h="5153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69"/>
            <p:cNvSpPr/>
            <p:nvPr/>
          </p:nvSpPr>
          <p:spPr>
            <a:xfrm rot="20699400">
              <a:off x="3813480" y="2953080"/>
              <a:ext cx="67680" cy="57600"/>
            </a:xfrm>
            <a:custGeom>
              <a:avLst/>
              <a:gdLst/>
              <a:ahLst/>
              <a:rect l="l" t="t" r="r" b="b"/>
              <a:pathLst>
                <a:path w="3401" h="3178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70"/>
            <p:cNvSpPr/>
            <p:nvPr/>
          </p:nvSpPr>
          <p:spPr>
            <a:xfrm rot="20699400">
              <a:off x="3807360" y="2948400"/>
              <a:ext cx="79920" cy="67680"/>
            </a:xfrm>
            <a:custGeom>
              <a:avLst/>
              <a:gdLst/>
              <a:ahLst/>
              <a:rect l="l" t="t" r="r" b="b"/>
              <a:pathLst>
                <a:path w="4007" h="3722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71"/>
            <p:cNvSpPr/>
            <p:nvPr/>
          </p:nvSpPr>
          <p:spPr>
            <a:xfrm rot="20699400">
              <a:off x="995040" y="3291480"/>
              <a:ext cx="32760" cy="37440"/>
            </a:xfrm>
            <a:custGeom>
              <a:avLst/>
              <a:gdLst/>
              <a:ahLst/>
              <a:rect l="l" t="t" r="r" b="b"/>
              <a:pathLst>
                <a:path w="1691" h="2083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72"/>
            <p:cNvSpPr/>
            <p:nvPr/>
          </p:nvSpPr>
          <p:spPr>
            <a:xfrm rot="20699400">
              <a:off x="1011960" y="3154680"/>
              <a:ext cx="96840" cy="92880"/>
            </a:xfrm>
            <a:custGeom>
              <a:avLst/>
              <a:gdLst/>
              <a:ahLst/>
              <a:rect l="l" t="t" r="r" b="b"/>
              <a:pathLst>
                <a:path w="4842" h="5092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73"/>
            <p:cNvSpPr/>
            <p:nvPr/>
          </p:nvSpPr>
          <p:spPr>
            <a:xfrm rot="20699400">
              <a:off x="917280" y="3236400"/>
              <a:ext cx="92880" cy="129600"/>
            </a:xfrm>
            <a:custGeom>
              <a:avLst/>
              <a:gdLst/>
              <a:ahLst/>
              <a:rect l="l" t="t" r="r" b="b"/>
              <a:pathLst>
                <a:path w="4646" h="7086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74"/>
            <p:cNvSpPr/>
            <p:nvPr/>
          </p:nvSpPr>
          <p:spPr>
            <a:xfrm rot="20699400">
              <a:off x="1786680" y="3238200"/>
              <a:ext cx="32400" cy="37440"/>
            </a:xfrm>
            <a:custGeom>
              <a:avLst/>
              <a:gdLst/>
              <a:ahLst/>
              <a:rect l="l" t="t" r="r" b="b"/>
              <a:pathLst>
                <a:path w="1659" h="2086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75"/>
            <p:cNvSpPr/>
            <p:nvPr/>
          </p:nvSpPr>
          <p:spPr>
            <a:xfrm rot="20699400">
              <a:off x="1803240" y="3101400"/>
              <a:ext cx="96840" cy="92880"/>
            </a:xfrm>
            <a:custGeom>
              <a:avLst/>
              <a:gdLst/>
              <a:ahLst/>
              <a:rect l="l" t="t" r="r" b="b"/>
              <a:pathLst>
                <a:path w="4845" h="5092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176"/>
            <p:cNvSpPr/>
            <p:nvPr/>
          </p:nvSpPr>
          <p:spPr>
            <a:xfrm rot="20699400">
              <a:off x="1708920" y="3183120"/>
              <a:ext cx="93240" cy="129600"/>
            </a:xfrm>
            <a:custGeom>
              <a:avLst/>
              <a:gdLst/>
              <a:ahLst/>
              <a:rect l="l" t="t" r="r" b="b"/>
              <a:pathLst>
                <a:path w="4651" h="7093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177"/>
            <p:cNvSpPr/>
            <p:nvPr/>
          </p:nvSpPr>
          <p:spPr>
            <a:xfrm rot="20699400">
              <a:off x="2754000" y="2700720"/>
              <a:ext cx="42480" cy="27720"/>
            </a:xfrm>
            <a:custGeom>
              <a:avLst/>
              <a:gdLst/>
              <a:ahLst/>
              <a:rect l="l" t="t" r="r" b="b"/>
              <a:pathLst>
                <a:path w="2161" h="1555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78"/>
            <p:cNvSpPr/>
            <p:nvPr/>
          </p:nvSpPr>
          <p:spPr>
            <a:xfrm rot="20699400">
              <a:off x="2844720" y="2716200"/>
              <a:ext cx="105840" cy="84960"/>
            </a:xfrm>
            <a:custGeom>
              <a:avLst/>
              <a:gdLst/>
              <a:ahLst/>
              <a:rect l="l" t="t" r="r" b="b"/>
              <a:pathLst>
                <a:path w="5273" h="4659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79"/>
            <p:cNvSpPr/>
            <p:nvPr/>
          </p:nvSpPr>
          <p:spPr>
            <a:xfrm rot="20699400">
              <a:off x="2710800" y="2633400"/>
              <a:ext cx="145080" cy="81360"/>
            </a:xfrm>
            <a:custGeom>
              <a:avLst/>
              <a:gdLst/>
              <a:ahLst/>
              <a:rect l="l" t="t" r="r" b="b"/>
              <a:pathLst>
                <a:path w="7216" h="4476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180"/>
            <p:cNvSpPr/>
            <p:nvPr/>
          </p:nvSpPr>
          <p:spPr>
            <a:xfrm rot="20699400">
              <a:off x="1883880" y="3601080"/>
              <a:ext cx="33480" cy="130680"/>
            </a:xfrm>
            <a:custGeom>
              <a:avLst/>
              <a:gdLst/>
              <a:ahLst/>
              <a:rect l="l" t="t" r="r" b="b"/>
              <a:pathLst>
                <a:path w="1722" h="7128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181"/>
            <p:cNvSpPr/>
            <p:nvPr/>
          </p:nvSpPr>
          <p:spPr>
            <a:xfrm rot="20699400">
              <a:off x="1883520" y="3555000"/>
              <a:ext cx="12960" cy="27720"/>
            </a:xfrm>
            <a:custGeom>
              <a:avLst/>
              <a:gdLst/>
              <a:ahLst/>
              <a:rect l="l" t="t" r="r" b="b"/>
              <a:pathLst>
                <a:path w="703" h="1554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182"/>
            <p:cNvSpPr/>
            <p:nvPr/>
          </p:nvSpPr>
          <p:spPr>
            <a:xfrm rot="20699400">
              <a:off x="1915200" y="3653280"/>
              <a:ext cx="55800" cy="115920"/>
            </a:xfrm>
            <a:custGeom>
              <a:avLst/>
              <a:gdLst/>
              <a:ahLst/>
              <a:rect l="l" t="t" r="r" b="b"/>
              <a:pathLst>
                <a:path w="2813" h="6345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183"/>
            <p:cNvSpPr/>
            <p:nvPr/>
          </p:nvSpPr>
          <p:spPr>
            <a:xfrm rot="20699400">
              <a:off x="2512080" y="3546720"/>
              <a:ext cx="70560" cy="142920"/>
            </a:xfrm>
            <a:custGeom>
              <a:avLst/>
              <a:gdLst/>
              <a:ahLst/>
              <a:rect l="l" t="t" r="r" b="b"/>
              <a:pathLst>
                <a:path w="3545" h="7795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184"/>
            <p:cNvSpPr/>
            <p:nvPr/>
          </p:nvSpPr>
          <p:spPr>
            <a:xfrm rot="20699400">
              <a:off x="2525760" y="3632400"/>
              <a:ext cx="77040" cy="96120"/>
            </a:xfrm>
            <a:custGeom>
              <a:avLst/>
              <a:gdLst/>
              <a:ahLst/>
              <a:rect l="l" t="t" r="r" b="b"/>
              <a:pathLst>
                <a:path w="3867" h="5262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185"/>
            <p:cNvSpPr/>
            <p:nvPr/>
          </p:nvSpPr>
          <p:spPr>
            <a:xfrm rot="20699400">
              <a:off x="990720" y="3122640"/>
              <a:ext cx="984960" cy="1454760"/>
            </a:xfrm>
            <a:custGeom>
              <a:avLst/>
              <a:gdLst/>
              <a:ahLst/>
              <a:rect l="l" t="t" r="r" b="b"/>
              <a:pathLst>
                <a:path w="48622" h="78775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186"/>
            <p:cNvSpPr/>
            <p:nvPr/>
          </p:nvSpPr>
          <p:spPr>
            <a:xfrm rot="20699400">
              <a:off x="2369520" y="2752560"/>
              <a:ext cx="986400" cy="1481400"/>
            </a:xfrm>
            <a:custGeom>
              <a:avLst/>
              <a:gdLst/>
              <a:ahLst/>
              <a:rect l="l" t="t" r="r" b="b"/>
              <a:pathLst>
                <a:path w="48691" h="80223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187"/>
            <p:cNvSpPr/>
            <p:nvPr/>
          </p:nvSpPr>
          <p:spPr>
            <a:xfrm rot="20699400">
              <a:off x="969480" y="3044520"/>
              <a:ext cx="1001160" cy="1612440"/>
            </a:xfrm>
            <a:custGeom>
              <a:avLst/>
              <a:gdLst/>
              <a:ahLst/>
              <a:rect l="l" t="t" r="r" b="b"/>
              <a:pathLst>
                <a:path w="49419" h="87318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188"/>
            <p:cNvSpPr/>
            <p:nvPr/>
          </p:nvSpPr>
          <p:spPr>
            <a:xfrm rot="20699400">
              <a:off x="963000" y="3041280"/>
              <a:ext cx="1003320" cy="1622520"/>
            </a:xfrm>
            <a:custGeom>
              <a:avLst/>
              <a:gdLst/>
              <a:ahLst/>
              <a:rect l="l" t="t" r="r" b="b"/>
              <a:pathLst>
                <a:path w="49532" h="87857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89"/>
            <p:cNvSpPr/>
            <p:nvPr/>
          </p:nvSpPr>
          <p:spPr>
            <a:xfrm rot="20699400">
              <a:off x="2360160" y="2671560"/>
              <a:ext cx="1001160" cy="1612440"/>
            </a:xfrm>
            <a:custGeom>
              <a:avLst/>
              <a:gdLst/>
              <a:ahLst/>
              <a:rect l="l" t="t" r="r" b="b"/>
              <a:pathLst>
                <a:path w="49420" h="87318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90"/>
            <p:cNvSpPr/>
            <p:nvPr/>
          </p:nvSpPr>
          <p:spPr>
            <a:xfrm rot="20699400">
              <a:off x="2363400" y="2665800"/>
              <a:ext cx="1003320" cy="1622520"/>
            </a:xfrm>
            <a:custGeom>
              <a:avLst/>
              <a:gdLst/>
              <a:ahLst/>
              <a:rect l="l" t="t" r="r" b="b"/>
              <a:pathLst>
                <a:path w="49529" h="87857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91"/>
            <p:cNvSpPr/>
            <p:nvPr/>
          </p:nvSpPr>
          <p:spPr>
            <a:xfrm rot="20699400">
              <a:off x="1012680" y="4415400"/>
              <a:ext cx="914040" cy="685080"/>
            </a:xfrm>
            <a:custGeom>
              <a:avLst/>
              <a:gdLst/>
              <a:ahLst/>
              <a:rect l="l" t="t" r="r" b="b"/>
              <a:pathLst>
                <a:path w="45114" h="37140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192"/>
            <p:cNvSpPr/>
            <p:nvPr/>
          </p:nvSpPr>
          <p:spPr>
            <a:xfrm rot="20699400">
              <a:off x="1006560" y="4411080"/>
              <a:ext cx="926280" cy="695160"/>
            </a:xfrm>
            <a:custGeom>
              <a:avLst/>
              <a:gdLst/>
              <a:ahLst/>
              <a:rect l="l" t="t" r="r" b="b"/>
              <a:pathLst>
                <a:path w="45722" h="37675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193"/>
            <p:cNvSpPr/>
            <p:nvPr/>
          </p:nvSpPr>
          <p:spPr>
            <a:xfrm rot="20699400">
              <a:off x="3013200" y="3918600"/>
              <a:ext cx="948240" cy="641880"/>
            </a:xfrm>
            <a:custGeom>
              <a:avLst/>
              <a:gdLst/>
              <a:ahLst/>
              <a:rect l="l" t="t" r="r" b="b"/>
              <a:pathLst>
                <a:path w="46806" h="34804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194"/>
            <p:cNvSpPr/>
            <p:nvPr/>
          </p:nvSpPr>
          <p:spPr>
            <a:xfrm rot="20699400">
              <a:off x="3007440" y="3912840"/>
              <a:ext cx="960840" cy="651960"/>
            </a:xfrm>
            <a:custGeom>
              <a:avLst/>
              <a:gdLst/>
              <a:ahLst/>
              <a:rect l="l" t="t" r="r" b="b"/>
              <a:pathLst>
                <a:path w="47433" h="35349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195"/>
            <p:cNvSpPr/>
            <p:nvPr/>
          </p:nvSpPr>
          <p:spPr>
            <a:xfrm rot="20699400">
              <a:off x="932760" y="4502520"/>
              <a:ext cx="835920" cy="733680"/>
            </a:xfrm>
            <a:custGeom>
              <a:avLst/>
              <a:gdLst/>
              <a:ahLst/>
              <a:rect l="l" t="t" r="r" b="b"/>
              <a:pathLst>
                <a:path w="41270" h="39767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196"/>
            <p:cNvSpPr/>
            <p:nvPr/>
          </p:nvSpPr>
          <p:spPr>
            <a:xfrm rot="20699400">
              <a:off x="3254040" y="3986640"/>
              <a:ext cx="666720" cy="652320"/>
            </a:xfrm>
            <a:custGeom>
              <a:avLst/>
              <a:gdLst/>
              <a:ahLst/>
              <a:rect l="l" t="t" r="r" b="b"/>
              <a:pathLst>
                <a:path w="32923" h="35361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8" name="CustomShape 197"/>
          <p:cNvSpPr/>
          <p:nvPr/>
        </p:nvSpPr>
        <p:spPr>
          <a:xfrm rot="20580000">
            <a:off x="242280" y="1661760"/>
            <a:ext cx="2847960" cy="658800"/>
          </a:xfrm>
          <a:custGeom>
            <a:avLst/>
            <a:gdLst/>
            <a:ahLst/>
            <a:rect l="l" t="t" r="r" b="b"/>
            <a:pathLst>
              <a:path w="140207" h="42054">
                <a:moveTo>
                  <a:pt x="1" y="1"/>
                </a:moveTo>
                <a:lnTo>
                  <a:pt x="11685" y="42054"/>
                </a:lnTo>
                <a:lnTo>
                  <a:pt x="128522" y="42054"/>
                </a:lnTo>
                <a:lnTo>
                  <a:pt x="140206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99" name="CustomShape 198"/>
          <p:cNvSpPr/>
          <p:nvPr/>
        </p:nvSpPr>
        <p:spPr>
          <a:xfrm rot="20592600">
            <a:off x="-562680" y="1119600"/>
            <a:ext cx="1260360" cy="1427760"/>
          </a:xfrm>
          <a:custGeom>
            <a:avLst/>
            <a:gdLst/>
            <a:ahLst/>
            <a:rect l="l" t="t" r="r" b="b"/>
            <a:pathLst>
              <a:path w="50706" h="57427">
                <a:moveTo>
                  <a:pt x="28365" y="1"/>
                </a:moveTo>
                <a:cubicBezTo>
                  <a:pt x="28364" y="1"/>
                  <a:pt x="18789" y="9461"/>
                  <a:pt x="18041" y="14018"/>
                </a:cubicBezTo>
                <a:cubicBezTo>
                  <a:pt x="17293" y="18574"/>
                  <a:pt x="18499" y="23452"/>
                  <a:pt x="18499" y="23452"/>
                </a:cubicBezTo>
                <a:cubicBezTo>
                  <a:pt x="18499" y="23452"/>
                  <a:pt x="16862" y="19173"/>
                  <a:pt x="11813" y="17341"/>
                </a:cubicBezTo>
                <a:cubicBezTo>
                  <a:pt x="8187" y="16026"/>
                  <a:pt x="5669" y="15841"/>
                  <a:pt x="4538" y="15841"/>
                </a:cubicBezTo>
                <a:cubicBezTo>
                  <a:pt x="4095" y="15841"/>
                  <a:pt x="3865" y="15869"/>
                  <a:pt x="3865" y="15869"/>
                </a:cubicBezTo>
                <a:cubicBezTo>
                  <a:pt x="3865" y="15869"/>
                  <a:pt x="6509" y="21151"/>
                  <a:pt x="8249" y="22773"/>
                </a:cubicBezTo>
                <a:lnTo>
                  <a:pt x="15207" y="29263"/>
                </a:lnTo>
                <a:cubicBezTo>
                  <a:pt x="15207" y="29263"/>
                  <a:pt x="12645" y="28795"/>
                  <a:pt x="9783" y="28795"/>
                </a:cubicBezTo>
                <a:cubicBezTo>
                  <a:pt x="7304" y="28795"/>
                  <a:pt x="4600" y="29146"/>
                  <a:pt x="3143" y="30459"/>
                </a:cubicBezTo>
                <a:cubicBezTo>
                  <a:pt x="5" y="33287"/>
                  <a:pt x="0" y="42478"/>
                  <a:pt x="0" y="42478"/>
                </a:cubicBezTo>
                <a:cubicBezTo>
                  <a:pt x="0" y="42478"/>
                  <a:pt x="2837" y="38432"/>
                  <a:pt x="6088" y="36960"/>
                </a:cubicBezTo>
                <a:cubicBezTo>
                  <a:pt x="9337" y="35486"/>
                  <a:pt x="15789" y="34874"/>
                  <a:pt x="15789" y="34874"/>
                </a:cubicBezTo>
                <a:lnTo>
                  <a:pt x="15789" y="34874"/>
                </a:lnTo>
                <a:cubicBezTo>
                  <a:pt x="15789" y="34874"/>
                  <a:pt x="8188" y="41481"/>
                  <a:pt x="8061" y="45305"/>
                </a:cubicBezTo>
                <a:cubicBezTo>
                  <a:pt x="7934" y="49129"/>
                  <a:pt x="11287" y="56198"/>
                  <a:pt x="11287" y="56198"/>
                </a:cubicBezTo>
                <a:cubicBezTo>
                  <a:pt x="11287" y="56198"/>
                  <a:pt x="12811" y="47923"/>
                  <a:pt x="14837" y="44746"/>
                </a:cubicBezTo>
                <a:cubicBezTo>
                  <a:pt x="16863" y="41570"/>
                  <a:pt x="19710" y="41536"/>
                  <a:pt x="19710" y="41536"/>
                </a:cubicBezTo>
                <a:cubicBezTo>
                  <a:pt x="19710" y="41536"/>
                  <a:pt x="20270" y="48313"/>
                  <a:pt x="21984" y="51102"/>
                </a:cubicBezTo>
                <a:cubicBezTo>
                  <a:pt x="23699" y="53890"/>
                  <a:pt x="29972" y="57427"/>
                  <a:pt x="29972" y="57427"/>
                </a:cubicBezTo>
                <a:cubicBezTo>
                  <a:pt x="29972" y="57427"/>
                  <a:pt x="27517" y="52010"/>
                  <a:pt x="26722" y="47700"/>
                </a:cubicBezTo>
                <a:cubicBezTo>
                  <a:pt x="25923" y="43391"/>
                  <a:pt x="25754" y="40355"/>
                  <a:pt x="25754" y="40354"/>
                </a:cubicBezTo>
                <a:lnTo>
                  <a:pt x="25754" y="40354"/>
                </a:lnTo>
                <a:cubicBezTo>
                  <a:pt x="25754" y="40355"/>
                  <a:pt x="30612" y="42323"/>
                  <a:pt x="34193" y="42910"/>
                </a:cubicBezTo>
                <a:cubicBezTo>
                  <a:pt x="37773" y="43496"/>
                  <a:pt x="43288" y="47577"/>
                  <a:pt x="43288" y="47577"/>
                </a:cubicBezTo>
                <a:cubicBezTo>
                  <a:pt x="43288" y="47577"/>
                  <a:pt x="39775" y="41485"/>
                  <a:pt x="37249" y="39567"/>
                </a:cubicBezTo>
                <a:cubicBezTo>
                  <a:pt x="34722" y="37647"/>
                  <a:pt x="28916" y="36360"/>
                  <a:pt x="28916" y="36360"/>
                </a:cubicBezTo>
                <a:cubicBezTo>
                  <a:pt x="28916" y="36360"/>
                  <a:pt x="35256" y="34392"/>
                  <a:pt x="39536" y="32755"/>
                </a:cubicBezTo>
                <a:cubicBezTo>
                  <a:pt x="41705" y="31925"/>
                  <a:pt x="44544" y="31720"/>
                  <a:pt x="46817" y="31720"/>
                </a:cubicBezTo>
                <a:cubicBezTo>
                  <a:pt x="49029" y="31720"/>
                  <a:pt x="50705" y="31914"/>
                  <a:pt x="50705" y="31914"/>
                </a:cubicBezTo>
                <a:cubicBezTo>
                  <a:pt x="50705" y="31914"/>
                  <a:pt x="43190" y="26781"/>
                  <a:pt x="38810" y="26781"/>
                </a:cubicBezTo>
                <a:cubicBezTo>
                  <a:pt x="38392" y="26781"/>
                  <a:pt x="38002" y="26828"/>
                  <a:pt x="37650" y="26930"/>
                </a:cubicBezTo>
                <a:cubicBezTo>
                  <a:pt x="33613" y="28106"/>
                  <a:pt x="27925" y="30181"/>
                  <a:pt x="27925" y="30181"/>
                </a:cubicBezTo>
                <a:cubicBezTo>
                  <a:pt x="27925" y="30181"/>
                  <a:pt x="38096" y="21153"/>
                  <a:pt x="39987" y="17786"/>
                </a:cubicBezTo>
                <a:cubicBezTo>
                  <a:pt x="41794" y="14567"/>
                  <a:pt x="44515" y="10428"/>
                  <a:pt x="44254" y="10428"/>
                </a:cubicBezTo>
                <a:cubicBezTo>
                  <a:pt x="44242" y="10428"/>
                  <a:pt x="44224" y="10437"/>
                  <a:pt x="44199" y="10455"/>
                </a:cubicBezTo>
                <a:cubicBezTo>
                  <a:pt x="43630" y="10863"/>
                  <a:pt x="33175" y="15498"/>
                  <a:pt x="29848" y="18462"/>
                </a:cubicBezTo>
                <a:cubicBezTo>
                  <a:pt x="26520" y="21426"/>
                  <a:pt x="24990" y="27693"/>
                  <a:pt x="24990" y="27693"/>
                </a:cubicBezTo>
                <a:cubicBezTo>
                  <a:pt x="24990" y="27693"/>
                  <a:pt x="27558" y="14075"/>
                  <a:pt x="27573" y="8897"/>
                </a:cubicBezTo>
                <a:cubicBezTo>
                  <a:pt x="27588" y="3717"/>
                  <a:pt x="28365" y="1"/>
                  <a:pt x="28365" y="1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99"/>
          <p:cNvSpPr/>
          <p:nvPr/>
        </p:nvSpPr>
        <p:spPr>
          <a:xfrm>
            <a:off x="4395600" y="1763640"/>
            <a:ext cx="470016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Restituire</a:t>
            </a:r>
            <a:r>
              <a:rPr b="0" lang="it-IT" sz="2000" spc="-1" strike="noStrike">
                <a:solidFill>
                  <a:srgbClr val="1d1d1b"/>
                </a:solidFill>
                <a:latin typeface="Montserrat"/>
                <a:ea typeface="Montserrat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alle persone l’equilibrio tra la vita privata e quella lavorativa </a:t>
            </a:r>
            <a:br/>
            <a:r>
              <a:rPr b="0" lang="it-IT" sz="16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it-IT" sz="1600" spc="-1" strike="noStrike">
              <a:latin typeface="Arial"/>
            </a:endParaRPr>
          </a:p>
          <a:p>
            <a:pPr marL="2858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Maggiore responsabilizzazione sui risultati 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 marL="2858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Maggiore guadagno per le aziende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f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927360" y="531720"/>
            <a:ext cx="728784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1d1d1b"/>
                </a:solidFill>
                <a:latin typeface="Shadows Into Light"/>
                <a:ea typeface="Shadows Into Light"/>
              </a:rPr>
              <a:t>Proposta</a:t>
            </a:r>
            <a:endParaRPr b="0" lang="it-IT" sz="3600" spc="-1" strike="noStrike">
              <a:latin typeface="Arial"/>
            </a:endParaRPr>
          </a:p>
        </p:txBody>
      </p:sp>
      <p:grpSp>
        <p:nvGrpSpPr>
          <p:cNvPr id="502" name="Group 2"/>
          <p:cNvGrpSpPr/>
          <p:nvPr/>
        </p:nvGrpSpPr>
        <p:grpSpPr>
          <a:xfrm>
            <a:off x="6163200" y="900360"/>
            <a:ext cx="3591720" cy="4508280"/>
            <a:chOff x="6163200" y="900360"/>
            <a:chExt cx="3591720" cy="4508280"/>
          </a:xfrm>
        </p:grpSpPr>
        <p:sp>
          <p:nvSpPr>
            <p:cNvPr id="503" name="CustomShape 3"/>
            <p:cNvSpPr/>
            <p:nvPr/>
          </p:nvSpPr>
          <p:spPr>
            <a:xfrm rot="489000">
              <a:off x="9354960" y="3768120"/>
              <a:ext cx="349560" cy="159480"/>
            </a:xfrm>
            <a:custGeom>
              <a:avLst/>
              <a:gdLst/>
              <a:ahLst/>
              <a:rect l="l" t="t" r="r" b="b"/>
              <a:pathLst>
                <a:path w="21892" h="10036">
                  <a:moveTo>
                    <a:pt x="20698" y="0"/>
                  </a:moveTo>
                  <a:lnTo>
                    <a:pt x="0" y="10036"/>
                  </a:lnTo>
                  <a:lnTo>
                    <a:pt x="21892" y="6553"/>
                  </a:lnTo>
                  <a:cubicBezTo>
                    <a:pt x="21562" y="4345"/>
                    <a:pt x="21164" y="2160"/>
                    <a:pt x="2069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4"/>
            <p:cNvSpPr/>
            <p:nvPr/>
          </p:nvSpPr>
          <p:spPr>
            <a:xfrm rot="489000">
              <a:off x="8188560" y="1951920"/>
              <a:ext cx="1074240" cy="1153440"/>
            </a:xfrm>
            <a:custGeom>
              <a:avLst/>
              <a:gdLst/>
              <a:ahLst/>
              <a:rect l="l" t="t" r="r" b="b"/>
              <a:pathLst>
                <a:path w="67064" h="71997">
                  <a:moveTo>
                    <a:pt x="4270" y="1"/>
                  </a:moveTo>
                  <a:cubicBezTo>
                    <a:pt x="4199" y="1"/>
                    <a:pt x="4140" y="56"/>
                    <a:pt x="4135" y="128"/>
                  </a:cubicBezTo>
                  <a:lnTo>
                    <a:pt x="5" y="68041"/>
                  </a:lnTo>
                  <a:cubicBezTo>
                    <a:pt x="0" y="68117"/>
                    <a:pt x="58" y="68182"/>
                    <a:pt x="132" y="68186"/>
                  </a:cubicBezTo>
                  <a:lnTo>
                    <a:pt x="62784" y="71996"/>
                  </a:lnTo>
                  <a:cubicBezTo>
                    <a:pt x="62787" y="71996"/>
                    <a:pt x="62790" y="71996"/>
                    <a:pt x="62793" y="71996"/>
                  </a:cubicBezTo>
                  <a:cubicBezTo>
                    <a:pt x="62864" y="71996"/>
                    <a:pt x="62924" y="71941"/>
                    <a:pt x="62928" y="71869"/>
                  </a:cubicBezTo>
                  <a:lnTo>
                    <a:pt x="67058" y="3955"/>
                  </a:lnTo>
                  <a:cubicBezTo>
                    <a:pt x="67063" y="3879"/>
                    <a:pt x="67005" y="3815"/>
                    <a:pt x="66930" y="3811"/>
                  </a:cubicBezTo>
                  <a:lnTo>
                    <a:pt x="4280" y="1"/>
                  </a:lnTo>
                  <a:cubicBezTo>
                    <a:pt x="4276" y="1"/>
                    <a:pt x="4273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"/>
            <p:cNvSpPr/>
            <p:nvPr/>
          </p:nvSpPr>
          <p:spPr>
            <a:xfrm rot="489000">
              <a:off x="8187120" y="1952640"/>
              <a:ext cx="1078920" cy="1153440"/>
            </a:xfrm>
            <a:custGeom>
              <a:avLst/>
              <a:gdLst/>
              <a:ahLst/>
              <a:rect l="l" t="t" r="r" b="b"/>
              <a:pathLst>
                <a:path w="67346" h="72000">
                  <a:moveTo>
                    <a:pt x="9813" y="690"/>
                  </a:moveTo>
                  <a:cubicBezTo>
                    <a:pt x="9928" y="690"/>
                    <a:pt x="10043" y="693"/>
                    <a:pt x="10158" y="700"/>
                  </a:cubicBezTo>
                  <a:lnTo>
                    <a:pt x="61183" y="3802"/>
                  </a:lnTo>
                  <a:cubicBezTo>
                    <a:pt x="64273" y="3990"/>
                    <a:pt x="66635" y="6658"/>
                    <a:pt x="66448" y="9749"/>
                  </a:cubicBezTo>
                  <a:lnTo>
                    <a:pt x="63026" y="66036"/>
                  </a:lnTo>
                  <a:cubicBezTo>
                    <a:pt x="62845" y="69014"/>
                    <a:pt x="60367" y="71311"/>
                    <a:pt x="57416" y="71311"/>
                  </a:cubicBezTo>
                  <a:cubicBezTo>
                    <a:pt x="57304" y="71311"/>
                    <a:pt x="57192" y="71308"/>
                    <a:pt x="57079" y="71301"/>
                  </a:cubicBezTo>
                  <a:lnTo>
                    <a:pt x="6054" y="68199"/>
                  </a:lnTo>
                  <a:cubicBezTo>
                    <a:pt x="2958" y="68011"/>
                    <a:pt x="601" y="65348"/>
                    <a:pt x="789" y="62252"/>
                  </a:cubicBezTo>
                  <a:lnTo>
                    <a:pt x="4211" y="5964"/>
                  </a:lnTo>
                  <a:cubicBezTo>
                    <a:pt x="4298" y="4476"/>
                    <a:pt x="4975" y="3085"/>
                    <a:pt x="6094" y="2100"/>
                  </a:cubicBezTo>
                  <a:cubicBezTo>
                    <a:pt x="7131" y="1183"/>
                    <a:pt x="8435" y="690"/>
                    <a:pt x="9813" y="690"/>
                  </a:cubicBezTo>
                  <a:close/>
                  <a:moveTo>
                    <a:pt x="9809" y="1"/>
                  </a:moveTo>
                  <a:cubicBezTo>
                    <a:pt x="8264" y="1"/>
                    <a:pt x="6801" y="556"/>
                    <a:pt x="5638" y="1585"/>
                  </a:cubicBezTo>
                  <a:cubicBezTo>
                    <a:pt x="4378" y="2702"/>
                    <a:pt x="3627" y="4242"/>
                    <a:pt x="3525" y="5923"/>
                  </a:cubicBezTo>
                  <a:lnTo>
                    <a:pt x="103" y="62211"/>
                  </a:lnTo>
                  <a:cubicBezTo>
                    <a:pt x="1" y="63890"/>
                    <a:pt x="558" y="65511"/>
                    <a:pt x="1675" y="66772"/>
                  </a:cubicBezTo>
                  <a:cubicBezTo>
                    <a:pt x="2791" y="68033"/>
                    <a:pt x="4332" y="68783"/>
                    <a:pt x="6012" y="68885"/>
                  </a:cubicBezTo>
                  <a:lnTo>
                    <a:pt x="57037" y="71988"/>
                  </a:lnTo>
                  <a:cubicBezTo>
                    <a:pt x="57166" y="71996"/>
                    <a:pt x="57295" y="72000"/>
                    <a:pt x="57423" y="72000"/>
                  </a:cubicBezTo>
                  <a:cubicBezTo>
                    <a:pt x="60726" y="72000"/>
                    <a:pt x="63509" y="69419"/>
                    <a:pt x="63712" y="66077"/>
                  </a:cubicBezTo>
                  <a:lnTo>
                    <a:pt x="67134" y="9790"/>
                  </a:lnTo>
                  <a:cubicBezTo>
                    <a:pt x="67345" y="6320"/>
                    <a:pt x="64694" y="3326"/>
                    <a:pt x="61224" y="3116"/>
                  </a:cubicBezTo>
                  <a:lnTo>
                    <a:pt x="10200" y="13"/>
                  </a:lnTo>
                  <a:cubicBezTo>
                    <a:pt x="10069" y="5"/>
                    <a:pt x="9938" y="1"/>
                    <a:pt x="9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6"/>
            <p:cNvSpPr/>
            <p:nvPr/>
          </p:nvSpPr>
          <p:spPr>
            <a:xfrm rot="489000">
              <a:off x="7501320" y="2265840"/>
              <a:ext cx="964800" cy="533880"/>
            </a:xfrm>
            <a:custGeom>
              <a:avLst/>
              <a:gdLst/>
              <a:ahLst/>
              <a:rect l="l" t="t" r="r" b="b"/>
              <a:pathLst>
                <a:path w="60245" h="33372">
                  <a:moveTo>
                    <a:pt x="51940" y="1"/>
                  </a:moveTo>
                  <a:cubicBezTo>
                    <a:pt x="47271" y="1"/>
                    <a:pt x="41832" y="2044"/>
                    <a:pt x="40529" y="3866"/>
                  </a:cubicBezTo>
                  <a:cubicBezTo>
                    <a:pt x="40529" y="3866"/>
                    <a:pt x="36633" y="8681"/>
                    <a:pt x="25171" y="12119"/>
                  </a:cubicBezTo>
                  <a:cubicBezTo>
                    <a:pt x="13710" y="15558"/>
                    <a:pt x="10959" y="17391"/>
                    <a:pt x="10959" y="17391"/>
                  </a:cubicBezTo>
                  <a:cubicBezTo>
                    <a:pt x="10959" y="17391"/>
                    <a:pt x="4311" y="19683"/>
                    <a:pt x="2019" y="25414"/>
                  </a:cubicBezTo>
                  <a:cubicBezTo>
                    <a:pt x="0" y="30458"/>
                    <a:pt x="825" y="33371"/>
                    <a:pt x="10121" y="33371"/>
                  </a:cubicBezTo>
                  <a:cubicBezTo>
                    <a:pt x="11385" y="33371"/>
                    <a:pt x="12806" y="33318"/>
                    <a:pt x="14397" y="33208"/>
                  </a:cubicBezTo>
                  <a:cubicBezTo>
                    <a:pt x="27693" y="32291"/>
                    <a:pt x="55201" y="21517"/>
                    <a:pt x="55201" y="21517"/>
                  </a:cubicBezTo>
                  <a:cubicBezTo>
                    <a:pt x="55201" y="21517"/>
                    <a:pt x="60244" y="12348"/>
                    <a:pt x="59097" y="4554"/>
                  </a:cubicBezTo>
                  <a:cubicBezTo>
                    <a:pt x="58602" y="1185"/>
                    <a:pt x="55494" y="1"/>
                    <a:pt x="51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7"/>
            <p:cNvSpPr/>
            <p:nvPr/>
          </p:nvSpPr>
          <p:spPr>
            <a:xfrm rot="489000">
              <a:off x="7508520" y="2261880"/>
              <a:ext cx="962640" cy="545040"/>
            </a:xfrm>
            <a:custGeom>
              <a:avLst/>
              <a:gdLst/>
              <a:ahLst/>
              <a:rect l="l" t="t" r="r" b="b"/>
              <a:pathLst>
                <a:path w="60114" h="34060">
                  <a:moveTo>
                    <a:pt x="51485" y="689"/>
                  </a:moveTo>
                  <a:cubicBezTo>
                    <a:pt x="52462" y="689"/>
                    <a:pt x="53404" y="781"/>
                    <a:pt x="54260" y="987"/>
                  </a:cubicBezTo>
                  <a:cubicBezTo>
                    <a:pt x="56627" y="1559"/>
                    <a:pt x="57980" y="2891"/>
                    <a:pt x="58283" y="4946"/>
                  </a:cubicBezTo>
                  <a:cubicBezTo>
                    <a:pt x="59331" y="12082"/>
                    <a:pt x="55037" y="20533"/>
                    <a:pt x="54483" y="21584"/>
                  </a:cubicBezTo>
                  <a:cubicBezTo>
                    <a:pt x="52504" y="22352"/>
                    <a:pt x="26550" y="32334"/>
                    <a:pt x="13898" y="33206"/>
                  </a:cubicBezTo>
                  <a:cubicBezTo>
                    <a:pt x="12320" y="33315"/>
                    <a:pt x="10899" y="33370"/>
                    <a:pt x="9628" y="33370"/>
                  </a:cubicBezTo>
                  <a:cubicBezTo>
                    <a:pt x="5156" y="33370"/>
                    <a:pt x="2545" y="32688"/>
                    <a:pt x="1522" y="31284"/>
                  </a:cubicBezTo>
                  <a:cubicBezTo>
                    <a:pt x="709" y="30169"/>
                    <a:pt x="815" y="28504"/>
                    <a:pt x="1863" y="25884"/>
                  </a:cubicBezTo>
                  <a:cubicBezTo>
                    <a:pt x="4068" y="20370"/>
                    <a:pt x="10530" y="18080"/>
                    <a:pt x="10596" y="18058"/>
                  </a:cubicBezTo>
                  <a:lnTo>
                    <a:pt x="10674" y="18019"/>
                  </a:lnTo>
                  <a:cubicBezTo>
                    <a:pt x="10702" y="18001"/>
                    <a:pt x="13563" y="16159"/>
                    <a:pt x="24795" y="12790"/>
                  </a:cubicBezTo>
                  <a:cubicBezTo>
                    <a:pt x="36227" y="9360"/>
                    <a:pt x="40160" y="4624"/>
                    <a:pt x="40323" y="4424"/>
                  </a:cubicBezTo>
                  <a:lnTo>
                    <a:pt x="40335" y="4409"/>
                  </a:lnTo>
                  <a:cubicBezTo>
                    <a:pt x="41555" y="2700"/>
                    <a:pt x="46917" y="689"/>
                    <a:pt x="51485" y="689"/>
                  </a:cubicBezTo>
                  <a:close/>
                  <a:moveTo>
                    <a:pt x="51478" y="0"/>
                  </a:moveTo>
                  <a:cubicBezTo>
                    <a:pt x="46672" y="0"/>
                    <a:pt x="41127" y="2136"/>
                    <a:pt x="39783" y="3998"/>
                  </a:cubicBezTo>
                  <a:cubicBezTo>
                    <a:pt x="39615" y="4200"/>
                    <a:pt x="35638" y="8820"/>
                    <a:pt x="24599" y="12131"/>
                  </a:cubicBezTo>
                  <a:cubicBezTo>
                    <a:pt x="13795" y="15373"/>
                    <a:pt x="10714" y="17183"/>
                    <a:pt x="10333" y="17422"/>
                  </a:cubicBezTo>
                  <a:cubicBezTo>
                    <a:pt x="9718" y="17641"/>
                    <a:pt x="3481" y="19988"/>
                    <a:pt x="1225" y="25629"/>
                  </a:cubicBezTo>
                  <a:cubicBezTo>
                    <a:pt x="79" y="28494"/>
                    <a:pt x="0" y="30362"/>
                    <a:pt x="966" y="31690"/>
                  </a:cubicBezTo>
                  <a:cubicBezTo>
                    <a:pt x="2137" y="33297"/>
                    <a:pt x="4866" y="34060"/>
                    <a:pt x="9629" y="34060"/>
                  </a:cubicBezTo>
                  <a:cubicBezTo>
                    <a:pt x="10916" y="34060"/>
                    <a:pt x="12352" y="34003"/>
                    <a:pt x="13946" y="33894"/>
                  </a:cubicBezTo>
                  <a:cubicBezTo>
                    <a:pt x="27142" y="32983"/>
                    <a:pt x="54576" y="22288"/>
                    <a:pt x="54852" y="22180"/>
                  </a:cubicBezTo>
                  <a:lnTo>
                    <a:pt x="54968" y="22134"/>
                  </a:lnTo>
                  <a:lnTo>
                    <a:pt x="55028" y="22025"/>
                  </a:lnTo>
                  <a:cubicBezTo>
                    <a:pt x="55236" y="21647"/>
                    <a:pt x="60113" y="12664"/>
                    <a:pt x="58964" y="4847"/>
                  </a:cubicBezTo>
                  <a:cubicBezTo>
                    <a:pt x="58621" y="2520"/>
                    <a:pt x="57050" y="954"/>
                    <a:pt x="54422" y="319"/>
                  </a:cubicBezTo>
                  <a:cubicBezTo>
                    <a:pt x="53508" y="99"/>
                    <a:pt x="52510" y="0"/>
                    <a:pt x="51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"/>
            <p:cNvSpPr/>
            <p:nvPr/>
          </p:nvSpPr>
          <p:spPr>
            <a:xfrm rot="489000">
              <a:off x="7668360" y="2548080"/>
              <a:ext cx="657000" cy="195480"/>
            </a:xfrm>
            <a:custGeom>
              <a:avLst/>
              <a:gdLst/>
              <a:ahLst/>
              <a:rect l="l" t="t" r="r" b="b"/>
              <a:pathLst>
                <a:path w="41045" h="12282">
                  <a:moveTo>
                    <a:pt x="40873" y="1"/>
                  </a:moveTo>
                  <a:cubicBezTo>
                    <a:pt x="27501" y="7605"/>
                    <a:pt x="275" y="11898"/>
                    <a:pt x="0" y="11941"/>
                  </a:cubicBezTo>
                  <a:lnTo>
                    <a:pt x="53" y="12281"/>
                  </a:lnTo>
                  <a:cubicBezTo>
                    <a:pt x="327" y="12238"/>
                    <a:pt x="27615" y="7935"/>
                    <a:pt x="41044" y="299"/>
                  </a:cubicBezTo>
                  <a:lnTo>
                    <a:pt x="40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9"/>
            <p:cNvSpPr/>
            <p:nvPr/>
          </p:nvSpPr>
          <p:spPr>
            <a:xfrm rot="489000">
              <a:off x="7652880" y="2358360"/>
              <a:ext cx="788040" cy="450720"/>
            </a:xfrm>
            <a:custGeom>
              <a:avLst/>
              <a:gdLst/>
              <a:ahLst/>
              <a:rect l="l" t="t" r="r" b="b"/>
              <a:pathLst>
                <a:path w="49230" h="28201">
                  <a:moveTo>
                    <a:pt x="47681" y="0"/>
                  </a:moveTo>
                  <a:cubicBezTo>
                    <a:pt x="47681" y="0"/>
                    <a:pt x="39886" y="8711"/>
                    <a:pt x="32551" y="13755"/>
                  </a:cubicBezTo>
                  <a:cubicBezTo>
                    <a:pt x="25216" y="18797"/>
                    <a:pt x="1" y="22924"/>
                    <a:pt x="1" y="22924"/>
                  </a:cubicBezTo>
                  <a:cubicBezTo>
                    <a:pt x="1" y="22924"/>
                    <a:pt x="262" y="25549"/>
                    <a:pt x="507" y="28201"/>
                  </a:cubicBezTo>
                  <a:cubicBezTo>
                    <a:pt x="1708" y="28195"/>
                    <a:pt x="3040" y="28143"/>
                    <a:pt x="4529" y="28041"/>
                  </a:cubicBezTo>
                  <a:cubicBezTo>
                    <a:pt x="17825" y="27123"/>
                    <a:pt x="45333" y="16350"/>
                    <a:pt x="45333" y="16350"/>
                  </a:cubicBezTo>
                  <a:cubicBezTo>
                    <a:pt x="45333" y="16350"/>
                    <a:pt x="48465" y="10649"/>
                    <a:pt x="49229" y="4417"/>
                  </a:cubicBezTo>
                  <a:lnTo>
                    <a:pt x="47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0"/>
            <p:cNvSpPr/>
            <p:nvPr/>
          </p:nvSpPr>
          <p:spPr>
            <a:xfrm rot="489000">
              <a:off x="7879680" y="2437560"/>
              <a:ext cx="191880" cy="305280"/>
            </a:xfrm>
            <a:custGeom>
              <a:avLst/>
              <a:gdLst/>
              <a:ahLst/>
              <a:rect l="l" t="t" r="r" b="b"/>
              <a:pathLst>
                <a:path w="12043" h="19126">
                  <a:moveTo>
                    <a:pt x="5102" y="1"/>
                  </a:moveTo>
                  <a:cubicBezTo>
                    <a:pt x="3874" y="474"/>
                    <a:pt x="2531" y="938"/>
                    <a:pt x="1063" y="1378"/>
                  </a:cubicBezTo>
                  <a:cubicBezTo>
                    <a:pt x="700" y="1487"/>
                    <a:pt x="346" y="1594"/>
                    <a:pt x="0" y="1699"/>
                  </a:cubicBezTo>
                  <a:cubicBezTo>
                    <a:pt x="2405" y="3182"/>
                    <a:pt x="6251" y="6366"/>
                    <a:pt x="6565" y="11693"/>
                  </a:cubicBezTo>
                  <a:cubicBezTo>
                    <a:pt x="6779" y="15337"/>
                    <a:pt x="6641" y="17666"/>
                    <a:pt x="6435" y="19125"/>
                  </a:cubicBezTo>
                  <a:cubicBezTo>
                    <a:pt x="7748" y="18753"/>
                    <a:pt x="9064" y="18362"/>
                    <a:pt x="10367" y="17965"/>
                  </a:cubicBezTo>
                  <a:cubicBezTo>
                    <a:pt x="11173" y="15313"/>
                    <a:pt x="12043" y="10638"/>
                    <a:pt x="10232" y="5962"/>
                  </a:cubicBezTo>
                  <a:cubicBezTo>
                    <a:pt x="9052" y="2914"/>
                    <a:pt x="7029" y="1091"/>
                    <a:pt x="5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"/>
            <p:cNvSpPr/>
            <p:nvPr/>
          </p:nvSpPr>
          <p:spPr>
            <a:xfrm rot="489000">
              <a:off x="7866360" y="2432160"/>
              <a:ext cx="211320" cy="318960"/>
            </a:xfrm>
            <a:custGeom>
              <a:avLst/>
              <a:gdLst/>
              <a:ahLst/>
              <a:rect l="l" t="t" r="r" b="b"/>
              <a:pathLst>
                <a:path w="13264" h="19982">
                  <a:moveTo>
                    <a:pt x="5901" y="760"/>
                  </a:moveTo>
                  <a:cubicBezTo>
                    <a:pt x="8156" y="2076"/>
                    <a:pt x="9782" y="3996"/>
                    <a:pt x="10739" y="6467"/>
                  </a:cubicBezTo>
                  <a:cubicBezTo>
                    <a:pt x="12504" y="11023"/>
                    <a:pt x="11638" y="15625"/>
                    <a:pt x="10918" y="18069"/>
                  </a:cubicBezTo>
                  <a:cubicBezTo>
                    <a:pt x="9840" y="18397"/>
                    <a:pt x="8755" y="18720"/>
                    <a:pt x="7671" y="19032"/>
                  </a:cubicBezTo>
                  <a:cubicBezTo>
                    <a:pt x="7879" y="17199"/>
                    <a:pt x="7901" y="14855"/>
                    <a:pt x="7736" y="12053"/>
                  </a:cubicBezTo>
                  <a:cubicBezTo>
                    <a:pt x="7438" y="6993"/>
                    <a:pt x="4032" y="3817"/>
                    <a:pt x="1639" y="2194"/>
                  </a:cubicBezTo>
                  <a:lnTo>
                    <a:pt x="1990" y="2087"/>
                  </a:lnTo>
                  <a:cubicBezTo>
                    <a:pt x="3337" y="1683"/>
                    <a:pt x="4652" y="1237"/>
                    <a:pt x="5901" y="760"/>
                  </a:cubicBezTo>
                  <a:close/>
                  <a:moveTo>
                    <a:pt x="5959" y="1"/>
                  </a:moveTo>
                  <a:lnTo>
                    <a:pt x="5808" y="59"/>
                  </a:lnTo>
                  <a:cubicBezTo>
                    <a:pt x="4528" y="552"/>
                    <a:pt x="3177" y="1012"/>
                    <a:pt x="1793" y="1428"/>
                  </a:cubicBezTo>
                  <a:lnTo>
                    <a:pt x="1" y="1972"/>
                  </a:lnTo>
                  <a:lnTo>
                    <a:pt x="648" y="2371"/>
                  </a:lnTo>
                  <a:cubicBezTo>
                    <a:pt x="2907" y="3765"/>
                    <a:pt x="6743" y="6881"/>
                    <a:pt x="7049" y="12094"/>
                  </a:cubicBezTo>
                  <a:cubicBezTo>
                    <a:pt x="7228" y="15123"/>
                    <a:pt x="7185" y="17602"/>
                    <a:pt x="6923" y="19459"/>
                  </a:cubicBezTo>
                  <a:lnTo>
                    <a:pt x="6850" y="19981"/>
                  </a:lnTo>
                  <a:lnTo>
                    <a:pt x="7357" y="19836"/>
                  </a:lnTo>
                  <a:cubicBezTo>
                    <a:pt x="8673" y="19463"/>
                    <a:pt x="9990" y="19071"/>
                    <a:pt x="11294" y="18673"/>
                  </a:cubicBezTo>
                  <a:lnTo>
                    <a:pt x="11469" y="18619"/>
                  </a:lnTo>
                  <a:lnTo>
                    <a:pt x="11522" y="18443"/>
                  </a:lnTo>
                  <a:cubicBezTo>
                    <a:pt x="12278" y="15964"/>
                    <a:pt x="13263" y="11076"/>
                    <a:pt x="11381" y="6218"/>
                  </a:cubicBezTo>
                  <a:cubicBezTo>
                    <a:pt x="10346" y="3542"/>
                    <a:pt x="8569" y="1479"/>
                    <a:pt x="6101" y="80"/>
                  </a:cubicBezTo>
                  <a:lnTo>
                    <a:pt x="59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2"/>
            <p:cNvSpPr/>
            <p:nvPr/>
          </p:nvSpPr>
          <p:spPr>
            <a:xfrm rot="489000">
              <a:off x="8153280" y="2143800"/>
              <a:ext cx="375480" cy="272880"/>
            </a:xfrm>
            <a:custGeom>
              <a:avLst/>
              <a:gdLst/>
              <a:ahLst/>
              <a:rect l="l" t="t" r="r" b="b"/>
              <a:pathLst>
                <a:path w="23496" h="17108">
                  <a:moveTo>
                    <a:pt x="13191" y="1"/>
                  </a:moveTo>
                  <a:cubicBezTo>
                    <a:pt x="5749" y="1"/>
                    <a:pt x="1606" y="9293"/>
                    <a:pt x="0" y="15934"/>
                  </a:cubicBezTo>
                  <a:cubicBezTo>
                    <a:pt x="0" y="15934"/>
                    <a:pt x="1467" y="17108"/>
                    <a:pt x="4987" y="17108"/>
                  </a:cubicBezTo>
                  <a:cubicBezTo>
                    <a:pt x="5868" y="17108"/>
                    <a:pt x="6876" y="17034"/>
                    <a:pt x="8023" y="16851"/>
                  </a:cubicBezTo>
                  <a:cubicBezTo>
                    <a:pt x="13754" y="15934"/>
                    <a:pt x="22005" y="12038"/>
                    <a:pt x="22923" y="8826"/>
                  </a:cubicBezTo>
                  <a:cubicBezTo>
                    <a:pt x="23496" y="6823"/>
                    <a:pt x="22437" y="4848"/>
                    <a:pt x="20883" y="3312"/>
                  </a:cubicBezTo>
                  <a:cubicBezTo>
                    <a:pt x="19695" y="2136"/>
                    <a:pt x="18217" y="1218"/>
                    <a:pt x="16960" y="741"/>
                  </a:cubicBezTo>
                  <a:cubicBezTo>
                    <a:pt x="15620" y="232"/>
                    <a:pt x="14365" y="1"/>
                    <a:pt x="13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3"/>
            <p:cNvSpPr/>
            <p:nvPr/>
          </p:nvSpPr>
          <p:spPr>
            <a:xfrm rot="489000">
              <a:off x="8147160" y="2138040"/>
              <a:ext cx="386280" cy="284040"/>
            </a:xfrm>
            <a:custGeom>
              <a:avLst/>
              <a:gdLst/>
              <a:ahLst/>
              <a:rect l="l" t="t" r="r" b="b"/>
              <a:pathLst>
                <a:path w="24179" h="17797">
                  <a:moveTo>
                    <a:pt x="13581" y="691"/>
                  </a:moveTo>
                  <a:cubicBezTo>
                    <a:pt x="14753" y="691"/>
                    <a:pt x="15970" y="929"/>
                    <a:pt x="17224" y="1406"/>
                  </a:cubicBezTo>
                  <a:cubicBezTo>
                    <a:pt x="18526" y="1899"/>
                    <a:pt x="19947" y="2832"/>
                    <a:pt x="21026" y="3900"/>
                  </a:cubicBezTo>
                  <a:cubicBezTo>
                    <a:pt x="22026" y="4887"/>
                    <a:pt x="23609" y="6872"/>
                    <a:pt x="22979" y="9076"/>
                  </a:cubicBezTo>
                  <a:cubicBezTo>
                    <a:pt x="22117" y="12092"/>
                    <a:pt x="14083" y="15939"/>
                    <a:pt x="8354" y="16855"/>
                  </a:cubicBezTo>
                  <a:cubicBezTo>
                    <a:pt x="7236" y="17034"/>
                    <a:pt x="6251" y="17106"/>
                    <a:pt x="5392" y="17106"/>
                  </a:cubicBezTo>
                  <a:cubicBezTo>
                    <a:pt x="2706" y="17106"/>
                    <a:pt x="1253" y="16406"/>
                    <a:pt x="778" y="16125"/>
                  </a:cubicBezTo>
                  <a:cubicBezTo>
                    <a:pt x="1512" y="13190"/>
                    <a:pt x="4088" y="4609"/>
                    <a:pt x="9655" y="1671"/>
                  </a:cubicBezTo>
                  <a:cubicBezTo>
                    <a:pt x="10894" y="1018"/>
                    <a:pt x="12207" y="691"/>
                    <a:pt x="13581" y="691"/>
                  </a:cubicBezTo>
                  <a:close/>
                  <a:moveTo>
                    <a:pt x="13576" y="0"/>
                  </a:moveTo>
                  <a:cubicBezTo>
                    <a:pt x="12095" y="0"/>
                    <a:pt x="10677" y="355"/>
                    <a:pt x="9334" y="1063"/>
                  </a:cubicBezTo>
                  <a:cubicBezTo>
                    <a:pt x="3355" y="4217"/>
                    <a:pt x="717" y="13444"/>
                    <a:pt x="51" y="16197"/>
                  </a:cubicBezTo>
                  <a:lnTo>
                    <a:pt x="1" y="16411"/>
                  </a:lnTo>
                  <a:lnTo>
                    <a:pt x="171" y="16547"/>
                  </a:lnTo>
                  <a:cubicBezTo>
                    <a:pt x="250" y="16610"/>
                    <a:pt x="1785" y="17797"/>
                    <a:pt x="5364" y="17797"/>
                  </a:cubicBezTo>
                  <a:cubicBezTo>
                    <a:pt x="6264" y="17797"/>
                    <a:pt x="7294" y="17723"/>
                    <a:pt x="8464" y="17534"/>
                  </a:cubicBezTo>
                  <a:cubicBezTo>
                    <a:pt x="13870" y="16670"/>
                    <a:pt x="22625" y="12816"/>
                    <a:pt x="23640" y="9264"/>
                  </a:cubicBezTo>
                  <a:cubicBezTo>
                    <a:pt x="24179" y="7380"/>
                    <a:pt x="23424" y="5300"/>
                    <a:pt x="21511" y="3410"/>
                  </a:cubicBezTo>
                  <a:cubicBezTo>
                    <a:pt x="20367" y="2279"/>
                    <a:pt x="18856" y="1289"/>
                    <a:pt x="17468" y="762"/>
                  </a:cubicBezTo>
                  <a:cubicBezTo>
                    <a:pt x="16130" y="254"/>
                    <a:pt x="14830" y="0"/>
                    <a:pt x="13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4"/>
            <p:cNvSpPr/>
            <p:nvPr/>
          </p:nvSpPr>
          <p:spPr>
            <a:xfrm rot="489000">
              <a:off x="7517880" y="2422080"/>
              <a:ext cx="182520" cy="222120"/>
            </a:xfrm>
            <a:custGeom>
              <a:avLst/>
              <a:gdLst/>
              <a:ahLst/>
              <a:rect l="l" t="t" r="r" b="b"/>
              <a:pathLst>
                <a:path w="11462" h="13943">
                  <a:moveTo>
                    <a:pt x="1969" y="0"/>
                  </a:moveTo>
                  <a:cubicBezTo>
                    <a:pt x="1451" y="0"/>
                    <a:pt x="1076" y="146"/>
                    <a:pt x="917" y="465"/>
                  </a:cubicBezTo>
                  <a:cubicBezTo>
                    <a:pt x="0" y="2298"/>
                    <a:pt x="688" y="12385"/>
                    <a:pt x="688" y="12385"/>
                  </a:cubicBezTo>
                  <a:cubicBezTo>
                    <a:pt x="688" y="12385"/>
                    <a:pt x="2810" y="13942"/>
                    <a:pt x="5498" y="13942"/>
                  </a:cubicBezTo>
                  <a:cubicBezTo>
                    <a:pt x="6232" y="13942"/>
                    <a:pt x="7007" y="13826"/>
                    <a:pt x="7794" y="13531"/>
                  </a:cubicBezTo>
                  <a:cubicBezTo>
                    <a:pt x="11461" y="12156"/>
                    <a:pt x="11461" y="6884"/>
                    <a:pt x="11461" y="6884"/>
                  </a:cubicBezTo>
                  <a:cubicBezTo>
                    <a:pt x="10136" y="3286"/>
                    <a:pt x="4430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15"/>
            <p:cNvSpPr/>
            <p:nvPr/>
          </p:nvSpPr>
          <p:spPr>
            <a:xfrm rot="489000">
              <a:off x="7513560" y="2416320"/>
              <a:ext cx="192960" cy="233280"/>
            </a:xfrm>
            <a:custGeom>
              <a:avLst/>
              <a:gdLst/>
              <a:ahLst/>
              <a:rect l="l" t="t" r="r" b="b"/>
              <a:pathLst>
                <a:path w="12129" h="14633">
                  <a:moveTo>
                    <a:pt x="2293" y="688"/>
                  </a:moveTo>
                  <a:cubicBezTo>
                    <a:pt x="2346" y="688"/>
                    <a:pt x="2396" y="690"/>
                    <a:pt x="2441" y="693"/>
                  </a:cubicBezTo>
                  <a:cubicBezTo>
                    <a:pt x="4953" y="831"/>
                    <a:pt x="10166" y="3962"/>
                    <a:pt x="11439" y="7286"/>
                  </a:cubicBezTo>
                  <a:cubicBezTo>
                    <a:pt x="11424" y="7858"/>
                    <a:pt x="11194" y="12354"/>
                    <a:pt x="7996" y="13552"/>
                  </a:cubicBezTo>
                  <a:cubicBezTo>
                    <a:pt x="7258" y="13829"/>
                    <a:pt x="6527" y="13938"/>
                    <a:pt x="5833" y="13938"/>
                  </a:cubicBezTo>
                  <a:cubicBezTo>
                    <a:pt x="3647" y="13938"/>
                    <a:pt x="1830" y="12857"/>
                    <a:pt x="1342" y="12539"/>
                  </a:cubicBezTo>
                  <a:cubicBezTo>
                    <a:pt x="1152" y="9635"/>
                    <a:pt x="843" y="2370"/>
                    <a:pt x="1547" y="962"/>
                  </a:cubicBezTo>
                  <a:cubicBezTo>
                    <a:pt x="1661" y="736"/>
                    <a:pt x="2017" y="688"/>
                    <a:pt x="2293" y="688"/>
                  </a:cubicBezTo>
                  <a:close/>
                  <a:moveTo>
                    <a:pt x="2304" y="0"/>
                  </a:moveTo>
                  <a:cubicBezTo>
                    <a:pt x="1448" y="0"/>
                    <a:pt x="1085" y="347"/>
                    <a:pt x="933" y="653"/>
                  </a:cubicBezTo>
                  <a:cubicBezTo>
                    <a:pt x="1" y="2518"/>
                    <a:pt x="596" y="11709"/>
                    <a:pt x="667" y="12751"/>
                  </a:cubicBezTo>
                  <a:lnTo>
                    <a:pt x="678" y="12910"/>
                  </a:lnTo>
                  <a:lnTo>
                    <a:pt x="807" y="13004"/>
                  </a:lnTo>
                  <a:cubicBezTo>
                    <a:pt x="921" y="13089"/>
                    <a:pt x="3067" y="14632"/>
                    <a:pt x="5807" y="14632"/>
                  </a:cubicBezTo>
                  <a:cubicBezTo>
                    <a:pt x="5814" y="14632"/>
                    <a:pt x="5821" y="14632"/>
                    <a:pt x="5828" y="14632"/>
                  </a:cubicBezTo>
                  <a:cubicBezTo>
                    <a:pt x="6651" y="14632"/>
                    <a:pt x="7467" y="14484"/>
                    <a:pt x="8237" y="14197"/>
                  </a:cubicBezTo>
                  <a:cubicBezTo>
                    <a:pt x="12084" y="12754"/>
                    <a:pt x="12129" y="7451"/>
                    <a:pt x="12129" y="7226"/>
                  </a:cubicBezTo>
                  <a:lnTo>
                    <a:pt x="12108" y="7107"/>
                  </a:lnTo>
                  <a:cubicBezTo>
                    <a:pt x="10767" y="3470"/>
                    <a:pt x="5240" y="157"/>
                    <a:pt x="2479" y="5"/>
                  </a:cubicBezTo>
                  <a:cubicBezTo>
                    <a:pt x="2418" y="2"/>
                    <a:pt x="2360" y="0"/>
                    <a:pt x="2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6"/>
            <p:cNvSpPr/>
            <p:nvPr/>
          </p:nvSpPr>
          <p:spPr>
            <a:xfrm rot="489000">
              <a:off x="8223840" y="2206800"/>
              <a:ext cx="894240" cy="1135080"/>
            </a:xfrm>
            <a:custGeom>
              <a:avLst/>
              <a:gdLst/>
              <a:ahLst/>
              <a:rect l="l" t="t" r="r" b="b"/>
              <a:pathLst>
                <a:path w="55838" h="70853">
                  <a:moveTo>
                    <a:pt x="43644" y="1"/>
                  </a:moveTo>
                  <a:cubicBezTo>
                    <a:pt x="42360" y="1"/>
                    <a:pt x="19897" y="427"/>
                    <a:pt x="18400" y="641"/>
                  </a:cubicBezTo>
                  <a:cubicBezTo>
                    <a:pt x="18400" y="641"/>
                    <a:pt x="12195" y="1498"/>
                    <a:pt x="10698" y="3423"/>
                  </a:cubicBezTo>
                  <a:cubicBezTo>
                    <a:pt x="9200" y="5349"/>
                    <a:pt x="856" y="50490"/>
                    <a:pt x="428" y="51773"/>
                  </a:cubicBezTo>
                  <a:cubicBezTo>
                    <a:pt x="0" y="53056"/>
                    <a:pt x="1713" y="57121"/>
                    <a:pt x="7061" y="62897"/>
                  </a:cubicBezTo>
                  <a:cubicBezTo>
                    <a:pt x="12409" y="68674"/>
                    <a:pt x="19042" y="70385"/>
                    <a:pt x="25459" y="70814"/>
                  </a:cubicBezTo>
                  <a:cubicBezTo>
                    <a:pt x="25848" y="70840"/>
                    <a:pt x="26269" y="70853"/>
                    <a:pt x="26717" y="70853"/>
                  </a:cubicBezTo>
                  <a:cubicBezTo>
                    <a:pt x="33675" y="70853"/>
                    <a:pt x="47288" y="67826"/>
                    <a:pt x="50703" y="64610"/>
                  </a:cubicBezTo>
                  <a:cubicBezTo>
                    <a:pt x="54341" y="61186"/>
                    <a:pt x="53913" y="52201"/>
                    <a:pt x="53913" y="47281"/>
                  </a:cubicBezTo>
                  <a:cubicBezTo>
                    <a:pt x="53913" y="42360"/>
                    <a:pt x="55838" y="8558"/>
                    <a:pt x="54555" y="5563"/>
                  </a:cubicBezTo>
                  <a:cubicBezTo>
                    <a:pt x="53271" y="2568"/>
                    <a:pt x="44927" y="1"/>
                    <a:pt x="4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7"/>
            <p:cNvSpPr/>
            <p:nvPr/>
          </p:nvSpPr>
          <p:spPr>
            <a:xfrm rot="489000">
              <a:off x="8217720" y="2200320"/>
              <a:ext cx="899280" cy="1145880"/>
            </a:xfrm>
            <a:custGeom>
              <a:avLst/>
              <a:gdLst/>
              <a:ahLst/>
              <a:rect l="l" t="t" r="r" b="b"/>
              <a:pathLst>
                <a:path w="56155" h="71539">
                  <a:moveTo>
                    <a:pt x="44041" y="688"/>
                  </a:moveTo>
                  <a:cubicBezTo>
                    <a:pt x="45216" y="689"/>
                    <a:pt x="53440" y="3253"/>
                    <a:pt x="54636" y="6043"/>
                  </a:cubicBezTo>
                  <a:cubicBezTo>
                    <a:pt x="55535" y="8141"/>
                    <a:pt x="54759" y="26980"/>
                    <a:pt x="54296" y="38236"/>
                  </a:cubicBezTo>
                  <a:cubicBezTo>
                    <a:pt x="54112" y="42722"/>
                    <a:pt x="53966" y="46265"/>
                    <a:pt x="53966" y="47624"/>
                  </a:cubicBezTo>
                  <a:cubicBezTo>
                    <a:pt x="53966" y="48069"/>
                    <a:pt x="53968" y="48546"/>
                    <a:pt x="53974" y="49048"/>
                  </a:cubicBezTo>
                  <a:cubicBezTo>
                    <a:pt x="54009" y="54083"/>
                    <a:pt x="54065" y="61691"/>
                    <a:pt x="50865" y="64703"/>
                  </a:cubicBezTo>
                  <a:cubicBezTo>
                    <a:pt x="47661" y="67717"/>
                    <a:pt x="34190" y="70853"/>
                    <a:pt x="27139" y="70853"/>
                  </a:cubicBezTo>
                  <a:cubicBezTo>
                    <a:pt x="26691" y="70853"/>
                    <a:pt x="26270" y="70840"/>
                    <a:pt x="25879" y="70814"/>
                  </a:cubicBezTo>
                  <a:cubicBezTo>
                    <a:pt x="17924" y="70285"/>
                    <a:pt x="12150" y="67805"/>
                    <a:pt x="7710" y="63008"/>
                  </a:cubicBezTo>
                  <a:cubicBezTo>
                    <a:pt x="2271" y="57136"/>
                    <a:pt x="801" y="53279"/>
                    <a:pt x="1151" y="52227"/>
                  </a:cubicBezTo>
                  <a:cubicBezTo>
                    <a:pt x="1275" y="51857"/>
                    <a:pt x="1909" y="48615"/>
                    <a:pt x="3112" y="42433"/>
                  </a:cubicBezTo>
                  <a:cubicBezTo>
                    <a:pt x="5640" y="29453"/>
                    <a:pt x="10346" y="5291"/>
                    <a:pt x="11366" y="3979"/>
                  </a:cubicBezTo>
                  <a:cubicBezTo>
                    <a:pt x="12761" y="2186"/>
                    <a:pt x="18784" y="1335"/>
                    <a:pt x="18844" y="1328"/>
                  </a:cubicBezTo>
                  <a:cubicBezTo>
                    <a:pt x="20316" y="1117"/>
                    <a:pt x="42743" y="688"/>
                    <a:pt x="44041" y="688"/>
                  </a:cubicBezTo>
                  <a:close/>
                  <a:moveTo>
                    <a:pt x="44041" y="1"/>
                  </a:moveTo>
                  <a:cubicBezTo>
                    <a:pt x="42709" y="1"/>
                    <a:pt x="20304" y="425"/>
                    <a:pt x="18747" y="647"/>
                  </a:cubicBezTo>
                  <a:cubicBezTo>
                    <a:pt x="18465" y="686"/>
                    <a:pt x="12386" y="1548"/>
                    <a:pt x="10823" y="3557"/>
                  </a:cubicBezTo>
                  <a:cubicBezTo>
                    <a:pt x="9788" y="4888"/>
                    <a:pt x="6113" y="23427"/>
                    <a:pt x="2437" y="42302"/>
                  </a:cubicBezTo>
                  <a:cubicBezTo>
                    <a:pt x="1418" y="47532"/>
                    <a:pt x="614" y="51665"/>
                    <a:pt x="499" y="52010"/>
                  </a:cubicBezTo>
                  <a:cubicBezTo>
                    <a:pt x="1" y="53505"/>
                    <a:pt x="1887" y="57732"/>
                    <a:pt x="7205" y="63477"/>
                  </a:cubicBezTo>
                  <a:cubicBezTo>
                    <a:pt x="13205" y="69956"/>
                    <a:pt x="20710" y="71159"/>
                    <a:pt x="25833" y="71502"/>
                  </a:cubicBezTo>
                  <a:cubicBezTo>
                    <a:pt x="26205" y="71526"/>
                    <a:pt x="26606" y="71538"/>
                    <a:pt x="27041" y="71538"/>
                  </a:cubicBezTo>
                  <a:cubicBezTo>
                    <a:pt x="33804" y="71538"/>
                    <a:pt x="47712" y="68615"/>
                    <a:pt x="51336" y="65205"/>
                  </a:cubicBezTo>
                  <a:cubicBezTo>
                    <a:pt x="54754" y="61987"/>
                    <a:pt x="54697" y="54198"/>
                    <a:pt x="54660" y="49043"/>
                  </a:cubicBezTo>
                  <a:cubicBezTo>
                    <a:pt x="54656" y="48542"/>
                    <a:pt x="54652" y="48068"/>
                    <a:pt x="54652" y="47626"/>
                  </a:cubicBezTo>
                  <a:cubicBezTo>
                    <a:pt x="54652" y="46278"/>
                    <a:pt x="54799" y="42742"/>
                    <a:pt x="54983" y="38265"/>
                  </a:cubicBezTo>
                  <a:cubicBezTo>
                    <a:pt x="55614" y="22959"/>
                    <a:pt x="56154" y="7842"/>
                    <a:pt x="55268" y="5772"/>
                  </a:cubicBezTo>
                  <a:cubicBezTo>
                    <a:pt x="53913" y="2612"/>
                    <a:pt x="45357" y="1"/>
                    <a:pt x="440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8"/>
            <p:cNvSpPr/>
            <p:nvPr/>
          </p:nvSpPr>
          <p:spPr>
            <a:xfrm rot="489000">
              <a:off x="8476200" y="2223360"/>
              <a:ext cx="652680" cy="978480"/>
            </a:xfrm>
            <a:custGeom>
              <a:avLst/>
              <a:gdLst/>
              <a:ahLst/>
              <a:rect l="l" t="t" r="r" b="b"/>
              <a:pathLst>
                <a:path w="40784" h="61103">
                  <a:moveTo>
                    <a:pt x="28590" y="1"/>
                  </a:moveTo>
                  <a:cubicBezTo>
                    <a:pt x="27306" y="1"/>
                    <a:pt x="4843" y="427"/>
                    <a:pt x="3346" y="641"/>
                  </a:cubicBezTo>
                  <a:cubicBezTo>
                    <a:pt x="2219" y="810"/>
                    <a:pt x="1102" y="1038"/>
                    <a:pt x="0" y="1326"/>
                  </a:cubicBezTo>
                  <a:cubicBezTo>
                    <a:pt x="2766" y="6146"/>
                    <a:pt x="8771" y="13181"/>
                    <a:pt x="20434" y="13779"/>
                  </a:cubicBezTo>
                  <a:cubicBezTo>
                    <a:pt x="21272" y="13822"/>
                    <a:pt x="22090" y="13843"/>
                    <a:pt x="22889" y="13843"/>
                  </a:cubicBezTo>
                  <a:cubicBezTo>
                    <a:pt x="27100" y="13843"/>
                    <a:pt x="30779" y="13267"/>
                    <a:pt x="33949" y="12334"/>
                  </a:cubicBezTo>
                  <a:lnTo>
                    <a:pt x="33949" y="12334"/>
                  </a:lnTo>
                  <a:lnTo>
                    <a:pt x="31438" y="40371"/>
                  </a:lnTo>
                  <a:lnTo>
                    <a:pt x="11989" y="38538"/>
                  </a:lnTo>
                  <a:lnTo>
                    <a:pt x="11989" y="38538"/>
                  </a:lnTo>
                  <a:lnTo>
                    <a:pt x="26394" y="46330"/>
                  </a:lnTo>
                  <a:lnTo>
                    <a:pt x="27311" y="58250"/>
                  </a:lnTo>
                  <a:lnTo>
                    <a:pt x="37699" y="61102"/>
                  </a:lnTo>
                  <a:cubicBezTo>
                    <a:pt x="39097" y="56903"/>
                    <a:pt x="38859" y="50957"/>
                    <a:pt x="38859" y="47281"/>
                  </a:cubicBezTo>
                  <a:cubicBezTo>
                    <a:pt x="38859" y="42359"/>
                    <a:pt x="40784" y="8558"/>
                    <a:pt x="39501" y="5563"/>
                  </a:cubicBezTo>
                  <a:cubicBezTo>
                    <a:pt x="38217" y="2568"/>
                    <a:pt x="29873" y="1"/>
                    <a:pt x="28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9"/>
            <p:cNvSpPr/>
            <p:nvPr/>
          </p:nvSpPr>
          <p:spPr>
            <a:xfrm rot="489000">
              <a:off x="8312400" y="2688840"/>
              <a:ext cx="495720" cy="271800"/>
            </a:xfrm>
            <a:custGeom>
              <a:avLst/>
              <a:gdLst/>
              <a:ahLst/>
              <a:rect l="l" t="t" r="r" b="b"/>
              <a:pathLst>
                <a:path w="31003" h="17030">
                  <a:moveTo>
                    <a:pt x="1618" y="0"/>
                  </a:moveTo>
                  <a:lnTo>
                    <a:pt x="0" y="1280"/>
                  </a:lnTo>
                  <a:cubicBezTo>
                    <a:pt x="509" y="1923"/>
                    <a:pt x="12572" y="17030"/>
                    <a:pt x="22357" y="17030"/>
                  </a:cubicBezTo>
                  <a:cubicBezTo>
                    <a:pt x="25638" y="17030"/>
                    <a:pt x="27919" y="16110"/>
                    <a:pt x="29139" y="14294"/>
                  </a:cubicBezTo>
                  <a:cubicBezTo>
                    <a:pt x="31002" y="11518"/>
                    <a:pt x="29517" y="7805"/>
                    <a:pt x="29454" y="7649"/>
                  </a:cubicBezTo>
                  <a:lnTo>
                    <a:pt x="29454" y="7649"/>
                  </a:lnTo>
                  <a:lnTo>
                    <a:pt x="27544" y="8431"/>
                  </a:lnTo>
                  <a:cubicBezTo>
                    <a:pt x="27555" y="8458"/>
                    <a:pt x="28663" y="11300"/>
                    <a:pt x="27425" y="13143"/>
                  </a:cubicBezTo>
                  <a:cubicBezTo>
                    <a:pt x="26613" y="14353"/>
                    <a:pt x="24909" y="14966"/>
                    <a:pt x="22357" y="14966"/>
                  </a:cubicBezTo>
                  <a:cubicBezTo>
                    <a:pt x="13566" y="14966"/>
                    <a:pt x="1736" y="149"/>
                    <a:pt x="16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20"/>
            <p:cNvSpPr/>
            <p:nvPr/>
          </p:nvSpPr>
          <p:spPr>
            <a:xfrm rot="489000">
              <a:off x="8304120" y="2681640"/>
              <a:ext cx="509760" cy="285120"/>
            </a:xfrm>
            <a:custGeom>
              <a:avLst/>
              <a:gdLst/>
              <a:ahLst/>
              <a:rect l="l" t="t" r="r" b="b"/>
              <a:pathLst>
                <a:path w="31870" h="17858">
                  <a:moveTo>
                    <a:pt x="2049" y="965"/>
                  </a:moveTo>
                  <a:cubicBezTo>
                    <a:pt x="3750" y="3050"/>
                    <a:pt x="14496" y="15794"/>
                    <a:pt x="22842" y="15794"/>
                  </a:cubicBezTo>
                  <a:cubicBezTo>
                    <a:pt x="25515" y="15794"/>
                    <a:pt x="27316" y="15131"/>
                    <a:pt x="28195" y="13820"/>
                  </a:cubicBezTo>
                  <a:cubicBezTo>
                    <a:pt x="29279" y="12205"/>
                    <a:pt x="28725" y="9948"/>
                    <a:pt x="28460" y="9110"/>
                  </a:cubicBezTo>
                  <a:lnTo>
                    <a:pt x="29738" y="8587"/>
                  </a:lnTo>
                  <a:lnTo>
                    <a:pt x="29738" y="8587"/>
                  </a:lnTo>
                  <a:cubicBezTo>
                    <a:pt x="30057" y="9543"/>
                    <a:pt x="30812" y="12391"/>
                    <a:pt x="29338" y="14587"/>
                  </a:cubicBezTo>
                  <a:cubicBezTo>
                    <a:pt x="28186" y="16301"/>
                    <a:pt x="26001" y="17170"/>
                    <a:pt x="22842" y="17170"/>
                  </a:cubicBezTo>
                  <a:cubicBezTo>
                    <a:pt x="13807" y="17170"/>
                    <a:pt x="2703" y="3952"/>
                    <a:pt x="970" y="1819"/>
                  </a:cubicBezTo>
                  <a:lnTo>
                    <a:pt x="2049" y="965"/>
                  </a:lnTo>
                  <a:close/>
                  <a:moveTo>
                    <a:pt x="2158" y="1"/>
                  </a:moveTo>
                  <a:lnTo>
                    <a:pt x="1" y="1708"/>
                  </a:lnTo>
                  <a:lnTo>
                    <a:pt x="214" y="1978"/>
                  </a:lnTo>
                  <a:cubicBezTo>
                    <a:pt x="727" y="2626"/>
                    <a:pt x="12893" y="17858"/>
                    <a:pt x="22841" y="17858"/>
                  </a:cubicBezTo>
                  <a:cubicBezTo>
                    <a:pt x="26244" y="17858"/>
                    <a:pt x="28621" y="16887"/>
                    <a:pt x="29908" y="14971"/>
                  </a:cubicBezTo>
                  <a:cubicBezTo>
                    <a:pt x="31869" y="12048"/>
                    <a:pt x="30323" y="8167"/>
                    <a:pt x="30256" y="8003"/>
                  </a:cubicBezTo>
                  <a:lnTo>
                    <a:pt x="30127" y="7685"/>
                  </a:lnTo>
                  <a:lnTo>
                    <a:pt x="27583" y="8728"/>
                  </a:lnTo>
                  <a:lnTo>
                    <a:pt x="27709" y="9044"/>
                  </a:lnTo>
                  <a:cubicBezTo>
                    <a:pt x="27719" y="9071"/>
                    <a:pt x="28744" y="11768"/>
                    <a:pt x="27624" y="13436"/>
                  </a:cubicBezTo>
                  <a:cubicBezTo>
                    <a:pt x="26880" y="14545"/>
                    <a:pt x="25271" y="15107"/>
                    <a:pt x="22841" y="15107"/>
                  </a:cubicBezTo>
                  <a:cubicBezTo>
                    <a:pt x="14273" y="15107"/>
                    <a:pt x="2489" y="418"/>
                    <a:pt x="2370" y="270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21"/>
            <p:cNvSpPr/>
            <p:nvPr/>
          </p:nvSpPr>
          <p:spPr>
            <a:xfrm rot="489000">
              <a:off x="8089200" y="2527200"/>
              <a:ext cx="510480" cy="481680"/>
            </a:xfrm>
            <a:custGeom>
              <a:avLst/>
              <a:gdLst/>
              <a:ahLst/>
              <a:rect l="l" t="t" r="r" b="b"/>
              <a:pathLst>
                <a:path w="31924" h="30124">
                  <a:moveTo>
                    <a:pt x="31618" y="0"/>
                  </a:moveTo>
                  <a:cubicBezTo>
                    <a:pt x="30958" y="102"/>
                    <a:pt x="15283" y="2666"/>
                    <a:pt x="5093" y="15358"/>
                  </a:cubicBezTo>
                  <a:cubicBezTo>
                    <a:pt x="1334" y="20040"/>
                    <a:pt x="1" y="23839"/>
                    <a:pt x="1135" y="26647"/>
                  </a:cubicBezTo>
                  <a:cubicBezTo>
                    <a:pt x="1955" y="28677"/>
                    <a:pt x="3840" y="29654"/>
                    <a:pt x="5315" y="30124"/>
                  </a:cubicBezTo>
                  <a:cubicBezTo>
                    <a:pt x="5908" y="29592"/>
                    <a:pt x="6686" y="28914"/>
                    <a:pt x="7366" y="28382"/>
                  </a:cubicBezTo>
                  <a:cubicBezTo>
                    <a:pt x="6818" y="28317"/>
                    <a:pt x="3865" y="27876"/>
                    <a:pt x="3034" y="25803"/>
                  </a:cubicBezTo>
                  <a:cubicBezTo>
                    <a:pt x="2242" y="23828"/>
                    <a:pt x="3501" y="20696"/>
                    <a:pt x="6675" y="16743"/>
                  </a:cubicBezTo>
                  <a:cubicBezTo>
                    <a:pt x="16349" y="4694"/>
                    <a:pt x="31768" y="2157"/>
                    <a:pt x="31923" y="2133"/>
                  </a:cubicBezTo>
                  <a:lnTo>
                    <a:pt x="316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22"/>
            <p:cNvSpPr/>
            <p:nvPr/>
          </p:nvSpPr>
          <p:spPr>
            <a:xfrm rot="489000">
              <a:off x="8084520" y="2521800"/>
              <a:ext cx="522720" cy="494280"/>
            </a:xfrm>
            <a:custGeom>
              <a:avLst/>
              <a:gdLst/>
              <a:ahLst/>
              <a:rect l="l" t="t" r="r" b="b"/>
              <a:pathLst>
                <a:path w="32680" h="30906">
                  <a:moveTo>
                    <a:pt x="31696" y="792"/>
                  </a:moveTo>
                  <a:lnTo>
                    <a:pt x="31902" y="2247"/>
                  </a:lnTo>
                  <a:cubicBezTo>
                    <a:pt x="29582" y="2691"/>
                    <a:pt x="15743" y="5750"/>
                    <a:pt x="6772" y="16921"/>
                  </a:cubicBezTo>
                  <a:cubicBezTo>
                    <a:pt x="3517" y="20978"/>
                    <a:pt x="2240" y="24229"/>
                    <a:pt x="3081" y="26324"/>
                  </a:cubicBezTo>
                  <a:cubicBezTo>
                    <a:pt x="3773" y="28051"/>
                    <a:pt x="5763" y="28731"/>
                    <a:pt x="6925" y="28985"/>
                  </a:cubicBezTo>
                  <a:cubicBezTo>
                    <a:pt x="6454" y="29376"/>
                    <a:pt x="5982" y="29789"/>
                    <a:pt x="5600" y="30128"/>
                  </a:cubicBezTo>
                  <a:cubicBezTo>
                    <a:pt x="4244" y="29666"/>
                    <a:pt x="2557" y="28740"/>
                    <a:pt x="1821" y="26913"/>
                  </a:cubicBezTo>
                  <a:cubicBezTo>
                    <a:pt x="737" y="24229"/>
                    <a:pt x="2051" y="20546"/>
                    <a:pt x="5729" y="15967"/>
                  </a:cubicBezTo>
                  <a:cubicBezTo>
                    <a:pt x="15134" y="4253"/>
                    <a:pt x="29258" y="1237"/>
                    <a:pt x="31696" y="792"/>
                  </a:cubicBezTo>
                  <a:close/>
                  <a:moveTo>
                    <a:pt x="32278" y="0"/>
                  </a:moveTo>
                  <a:lnTo>
                    <a:pt x="31934" y="54"/>
                  </a:lnTo>
                  <a:cubicBezTo>
                    <a:pt x="31265" y="158"/>
                    <a:pt x="15461" y="2747"/>
                    <a:pt x="5194" y="15536"/>
                  </a:cubicBezTo>
                  <a:cubicBezTo>
                    <a:pt x="1349" y="20325"/>
                    <a:pt x="0" y="24238"/>
                    <a:pt x="1184" y="27170"/>
                  </a:cubicBezTo>
                  <a:cubicBezTo>
                    <a:pt x="2055" y="29330"/>
                    <a:pt x="4054" y="30361"/>
                    <a:pt x="5578" y="30845"/>
                  </a:cubicBezTo>
                  <a:lnTo>
                    <a:pt x="5765" y="30905"/>
                  </a:lnTo>
                  <a:lnTo>
                    <a:pt x="5911" y="30774"/>
                  </a:lnTo>
                  <a:cubicBezTo>
                    <a:pt x="6459" y="30283"/>
                    <a:pt x="7255" y="29586"/>
                    <a:pt x="7943" y="29047"/>
                  </a:cubicBezTo>
                  <a:lnTo>
                    <a:pt x="8602" y="28532"/>
                  </a:lnTo>
                  <a:lnTo>
                    <a:pt x="7772" y="28434"/>
                  </a:lnTo>
                  <a:cubicBezTo>
                    <a:pt x="7229" y="28371"/>
                    <a:pt x="4476" y="27954"/>
                    <a:pt x="3719" y="26068"/>
                  </a:cubicBezTo>
                  <a:cubicBezTo>
                    <a:pt x="2976" y="24217"/>
                    <a:pt x="4218" y="21203"/>
                    <a:pt x="7309" y="17352"/>
                  </a:cubicBezTo>
                  <a:cubicBezTo>
                    <a:pt x="16902" y="5404"/>
                    <a:pt x="32191" y="2891"/>
                    <a:pt x="32343" y="2867"/>
                  </a:cubicBezTo>
                  <a:lnTo>
                    <a:pt x="32679" y="2814"/>
                  </a:lnTo>
                  <a:lnTo>
                    <a:pt x="322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23"/>
            <p:cNvSpPr/>
            <p:nvPr/>
          </p:nvSpPr>
          <p:spPr>
            <a:xfrm rot="489000">
              <a:off x="8613000" y="2544480"/>
              <a:ext cx="54360" cy="80280"/>
            </a:xfrm>
            <a:custGeom>
              <a:avLst/>
              <a:gdLst/>
              <a:ahLst/>
              <a:rect l="l" t="t" r="r" b="b"/>
              <a:pathLst>
                <a:path w="3470" h="5088">
                  <a:moveTo>
                    <a:pt x="265" y="1"/>
                  </a:moveTo>
                  <a:lnTo>
                    <a:pt x="1" y="4915"/>
                  </a:lnTo>
                  <a:lnTo>
                    <a:pt x="3205" y="5087"/>
                  </a:lnTo>
                  <a:lnTo>
                    <a:pt x="3470" y="17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24"/>
            <p:cNvSpPr/>
            <p:nvPr/>
          </p:nvSpPr>
          <p:spPr>
            <a:xfrm rot="489000">
              <a:off x="8606520" y="2538720"/>
              <a:ext cx="65880" cy="91800"/>
            </a:xfrm>
            <a:custGeom>
              <a:avLst/>
              <a:gdLst/>
              <a:ahLst/>
              <a:rect l="l" t="t" r="r" b="b"/>
              <a:pathLst>
                <a:path w="4194" h="5810">
                  <a:moveTo>
                    <a:pt x="951" y="724"/>
                  </a:moveTo>
                  <a:lnTo>
                    <a:pt x="3469" y="860"/>
                  </a:lnTo>
                  <a:lnTo>
                    <a:pt x="3241" y="5086"/>
                  </a:lnTo>
                  <a:lnTo>
                    <a:pt x="725" y="4951"/>
                  </a:lnTo>
                  <a:lnTo>
                    <a:pt x="951" y="724"/>
                  </a:lnTo>
                  <a:close/>
                  <a:moveTo>
                    <a:pt x="302" y="0"/>
                  </a:moveTo>
                  <a:lnTo>
                    <a:pt x="1" y="5601"/>
                  </a:lnTo>
                  <a:lnTo>
                    <a:pt x="3891" y="5810"/>
                  </a:lnTo>
                  <a:lnTo>
                    <a:pt x="4193" y="20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25"/>
            <p:cNvSpPr/>
            <p:nvPr/>
          </p:nvSpPr>
          <p:spPr>
            <a:xfrm rot="489000">
              <a:off x="8726760" y="2820600"/>
              <a:ext cx="80280" cy="54720"/>
            </a:xfrm>
            <a:custGeom>
              <a:avLst/>
              <a:gdLst/>
              <a:ahLst/>
              <a:rect l="l" t="t" r="r" b="b"/>
              <a:pathLst>
                <a:path w="5106" h="3502">
                  <a:moveTo>
                    <a:pt x="194" y="0"/>
                  </a:moveTo>
                  <a:lnTo>
                    <a:pt x="0" y="3204"/>
                  </a:lnTo>
                  <a:lnTo>
                    <a:pt x="4911" y="3501"/>
                  </a:lnTo>
                  <a:lnTo>
                    <a:pt x="5105" y="29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26"/>
            <p:cNvSpPr/>
            <p:nvPr/>
          </p:nvSpPr>
          <p:spPr>
            <a:xfrm rot="489000">
              <a:off x="8721000" y="2814840"/>
              <a:ext cx="92160" cy="66240"/>
            </a:xfrm>
            <a:custGeom>
              <a:avLst/>
              <a:gdLst/>
              <a:ahLst/>
              <a:rect l="l" t="t" r="r" b="b"/>
              <a:pathLst>
                <a:path w="5835" h="4230">
                  <a:moveTo>
                    <a:pt x="881" y="729"/>
                  </a:moveTo>
                  <a:lnTo>
                    <a:pt x="5107" y="985"/>
                  </a:lnTo>
                  <a:lnTo>
                    <a:pt x="4954" y="3502"/>
                  </a:lnTo>
                  <a:lnTo>
                    <a:pt x="728" y="3246"/>
                  </a:lnTo>
                  <a:lnTo>
                    <a:pt x="881" y="729"/>
                  </a:lnTo>
                  <a:close/>
                  <a:moveTo>
                    <a:pt x="237" y="0"/>
                  </a:moveTo>
                  <a:lnTo>
                    <a:pt x="0" y="3891"/>
                  </a:lnTo>
                  <a:lnTo>
                    <a:pt x="5599" y="4229"/>
                  </a:lnTo>
                  <a:lnTo>
                    <a:pt x="5834" y="33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27"/>
            <p:cNvSpPr/>
            <p:nvPr/>
          </p:nvSpPr>
          <p:spPr>
            <a:xfrm rot="489000">
              <a:off x="8628120" y="2451240"/>
              <a:ext cx="397800" cy="415080"/>
            </a:xfrm>
            <a:custGeom>
              <a:avLst/>
              <a:gdLst/>
              <a:ahLst/>
              <a:rect l="l" t="t" r="r" b="b"/>
              <a:pathLst>
                <a:path w="24902" h="25959">
                  <a:moveTo>
                    <a:pt x="4514" y="1"/>
                  </a:moveTo>
                  <a:cubicBezTo>
                    <a:pt x="2884" y="1"/>
                    <a:pt x="1520" y="1262"/>
                    <a:pt x="1406" y="2901"/>
                  </a:cubicBezTo>
                  <a:lnTo>
                    <a:pt x="121" y="21199"/>
                  </a:lnTo>
                  <a:cubicBezTo>
                    <a:pt x="1" y="22906"/>
                    <a:pt x="1280" y="24390"/>
                    <a:pt x="2986" y="24525"/>
                  </a:cubicBezTo>
                  <a:lnTo>
                    <a:pt x="21014" y="25949"/>
                  </a:lnTo>
                  <a:cubicBezTo>
                    <a:pt x="21097" y="25955"/>
                    <a:pt x="21179" y="25959"/>
                    <a:pt x="21261" y="25959"/>
                  </a:cubicBezTo>
                  <a:cubicBezTo>
                    <a:pt x="22935" y="25959"/>
                    <a:pt x="24333" y="24623"/>
                    <a:pt x="24375" y="22918"/>
                  </a:cubicBezTo>
                  <a:lnTo>
                    <a:pt x="24859" y="3830"/>
                  </a:lnTo>
                  <a:cubicBezTo>
                    <a:pt x="24901" y="2122"/>
                    <a:pt x="23563" y="698"/>
                    <a:pt x="21856" y="635"/>
                  </a:cubicBezTo>
                  <a:lnTo>
                    <a:pt x="4630" y="3"/>
                  </a:lnTo>
                  <a:cubicBezTo>
                    <a:pt x="4591" y="2"/>
                    <a:pt x="4552" y="1"/>
                    <a:pt x="4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28"/>
            <p:cNvSpPr/>
            <p:nvPr/>
          </p:nvSpPr>
          <p:spPr>
            <a:xfrm rot="489000">
              <a:off x="8623080" y="2445840"/>
              <a:ext cx="409320" cy="425880"/>
            </a:xfrm>
            <a:custGeom>
              <a:avLst/>
              <a:gdLst/>
              <a:ahLst/>
              <a:rect l="l" t="t" r="r" b="b"/>
              <a:pathLst>
                <a:path w="25604" h="26646">
                  <a:moveTo>
                    <a:pt x="4866" y="688"/>
                  </a:moveTo>
                  <a:cubicBezTo>
                    <a:pt x="4901" y="688"/>
                    <a:pt x="4937" y="688"/>
                    <a:pt x="4972" y="690"/>
                  </a:cubicBezTo>
                  <a:lnTo>
                    <a:pt x="22198" y="1322"/>
                  </a:lnTo>
                  <a:cubicBezTo>
                    <a:pt x="23709" y="1377"/>
                    <a:pt x="24908" y="2651"/>
                    <a:pt x="24870" y="4163"/>
                  </a:cubicBezTo>
                  <a:lnTo>
                    <a:pt x="24388" y="23253"/>
                  </a:lnTo>
                  <a:cubicBezTo>
                    <a:pt x="24351" y="24768"/>
                    <a:pt x="23108" y="25957"/>
                    <a:pt x="21618" y="25957"/>
                  </a:cubicBezTo>
                  <a:cubicBezTo>
                    <a:pt x="21544" y="25957"/>
                    <a:pt x="21471" y="25954"/>
                    <a:pt x="21396" y="25948"/>
                  </a:cubicBezTo>
                  <a:lnTo>
                    <a:pt x="3368" y="24524"/>
                  </a:lnTo>
                  <a:cubicBezTo>
                    <a:pt x="1858" y="24406"/>
                    <a:pt x="713" y="23079"/>
                    <a:pt x="820" y="21566"/>
                  </a:cubicBezTo>
                  <a:lnTo>
                    <a:pt x="2103" y="3268"/>
                  </a:lnTo>
                  <a:cubicBezTo>
                    <a:pt x="2206" y="1803"/>
                    <a:pt x="3427" y="688"/>
                    <a:pt x="4866" y="688"/>
                  </a:cubicBezTo>
                  <a:close/>
                  <a:moveTo>
                    <a:pt x="4847" y="0"/>
                  </a:moveTo>
                  <a:cubicBezTo>
                    <a:pt x="3028" y="0"/>
                    <a:pt x="1544" y="1397"/>
                    <a:pt x="1417" y="3220"/>
                  </a:cubicBezTo>
                  <a:lnTo>
                    <a:pt x="133" y="21518"/>
                  </a:lnTo>
                  <a:cubicBezTo>
                    <a:pt x="1" y="23405"/>
                    <a:pt x="1427" y="25062"/>
                    <a:pt x="3314" y="25210"/>
                  </a:cubicBezTo>
                  <a:lnTo>
                    <a:pt x="21342" y="26634"/>
                  </a:lnTo>
                  <a:cubicBezTo>
                    <a:pt x="21437" y="26642"/>
                    <a:pt x="21530" y="26646"/>
                    <a:pt x="21623" y="26646"/>
                  </a:cubicBezTo>
                  <a:cubicBezTo>
                    <a:pt x="23496" y="26641"/>
                    <a:pt x="25027" y="25145"/>
                    <a:pt x="25075" y="23270"/>
                  </a:cubicBezTo>
                  <a:lnTo>
                    <a:pt x="25556" y="4181"/>
                  </a:lnTo>
                  <a:cubicBezTo>
                    <a:pt x="25604" y="2295"/>
                    <a:pt x="24108" y="704"/>
                    <a:pt x="22223" y="636"/>
                  </a:cubicBezTo>
                  <a:lnTo>
                    <a:pt x="4998" y="4"/>
                  </a:lnTo>
                  <a:cubicBezTo>
                    <a:pt x="4947" y="1"/>
                    <a:pt x="4897" y="0"/>
                    <a:pt x="48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29"/>
            <p:cNvSpPr/>
            <p:nvPr/>
          </p:nvSpPr>
          <p:spPr>
            <a:xfrm rot="489000">
              <a:off x="8790120" y="2455200"/>
              <a:ext cx="103320" cy="192960"/>
            </a:xfrm>
            <a:custGeom>
              <a:avLst/>
              <a:gdLst/>
              <a:ahLst/>
              <a:rect l="l" t="t" r="r" b="b"/>
              <a:pathLst>
                <a:path w="6521" h="12116">
                  <a:moveTo>
                    <a:pt x="532" y="1"/>
                  </a:moveTo>
                  <a:lnTo>
                    <a:pt x="0" y="11687"/>
                  </a:lnTo>
                  <a:lnTo>
                    <a:pt x="5777" y="12115"/>
                  </a:lnTo>
                  <a:lnTo>
                    <a:pt x="6521" y="221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0"/>
            <p:cNvSpPr/>
            <p:nvPr/>
          </p:nvSpPr>
          <p:spPr>
            <a:xfrm rot="489000">
              <a:off x="8783640" y="2449440"/>
              <a:ext cx="114840" cy="204480"/>
            </a:xfrm>
            <a:custGeom>
              <a:avLst/>
              <a:gdLst/>
              <a:ahLst/>
              <a:rect l="l" t="t" r="r" b="b"/>
              <a:pathLst>
                <a:path w="7245" h="12841">
                  <a:moveTo>
                    <a:pt x="1218" y="713"/>
                  </a:moveTo>
                  <a:lnTo>
                    <a:pt x="6513" y="908"/>
                  </a:lnTo>
                  <a:lnTo>
                    <a:pt x="5815" y="12102"/>
                  </a:lnTo>
                  <a:lnTo>
                    <a:pt x="718" y="11725"/>
                  </a:lnTo>
                  <a:lnTo>
                    <a:pt x="1218" y="713"/>
                  </a:lnTo>
                  <a:close/>
                  <a:moveTo>
                    <a:pt x="563" y="1"/>
                  </a:moveTo>
                  <a:lnTo>
                    <a:pt x="0" y="12362"/>
                  </a:lnTo>
                  <a:lnTo>
                    <a:pt x="6458" y="12840"/>
                  </a:lnTo>
                  <a:lnTo>
                    <a:pt x="7245" y="246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31"/>
            <p:cNvSpPr/>
            <p:nvPr/>
          </p:nvSpPr>
          <p:spPr>
            <a:xfrm rot="489000">
              <a:off x="8872200" y="2692800"/>
              <a:ext cx="115200" cy="115200"/>
            </a:xfrm>
            <a:custGeom>
              <a:avLst/>
              <a:gdLst/>
              <a:ahLst/>
              <a:rect l="l" t="t" r="r" b="b"/>
              <a:pathLst>
                <a:path w="7273" h="7275">
                  <a:moveTo>
                    <a:pt x="3636" y="0"/>
                  </a:moveTo>
                  <a:cubicBezTo>
                    <a:pt x="1628" y="0"/>
                    <a:pt x="0" y="1629"/>
                    <a:pt x="0" y="3637"/>
                  </a:cubicBezTo>
                  <a:cubicBezTo>
                    <a:pt x="0" y="5647"/>
                    <a:pt x="1627" y="7275"/>
                    <a:pt x="3636" y="7275"/>
                  </a:cubicBezTo>
                  <a:cubicBezTo>
                    <a:pt x="5644" y="7275"/>
                    <a:pt x="7272" y="5647"/>
                    <a:pt x="7272" y="3637"/>
                  </a:cubicBezTo>
                  <a:cubicBezTo>
                    <a:pt x="7272" y="1629"/>
                    <a:pt x="5646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32"/>
            <p:cNvSpPr/>
            <p:nvPr/>
          </p:nvSpPr>
          <p:spPr>
            <a:xfrm rot="489000">
              <a:off x="8867160" y="2687400"/>
              <a:ext cx="126360" cy="126360"/>
            </a:xfrm>
            <a:custGeom>
              <a:avLst/>
              <a:gdLst/>
              <a:ahLst/>
              <a:rect l="l" t="t" r="r" b="b"/>
              <a:pathLst>
                <a:path w="7965" h="7963">
                  <a:moveTo>
                    <a:pt x="3983" y="689"/>
                  </a:moveTo>
                  <a:cubicBezTo>
                    <a:pt x="5799" y="689"/>
                    <a:pt x="7275" y="2166"/>
                    <a:pt x="7275" y="3981"/>
                  </a:cubicBezTo>
                  <a:cubicBezTo>
                    <a:pt x="7275" y="5798"/>
                    <a:pt x="5799" y="7275"/>
                    <a:pt x="3983" y="7275"/>
                  </a:cubicBezTo>
                  <a:cubicBezTo>
                    <a:pt x="2166" y="7275"/>
                    <a:pt x="690" y="5798"/>
                    <a:pt x="690" y="3981"/>
                  </a:cubicBezTo>
                  <a:cubicBezTo>
                    <a:pt x="690" y="2166"/>
                    <a:pt x="2168" y="689"/>
                    <a:pt x="3983" y="689"/>
                  </a:cubicBezTo>
                  <a:close/>
                  <a:moveTo>
                    <a:pt x="3983" y="0"/>
                  </a:moveTo>
                  <a:cubicBezTo>
                    <a:pt x="1787" y="0"/>
                    <a:pt x="1" y="1787"/>
                    <a:pt x="1" y="3981"/>
                  </a:cubicBezTo>
                  <a:cubicBezTo>
                    <a:pt x="1" y="6177"/>
                    <a:pt x="1787" y="7962"/>
                    <a:pt x="3983" y="7962"/>
                  </a:cubicBezTo>
                  <a:cubicBezTo>
                    <a:pt x="6178" y="7962"/>
                    <a:pt x="7964" y="6177"/>
                    <a:pt x="7964" y="3981"/>
                  </a:cubicBezTo>
                  <a:cubicBezTo>
                    <a:pt x="7964" y="1787"/>
                    <a:pt x="6179" y="0"/>
                    <a:pt x="3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33"/>
            <p:cNvSpPr/>
            <p:nvPr/>
          </p:nvSpPr>
          <p:spPr>
            <a:xfrm rot="489000">
              <a:off x="7367040" y="2546640"/>
              <a:ext cx="322200" cy="232920"/>
            </a:xfrm>
            <a:custGeom>
              <a:avLst/>
              <a:gdLst/>
              <a:ahLst/>
              <a:rect l="l" t="t" r="r" b="b"/>
              <a:pathLst>
                <a:path w="20174" h="14608">
                  <a:moveTo>
                    <a:pt x="6009" y="1"/>
                  </a:moveTo>
                  <a:cubicBezTo>
                    <a:pt x="4653" y="1"/>
                    <a:pt x="3456" y="193"/>
                    <a:pt x="2636" y="585"/>
                  </a:cubicBezTo>
                  <a:cubicBezTo>
                    <a:pt x="0" y="1845"/>
                    <a:pt x="1376" y="6774"/>
                    <a:pt x="2178" y="9411"/>
                  </a:cubicBezTo>
                  <a:cubicBezTo>
                    <a:pt x="2980" y="12046"/>
                    <a:pt x="4358" y="13995"/>
                    <a:pt x="7910" y="14453"/>
                  </a:cubicBezTo>
                  <a:cubicBezTo>
                    <a:pt x="7910" y="14453"/>
                    <a:pt x="8779" y="14608"/>
                    <a:pt x="10050" y="14608"/>
                  </a:cubicBezTo>
                  <a:cubicBezTo>
                    <a:pt x="11874" y="14608"/>
                    <a:pt x="14526" y="14289"/>
                    <a:pt x="16620" y="12735"/>
                  </a:cubicBezTo>
                  <a:cubicBezTo>
                    <a:pt x="20173" y="10098"/>
                    <a:pt x="18226" y="5398"/>
                    <a:pt x="15015" y="2763"/>
                  </a:cubicBezTo>
                  <a:cubicBezTo>
                    <a:pt x="12803" y="946"/>
                    <a:pt x="9014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34"/>
            <p:cNvSpPr/>
            <p:nvPr/>
          </p:nvSpPr>
          <p:spPr>
            <a:xfrm rot="489000">
              <a:off x="7358760" y="2538000"/>
              <a:ext cx="310320" cy="244080"/>
            </a:xfrm>
            <a:custGeom>
              <a:avLst/>
              <a:gdLst/>
              <a:ahLst/>
              <a:rect l="l" t="t" r="r" b="b"/>
              <a:pathLst>
                <a:path w="19442" h="15302">
                  <a:moveTo>
                    <a:pt x="6511" y="686"/>
                  </a:moveTo>
                  <a:cubicBezTo>
                    <a:pt x="9450" y="686"/>
                    <a:pt x="13191" y="1622"/>
                    <a:pt x="15320" y="3371"/>
                  </a:cubicBezTo>
                  <a:cubicBezTo>
                    <a:pt x="17422" y="5097"/>
                    <a:pt x="18747" y="7519"/>
                    <a:pt x="18698" y="9540"/>
                  </a:cubicBezTo>
                  <a:cubicBezTo>
                    <a:pt x="18666" y="10862"/>
                    <a:pt x="18074" y="11958"/>
                    <a:pt x="16938" y="12801"/>
                  </a:cubicBezTo>
                  <a:cubicBezTo>
                    <a:pt x="14920" y="14297"/>
                    <a:pt x="12329" y="14601"/>
                    <a:pt x="10552" y="14601"/>
                  </a:cubicBezTo>
                  <a:cubicBezTo>
                    <a:pt x="9344" y="14601"/>
                    <a:pt x="8513" y="14461"/>
                    <a:pt x="8493" y="14458"/>
                  </a:cubicBezTo>
                  <a:lnTo>
                    <a:pt x="8476" y="14455"/>
                  </a:lnTo>
                  <a:cubicBezTo>
                    <a:pt x="4833" y="13984"/>
                    <a:pt x="3706" y="11869"/>
                    <a:pt x="3031" y="9653"/>
                  </a:cubicBezTo>
                  <a:cubicBezTo>
                    <a:pt x="2429" y="7675"/>
                    <a:pt x="830" y="2423"/>
                    <a:pt x="3309" y="1238"/>
                  </a:cubicBezTo>
                  <a:cubicBezTo>
                    <a:pt x="4085" y="868"/>
                    <a:pt x="5220" y="686"/>
                    <a:pt x="6511" y="686"/>
                  </a:cubicBezTo>
                  <a:close/>
                  <a:moveTo>
                    <a:pt x="6535" y="0"/>
                  </a:moveTo>
                  <a:cubicBezTo>
                    <a:pt x="5127" y="0"/>
                    <a:pt x="3879" y="203"/>
                    <a:pt x="3012" y="617"/>
                  </a:cubicBezTo>
                  <a:cubicBezTo>
                    <a:pt x="1" y="2057"/>
                    <a:pt x="1664" y="7520"/>
                    <a:pt x="2374" y="9853"/>
                  </a:cubicBezTo>
                  <a:cubicBezTo>
                    <a:pt x="3079" y="12172"/>
                    <a:pt x="4344" y="14612"/>
                    <a:pt x="8381" y="15137"/>
                  </a:cubicBezTo>
                  <a:cubicBezTo>
                    <a:pt x="8505" y="15159"/>
                    <a:pt x="9369" y="15301"/>
                    <a:pt x="10590" y="15301"/>
                  </a:cubicBezTo>
                  <a:cubicBezTo>
                    <a:pt x="12462" y="15301"/>
                    <a:pt x="15174" y="14966"/>
                    <a:pt x="17349" y="13353"/>
                  </a:cubicBezTo>
                  <a:cubicBezTo>
                    <a:pt x="18644" y="12393"/>
                    <a:pt x="19348" y="11080"/>
                    <a:pt x="19386" y="9557"/>
                  </a:cubicBezTo>
                  <a:cubicBezTo>
                    <a:pt x="19441" y="7333"/>
                    <a:pt x="18017" y="4695"/>
                    <a:pt x="15757" y="2841"/>
                  </a:cubicBezTo>
                  <a:cubicBezTo>
                    <a:pt x="13492" y="979"/>
                    <a:pt x="9629" y="0"/>
                    <a:pt x="6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35"/>
            <p:cNvSpPr/>
            <p:nvPr/>
          </p:nvSpPr>
          <p:spPr>
            <a:xfrm rot="489000">
              <a:off x="6244200" y="975600"/>
              <a:ext cx="1086840" cy="934200"/>
            </a:xfrm>
            <a:custGeom>
              <a:avLst/>
              <a:gdLst/>
              <a:ahLst/>
              <a:rect l="l" t="t" r="r" b="b"/>
              <a:pathLst>
                <a:path w="67853" h="58329">
                  <a:moveTo>
                    <a:pt x="54983" y="0"/>
                  </a:moveTo>
                  <a:lnTo>
                    <a:pt x="54988" y="17"/>
                  </a:lnTo>
                  <a:lnTo>
                    <a:pt x="54988" y="17"/>
                  </a:lnTo>
                  <a:cubicBezTo>
                    <a:pt x="54985" y="6"/>
                    <a:pt x="54983" y="0"/>
                    <a:pt x="54983" y="0"/>
                  </a:cubicBezTo>
                  <a:close/>
                  <a:moveTo>
                    <a:pt x="54988" y="17"/>
                  </a:moveTo>
                  <a:lnTo>
                    <a:pt x="54988" y="17"/>
                  </a:lnTo>
                  <a:cubicBezTo>
                    <a:pt x="55128" y="482"/>
                    <a:pt x="57953" y="10330"/>
                    <a:pt x="46764" y="16149"/>
                  </a:cubicBezTo>
                  <a:cubicBezTo>
                    <a:pt x="35302" y="22109"/>
                    <a:pt x="29800" y="21651"/>
                    <a:pt x="16505" y="30362"/>
                  </a:cubicBezTo>
                  <a:cubicBezTo>
                    <a:pt x="3210" y="39073"/>
                    <a:pt x="0" y="58328"/>
                    <a:pt x="0" y="58328"/>
                  </a:cubicBezTo>
                  <a:cubicBezTo>
                    <a:pt x="0" y="58328"/>
                    <a:pt x="3210" y="50075"/>
                    <a:pt x="18339" y="49159"/>
                  </a:cubicBezTo>
                  <a:cubicBezTo>
                    <a:pt x="33469" y="48241"/>
                    <a:pt x="48606" y="47638"/>
                    <a:pt x="54557" y="47324"/>
                  </a:cubicBezTo>
                  <a:cubicBezTo>
                    <a:pt x="63268" y="46866"/>
                    <a:pt x="67853" y="41823"/>
                    <a:pt x="67853" y="41823"/>
                  </a:cubicBezTo>
                  <a:lnTo>
                    <a:pt x="54988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36"/>
            <p:cNvSpPr/>
            <p:nvPr/>
          </p:nvSpPr>
          <p:spPr>
            <a:xfrm rot="489000">
              <a:off x="6227640" y="973800"/>
              <a:ext cx="1107000" cy="986760"/>
            </a:xfrm>
            <a:custGeom>
              <a:avLst/>
              <a:gdLst/>
              <a:ahLst/>
              <a:rect l="l" t="t" r="r" b="b"/>
              <a:pathLst>
                <a:path w="69116" h="61600">
                  <a:moveTo>
                    <a:pt x="56603" y="3687"/>
                  </a:moveTo>
                  <a:lnTo>
                    <a:pt x="68340" y="41834"/>
                  </a:lnTo>
                  <a:cubicBezTo>
                    <a:pt x="67529" y="42636"/>
                    <a:pt x="63068" y="46683"/>
                    <a:pt x="55416" y="47087"/>
                  </a:cubicBezTo>
                  <a:cubicBezTo>
                    <a:pt x="53654" y="47179"/>
                    <a:pt x="51087" y="47297"/>
                    <a:pt x="47953" y="47442"/>
                  </a:cubicBezTo>
                  <a:cubicBezTo>
                    <a:pt x="40311" y="47793"/>
                    <a:pt x="29846" y="48276"/>
                    <a:pt x="19194" y="48921"/>
                  </a:cubicBezTo>
                  <a:cubicBezTo>
                    <a:pt x="8349" y="49579"/>
                    <a:pt x="3553" y="53915"/>
                    <a:pt x="1652" y="56462"/>
                  </a:cubicBezTo>
                  <a:cubicBezTo>
                    <a:pt x="2897" y="51306"/>
                    <a:pt x="7079" y="37627"/>
                    <a:pt x="17570" y="30754"/>
                  </a:cubicBezTo>
                  <a:cubicBezTo>
                    <a:pt x="25499" y="25560"/>
                    <a:pt x="30578" y="23663"/>
                    <a:pt x="35955" y="21657"/>
                  </a:cubicBezTo>
                  <a:cubicBezTo>
                    <a:pt x="39508" y="20330"/>
                    <a:pt x="43182" y="18960"/>
                    <a:pt x="47799" y="16560"/>
                  </a:cubicBezTo>
                  <a:cubicBezTo>
                    <a:pt x="55044" y="12791"/>
                    <a:pt x="56521" y="7298"/>
                    <a:pt x="56603" y="3687"/>
                  </a:cubicBezTo>
                  <a:close/>
                  <a:moveTo>
                    <a:pt x="56187" y="1"/>
                  </a:moveTo>
                  <a:lnTo>
                    <a:pt x="55530" y="206"/>
                  </a:lnTo>
                  <a:lnTo>
                    <a:pt x="55535" y="221"/>
                  </a:lnTo>
                  <a:cubicBezTo>
                    <a:pt x="55594" y="416"/>
                    <a:pt x="56287" y="2826"/>
                    <a:pt x="55709" y="5881"/>
                  </a:cubicBezTo>
                  <a:cubicBezTo>
                    <a:pt x="54905" y="10141"/>
                    <a:pt x="52136" y="13528"/>
                    <a:pt x="47481" y="15949"/>
                  </a:cubicBezTo>
                  <a:cubicBezTo>
                    <a:pt x="42902" y="18330"/>
                    <a:pt x="39247" y="19693"/>
                    <a:pt x="35715" y="21013"/>
                  </a:cubicBezTo>
                  <a:cubicBezTo>
                    <a:pt x="30301" y="23033"/>
                    <a:pt x="25187" y="24942"/>
                    <a:pt x="17192" y="30178"/>
                  </a:cubicBezTo>
                  <a:cubicBezTo>
                    <a:pt x="3924" y="38872"/>
                    <a:pt x="569" y="58183"/>
                    <a:pt x="536" y="58377"/>
                  </a:cubicBezTo>
                  <a:lnTo>
                    <a:pt x="0" y="61600"/>
                  </a:lnTo>
                  <a:lnTo>
                    <a:pt x="1196" y="58559"/>
                  </a:lnTo>
                  <a:cubicBezTo>
                    <a:pt x="1204" y="58538"/>
                    <a:pt x="2017" y="56525"/>
                    <a:pt x="4628" y="54428"/>
                  </a:cubicBezTo>
                  <a:cubicBezTo>
                    <a:pt x="7045" y="52486"/>
                    <a:pt x="11543" y="50073"/>
                    <a:pt x="19235" y="49608"/>
                  </a:cubicBezTo>
                  <a:cubicBezTo>
                    <a:pt x="29883" y="48962"/>
                    <a:pt x="40345" y="48481"/>
                    <a:pt x="47985" y="48129"/>
                  </a:cubicBezTo>
                  <a:cubicBezTo>
                    <a:pt x="51120" y="47985"/>
                    <a:pt x="53688" y="47866"/>
                    <a:pt x="55451" y="47774"/>
                  </a:cubicBezTo>
                  <a:cubicBezTo>
                    <a:pt x="64204" y="47314"/>
                    <a:pt x="68793" y="42371"/>
                    <a:pt x="68984" y="42160"/>
                  </a:cubicBezTo>
                  <a:lnTo>
                    <a:pt x="69115" y="42016"/>
                  </a:lnTo>
                  <a:lnTo>
                    <a:pt x="56189" y="5"/>
                  </a:lnTo>
                  <a:cubicBezTo>
                    <a:pt x="56187" y="3"/>
                    <a:pt x="56187" y="2"/>
                    <a:pt x="561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37"/>
            <p:cNvSpPr/>
            <p:nvPr/>
          </p:nvSpPr>
          <p:spPr>
            <a:xfrm rot="489000">
              <a:off x="6990120" y="1041120"/>
              <a:ext cx="890280" cy="2750040"/>
            </a:xfrm>
            <a:custGeom>
              <a:avLst/>
              <a:gdLst/>
              <a:ahLst/>
              <a:rect l="l" t="t" r="r" b="b"/>
              <a:pathLst>
                <a:path w="55599" h="171544">
                  <a:moveTo>
                    <a:pt x="1925" y="0"/>
                  </a:moveTo>
                  <a:cubicBezTo>
                    <a:pt x="1759" y="0"/>
                    <a:pt x="1591" y="24"/>
                    <a:pt x="1424" y="75"/>
                  </a:cubicBezTo>
                  <a:cubicBezTo>
                    <a:pt x="514" y="352"/>
                    <a:pt x="0" y="1315"/>
                    <a:pt x="280" y="2225"/>
                  </a:cubicBezTo>
                  <a:lnTo>
                    <a:pt x="52309" y="171543"/>
                  </a:lnTo>
                  <a:lnTo>
                    <a:pt x="55599" y="170544"/>
                  </a:lnTo>
                  <a:lnTo>
                    <a:pt x="3567" y="1216"/>
                  </a:lnTo>
                  <a:cubicBezTo>
                    <a:pt x="3340" y="476"/>
                    <a:pt x="2660" y="0"/>
                    <a:pt x="1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38"/>
            <p:cNvSpPr/>
            <p:nvPr/>
          </p:nvSpPr>
          <p:spPr>
            <a:xfrm rot="489000">
              <a:off x="6984720" y="1036800"/>
              <a:ext cx="903600" cy="2762280"/>
            </a:xfrm>
            <a:custGeom>
              <a:avLst/>
              <a:gdLst/>
              <a:ahLst/>
              <a:rect l="l" t="t" r="r" b="b"/>
              <a:pathLst>
                <a:path w="56415" h="172316">
                  <a:moveTo>
                    <a:pt x="2308" y="688"/>
                  </a:moveTo>
                  <a:cubicBezTo>
                    <a:pt x="2911" y="688"/>
                    <a:pt x="3445" y="1082"/>
                    <a:pt x="3624" y="1660"/>
                  </a:cubicBezTo>
                  <a:lnTo>
                    <a:pt x="55553" y="170659"/>
                  </a:lnTo>
                  <a:lnTo>
                    <a:pt x="52922" y="171459"/>
                  </a:lnTo>
                  <a:lnTo>
                    <a:pt x="995" y="2467"/>
                  </a:lnTo>
                  <a:cubicBezTo>
                    <a:pt x="723" y="1584"/>
                    <a:pt x="1383" y="690"/>
                    <a:pt x="2308" y="688"/>
                  </a:cubicBezTo>
                  <a:close/>
                  <a:moveTo>
                    <a:pt x="2306" y="0"/>
                  </a:moveTo>
                  <a:cubicBezTo>
                    <a:pt x="2108" y="0"/>
                    <a:pt x="1907" y="29"/>
                    <a:pt x="1709" y="89"/>
                  </a:cubicBezTo>
                  <a:cubicBezTo>
                    <a:pt x="616" y="422"/>
                    <a:pt x="0" y="1579"/>
                    <a:pt x="336" y="2670"/>
                  </a:cubicBezTo>
                  <a:lnTo>
                    <a:pt x="52466" y="172315"/>
                  </a:lnTo>
                  <a:lnTo>
                    <a:pt x="56414" y="171118"/>
                  </a:lnTo>
                  <a:lnTo>
                    <a:pt x="4281" y="1458"/>
                  </a:lnTo>
                  <a:cubicBezTo>
                    <a:pt x="4008" y="572"/>
                    <a:pt x="3190" y="0"/>
                    <a:pt x="2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39"/>
            <p:cNvSpPr/>
            <p:nvPr/>
          </p:nvSpPr>
          <p:spPr>
            <a:xfrm rot="489000">
              <a:off x="7376040" y="2725560"/>
              <a:ext cx="148680" cy="86040"/>
            </a:xfrm>
            <a:custGeom>
              <a:avLst/>
              <a:gdLst/>
              <a:ahLst/>
              <a:rect l="l" t="t" r="r" b="b"/>
              <a:pathLst>
                <a:path w="9362" h="5464">
                  <a:moveTo>
                    <a:pt x="6201" y="0"/>
                  </a:moveTo>
                  <a:cubicBezTo>
                    <a:pt x="5935" y="0"/>
                    <a:pt x="5662" y="19"/>
                    <a:pt x="5387" y="54"/>
                  </a:cubicBezTo>
                  <a:cubicBezTo>
                    <a:pt x="3552" y="283"/>
                    <a:pt x="573" y="1658"/>
                    <a:pt x="573" y="2689"/>
                  </a:cubicBezTo>
                  <a:cubicBezTo>
                    <a:pt x="573" y="2689"/>
                    <a:pt x="1" y="4753"/>
                    <a:pt x="2521" y="5326"/>
                  </a:cubicBezTo>
                  <a:cubicBezTo>
                    <a:pt x="2932" y="5419"/>
                    <a:pt x="3391" y="5464"/>
                    <a:pt x="3872" y="5464"/>
                  </a:cubicBezTo>
                  <a:cubicBezTo>
                    <a:pt x="6340" y="5464"/>
                    <a:pt x="9362" y="4283"/>
                    <a:pt x="9170" y="2460"/>
                  </a:cubicBezTo>
                  <a:cubicBezTo>
                    <a:pt x="8974" y="610"/>
                    <a:pt x="7705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40"/>
            <p:cNvSpPr/>
            <p:nvPr/>
          </p:nvSpPr>
          <p:spPr>
            <a:xfrm rot="489000">
              <a:off x="7376760" y="2719080"/>
              <a:ext cx="151560" cy="97200"/>
            </a:xfrm>
            <a:custGeom>
              <a:avLst/>
              <a:gdLst/>
              <a:ahLst/>
              <a:rect l="l" t="t" r="r" b="b"/>
              <a:pathLst>
                <a:path w="9539" h="6157">
                  <a:moveTo>
                    <a:pt x="6151" y="690"/>
                  </a:moveTo>
                  <a:cubicBezTo>
                    <a:pt x="6796" y="690"/>
                    <a:pt x="7491" y="809"/>
                    <a:pt x="7997" y="1211"/>
                  </a:cubicBezTo>
                  <a:cubicBezTo>
                    <a:pt x="8442" y="1564"/>
                    <a:pt x="8707" y="2113"/>
                    <a:pt x="8784" y="2842"/>
                  </a:cubicBezTo>
                  <a:cubicBezTo>
                    <a:pt x="8831" y="3291"/>
                    <a:pt x="8627" y="3720"/>
                    <a:pt x="8179" y="4118"/>
                  </a:cubicBezTo>
                  <a:cubicBezTo>
                    <a:pt x="7263" y="4932"/>
                    <a:pt x="5422" y="5465"/>
                    <a:pt x="3816" y="5465"/>
                  </a:cubicBezTo>
                  <a:cubicBezTo>
                    <a:pt x="3369" y="5465"/>
                    <a:pt x="2940" y="5424"/>
                    <a:pt x="2554" y="5336"/>
                  </a:cubicBezTo>
                  <a:cubicBezTo>
                    <a:pt x="1826" y="5170"/>
                    <a:pt x="1320" y="4859"/>
                    <a:pt x="1049" y="4410"/>
                  </a:cubicBezTo>
                  <a:cubicBezTo>
                    <a:pt x="689" y="3814"/>
                    <a:pt x="856" y="3145"/>
                    <a:pt x="862" y="3125"/>
                  </a:cubicBezTo>
                  <a:lnTo>
                    <a:pt x="873" y="3034"/>
                  </a:lnTo>
                  <a:cubicBezTo>
                    <a:pt x="873" y="2377"/>
                    <a:pt x="3395" y="988"/>
                    <a:pt x="5387" y="740"/>
                  </a:cubicBezTo>
                  <a:cubicBezTo>
                    <a:pt x="5621" y="711"/>
                    <a:pt x="5882" y="690"/>
                    <a:pt x="6151" y="690"/>
                  </a:cubicBezTo>
                  <a:close/>
                  <a:moveTo>
                    <a:pt x="6165" y="1"/>
                  </a:moveTo>
                  <a:cubicBezTo>
                    <a:pt x="5892" y="1"/>
                    <a:pt x="5604" y="20"/>
                    <a:pt x="5301" y="58"/>
                  </a:cubicBezTo>
                  <a:cubicBezTo>
                    <a:pt x="3525" y="279"/>
                    <a:pt x="260" y="1630"/>
                    <a:pt x="187" y="2989"/>
                  </a:cubicBezTo>
                  <a:cubicBezTo>
                    <a:pt x="142" y="3189"/>
                    <a:pt x="1" y="3994"/>
                    <a:pt x="455" y="4757"/>
                  </a:cubicBezTo>
                  <a:cubicBezTo>
                    <a:pt x="825" y="5377"/>
                    <a:pt x="1480" y="5796"/>
                    <a:pt x="2402" y="6007"/>
                  </a:cubicBezTo>
                  <a:cubicBezTo>
                    <a:pt x="2852" y="6109"/>
                    <a:pt x="3343" y="6157"/>
                    <a:pt x="3852" y="6157"/>
                  </a:cubicBezTo>
                  <a:cubicBezTo>
                    <a:pt x="5622" y="6157"/>
                    <a:pt x="7582" y="5569"/>
                    <a:pt x="8636" y="4631"/>
                  </a:cubicBezTo>
                  <a:cubicBezTo>
                    <a:pt x="9251" y="4085"/>
                    <a:pt x="9539" y="3442"/>
                    <a:pt x="9468" y="2769"/>
                  </a:cubicBezTo>
                  <a:cubicBezTo>
                    <a:pt x="9372" y="1849"/>
                    <a:pt x="9020" y="1143"/>
                    <a:pt x="8425" y="671"/>
                  </a:cubicBezTo>
                  <a:cubicBezTo>
                    <a:pt x="7862" y="225"/>
                    <a:pt x="7103" y="1"/>
                    <a:pt x="6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41"/>
            <p:cNvSpPr/>
            <p:nvPr/>
          </p:nvSpPr>
          <p:spPr>
            <a:xfrm rot="489000">
              <a:off x="7317360" y="2642760"/>
              <a:ext cx="184680" cy="124920"/>
            </a:xfrm>
            <a:custGeom>
              <a:avLst/>
              <a:gdLst/>
              <a:ahLst/>
              <a:rect l="l" t="t" r="r" b="b"/>
              <a:pathLst>
                <a:path w="11603" h="7882">
                  <a:moveTo>
                    <a:pt x="7974" y="1"/>
                  </a:moveTo>
                  <a:cubicBezTo>
                    <a:pt x="7275" y="1"/>
                    <a:pt x="6931" y="277"/>
                    <a:pt x="6931" y="277"/>
                  </a:cubicBezTo>
                  <a:cubicBezTo>
                    <a:pt x="6931" y="277"/>
                    <a:pt x="537" y="1281"/>
                    <a:pt x="269" y="2661"/>
                  </a:cubicBezTo>
                  <a:cubicBezTo>
                    <a:pt x="1" y="4042"/>
                    <a:pt x="502" y="7237"/>
                    <a:pt x="2212" y="7718"/>
                  </a:cubicBezTo>
                  <a:cubicBezTo>
                    <a:pt x="2597" y="7826"/>
                    <a:pt x="3182" y="7882"/>
                    <a:pt x="3870" y="7882"/>
                  </a:cubicBezTo>
                  <a:cubicBezTo>
                    <a:pt x="6229" y="7882"/>
                    <a:pt x="9790" y="7228"/>
                    <a:pt x="10582" y="5814"/>
                  </a:cubicBezTo>
                  <a:cubicBezTo>
                    <a:pt x="11603" y="3989"/>
                    <a:pt x="10193" y="517"/>
                    <a:pt x="8883" y="139"/>
                  </a:cubicBezTo>
                  <a:cubicBezTo>
                    <a:pt x="8533" y="38"/>
                    <a:pt x="8230" y="1"/>
                    <a:pt x="7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42"/>
            <p:cNvSpPr/>
            <p:nvPr/>
          </p:nvSpPr>
          <p:spPr>
            <a:xfrm rot="489000">
              <a:off x="7313400" y="2637720"/>
              <a:ext cx="189000" cy="136080"/>
            </a:xfrm>
            <a:custGeom>
              <a:avLst/>
              <a:gdLst/>
              <a:ahLst/>
              <a:rect l="l" t="t" r="r" b="b"/>
              <a:pathLst>
                <a:path w="11884" h="8565">
                  <a:moveTo>
                    <a:pt x="8306" y="686"/>
                  </a:moveTo>
                  <a:cubicBezTo>
                    <a:pt x="8531" y="686"/>
                    <a:pt x="8803" y="719"/>
                    <a:pt x="9124" y="811"/>
                  </a:cubicBezTo>
                  <a:cubicBezTo>
                    <a:pt x="9567" y="939"/>
                    <a:pt x="10113" y="1629"/>
                    <a:pt x="10483" y="2529"/>
                  </a:cubicBezTo>
                  <a:cubicBezTo>
                    <a:pt x="11016" y="3825"/>
                    <a:pt x="11069" y="5183"/>
                    <a:pt x="10618" y="5989"/>
                  </a:cubicBezTo>
                  <a:cubicBezTo>
                    <a:pt x="9931" y="7217"/>
                    <a:pt x="6473" y="7884"/>
                    <a:pt x="4186" y="7884"/>
                  </a:cubicBezTo>
                  <a:cubicBezTo>
                    <a:pt x="3553" y="7884"/>
                    <a:pt x="3011" y="7833"/>
                    <a:pt x="2641" y="7729"/>
                  </a:cubicBezTo>
                  <a:cubicBezTo>
                    <a:pt x="1214" y="7327"/>
                    <a:pt x="678" y="4427"/>
                    <a:pt x="942" y="3068"/>
                  </a:cubicBezTo>
                  <a:cubicBezTo>
                    <a:pt x="1080" y="2363"/>
                    <a:pt x="4359" y="1424"/>
                    <a:pt x="7319" y="959"/>
                  </a:cubicBezTo>
                  <a:lnTo>
                    <a:pt x="7409" y="942"/>
                  </a:lnTo>
                  <a:lnTo>
                    <a:pt x="7477" y="891"/>
                  </a:lnTo>
                  <a:cubicBezTo>
                    <a:pt x="7492" y="880"/>
                    <a:pt x="7761" y="686"/>
                    <a:pt x="8306" y="686"/>
                  </a:cubicBezTo>
                  <a:close/>
                  <a:moveTo>
                    <a:pt x="8317" y="1"/>
                  </a:moveTo>
                  <a:cubicBezTo>
                    <a:pt x="7699" y="1"/>
                    <a:pt x="7303" y="192"/>
                    <a:pt x="7138" y="292"/>
                  </a:cubicBezTo>
                  <a:cubicBezTo>
                    <a:pt x="5501" y="553"/>
                    <a:pt x="553" y="1462"/>
                    <a:pt x="266" y="2938"/>
                  </a:cubicBezTo>
                  <a:cubicBezTo>
                    <a:pt x="1" y="4309"/>
                    <a:pt x="423" y="7821"/>
                    <a:pt x="2455" y="8391"/>
                  </a:cubicBezTo>
                  <a:cubicBezTo>
                    <a:pt x="2861" y="8506"/>
                    <a:pt x="3478" y="8565"/>
                    <a:pt x="4202" y="8565"/>
                  </a:cubicBezTo>
                  <a:cubicBezTo>
                    <a:pt x="6660" y="8565"/>
                    <a:pt x="10349" y="7878"/>
                    <a:pt x="11217" y="6324"/>
                  </a:cubicBezTo>
                  <a:cubicBezTo>
                    <a:pt x="11883" y="5133"/>
                    <a:pt x="11603" y="3448"/>
                    <a:pt x="11118" y="2269"/>
                  </a:cubicBezTo>
                  <a:cubicBezTo>
                    <a:pt x="10652" y="1134"/>
                    <a:pt x="9977" y="342"/>
                    <a:pt x="9314" y="151"/>
                  </a:cubicBezTo>
                  <a:cubicBezTo>
                    <a:pt x="8935" y="42"/>
                    <a:pt x="8602" y="1"/>
                    <a:pt x="8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43"/>
            <p:cNvSpPr/>
            <p:nvPr/>
          </p:nvSpPr>
          <p:spPr>
            <a:xfrm rot="489000">
              <a:off x="7299000" y="2568960"/>
              <a:ext cx="184680" cy="124920"/>
            </a:xfrm>
            <a:custGeom>
              <a:avLst/>
              <a:gdLst/>
              <a:ahLst/>
              <a:rect l="l" t="t" r="r" b="b"/>
              <a:pathLst>
                <a:path w="11604" h="7882">
                  <a:moveTo>
                    <a:pt x="7975" y="0"/>
                  </a:moveTo>
                  <a:cubicBezTo>
                    <a:pt x="7276" y="0"/>
                    <a:pt x="6930" y="278"/>
                    <a:pt x="6930" y="278"/>
                  </a:cubicBezTo>
                  <a:cubicBezTo>
                    <a:pt x="6930" y="278"/>
                    <a:pt x="538" y="1281"/>
                    <a:pt x="269" y="2661"/>
                  </a:cubicBezTo>
                  <a:cubicBezTo>
                    <a:pt x="1" y="4041"/>
                    <a:pt x="503" y="7238"/>
                    <a:pt x="2212" y="7718"/>
                  </a:cubicBezTo>
                  <a:cubicBezTo>
                    <a:pt x="2598" y="7826"/>
                    <a:pt x="3185" y="7882"/>
                    <a:pt x="3873" y="7882"/>
                  </a:cubicBezTo>
                  <a:cubicBezTo>
                    <a:pt x="6233" y="7882"/>
                    <a:pt x="9791" y="7228"/>
                    <a:pt x="10582" y="5815"/>
                  </a:cubicBezTo>
                  <a:cubicBezTo>
                    <a:pt x="11604" y="3988"/>
                    <a:pt x="10193" y="517"/>
                    <a:pt x="8883" y="138"/>
                  </a:cubicBezTo>
                  <a:cubicBezTo>
                    <a:pt x="8533" y="37"/>
                    <a:pt x="8231" y="0"/>
                    <a:pt x="7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44"/>
            <p:cNvSpPr/>
            <p:nvPr/>
          </p:nvSpPr>
          <p:spPr>
            <a:xfrm rot="489000">
              <a:off x="7294680" y="2563560"/>
              <a:ext cx="189000" cy="136080"/>
            </a:xfrm>
            <a:custGeom>
              <a:avLst/>
              <a:gdLst/>
              <a:ahLst/>
              <a:rect l="l" t="t" r="r" b="b"/>
              <a:pathLst>
                <a:path w="11884" h="8565">
                  <a:moveTo>
                    <a:pt x="8306" y="686"/>
                  </a:moveTo>
                  <a:cubicBezTo>
                    <a:pt x="8531" y="686"/>
                    <a:pt x="8803" y="718"/>
                    <a:pt x="9124" y="811"/>
                  </a:cubicBezTo>
                  <a:cubicBezTo>
                    <a:pt x="9567" y="939"/>
                    <a:pt x="10113" y="1630"/>
                    <a:pt x="10483" y="2530"/>
                  </a:cubicBezTo>
                  <a:cubicBezTo>
                    <a:pt x="11016" y="3826"/>
                    <a:pt x="11068" y="5184"/>
                    <a:pt x="10617" y="5989"/>
                  </a:cubicBezTo>
                  <a:cubicBezTo>
                    <a:pt x="9931" y="7216"/>
                    <a:pt x="6474" y="7884"/>
                    <a:pt x="4187" y="7884"/>
                  </a:cubicBezTo>
                  <a:cubicBezTo>
                    <a:pt x="3554" y="7884"/>
                    <a:pt x="3011" y="7833"/>
                    <a:pt x="2641" y="7728"/>
                  </a:cubicBezTo>
                  <a:cubicBezTo>
                    <a:pt x="1215" y="7328"/>
                    <a:pt x="678" y="4426"/>
                    <a:pt x="943" y="3069"/>
                  </a:cubicBezTo>
                  <a:cubicBezTo>
                    <a:pt x="1080" y="2363"/>
                    <a:pt x="4360" y="1425"/>
                    <a:pt x="7320" y="960"/>
                  </a:cubicBezTo>
                  <a:lnTo>
                    <a:pt x="7409" y="942"/>
                  </a:lnTo>
                  <a:lnTo>
                    <a:pt x="7477" y="891"/>
                  </a:lnTo>
                  <a:cubicBezTo>
                    <a:pt x="7492" y="879"/>
                    <a:pt x="7761" y="686"/>
                    <a:pt x="8306" y="686"/>
                  </a:cubicBezTo>
                  <a:close/>
                  <a:moveTo>
                    <a:pt x="8315" y="0"/>
                  </a:moveTo>
                  <a:cubicBezTo>
                    <a:pt x="7698" y="0"/>
                    <a:pt x="7303" y="191"/>
                    <a:pt x="7138" y="291"/>
                  </a:cubicBezTo>
                  <a:cubicBezTo>
                    <a:pt x="5502" y="552"/>
                    <a:pt x="554" y="1460"/>
                    <a:pt x="267" y="2938"/>
                  </a:cubicBezTo>
                  <a:cubicBezTo>
                    <a:pt x="1" y="4309"/>
                    <a:pt x="423" y="7820"/>
                    <a:pt x="2455" y="8391"/>
                  </a:cubicBezTo>
                  <a:cubicBezTo>
                    <a:pt x="2861" y="8505"/>
                    <a:pt x="3478" y="8564"/>
                    <a:pt x="4202" y="8564"/>
                  </a:cubicBezTo>
                  <a:cubicBezTo>
                    <a:pt x="6660" y="8564"/>
                    <a:pt x="10347" y="7878"/>
                    <a:pt x="11217" y="6323"/>
                  </a:cubicBezTo>
                  <a:cubicBezTo>
                    <a:pt x="11883" y="5132"/>
                    <a:pt x="11603" y="3449"/>
                    <a:pt x="11118" y="2268"/>
                  </a:cubicBezTo>
                  <a:cubicBezTo>
                    <a:pt x="10652" y="1134"/>
                    <a:pt x="9977" y="342"/>
                    <a:pt x="9314" y="150"/>
                  </a:cubicBezTo>
                  <a:cubicBezTo>
                    <a:pt x="8934" y="41"/>
                    <a:pt x="8601" y="0"/>
                    <a:pt x="8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45"/>
            <p:cNvSpPr/>
            <p:nvPr/>
          </p:nvSpPr>
          <p:spPr>
            <a:xfrm rot="489000">
              <a:off x="7269480" y="2461320"/>
              <a:ext cx="198720" cy="124560"/>
            </a:xfrm>
            <a:custGeom>
              <a:avLst/>
              <a:gdLst/>
              <a:ahLst/>
              <a:rect l="l" t="t" r="r" b="b"/>
              <a:pathLst>
                <a:path w="12490" h="7845">
                  <a:moveTo>
                    <a:pt x="9031" y="1"/>
                  </a:moveTo>
                  <a:cubicBezTo>
                    <a:pt x="8620" y="1"/>
                    <a:pt x="8392" y="115"/>
                    <a:pt x="8392" y="115"/>
                  </a:cubicBezTo>
                  <a:cubicBezTo>
                    <a:pt x="8392" y="115"/>
                    <a:pt x="7466" y="62"/>
                    <a:pt x="6258" y="62"/>
                  </a:cubicBezTo>
                  <a:cubicBezTo>
                    <a:pt x="4148" y="62"/>
                    <a:pt x="1182" y="224"/>
                    <a:pt x="800" y="1113"/>
                  </a:cubicBezTo>
                  <a:cubicBezTo>
                    <a:pt x="201" y="2512"/>
                    <a:pt x="1" y="6008"/>
                    <a:pt x="1699" y="6907"/>
                  </a:cubicBezTo>
                  <a:cubicBezTo>
                    <a:pt x="2642" y="7407"/>
                    <a:pt x="4939" y="7845"/>
                    <a:pt x="7053" y="7845"/>
                  </a:cubicBezTo>
                  <a:cubicBezTo>
                    <a:pt x="8747" y="7845"/>
                    <a:pt x="10324" y="7563"/>
                    <a:pt x="10991" y="6808"/>
                  </a:cubicBezTo>
                  <a:cubicBezTo>
                    <a:pt x="12489" y="5109"/>
                    <a:pt x="11789" y="1113"/>
                    <a:pt x="10491" y="413"/>
                  </a:cubicBezTo>
                  <a:cubicBezTo>
                    <a:pt x="9886" y="88"/>
                    <a:pt x="9389" y="1"/>
                    <a:pt x="9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46"/>
            <p:cNvSpPr/>
            <p:nvPr/>
          </p:nvSpPr>
          <p:spPr>
            <a:xfrm rot="489000">
              <a:off x="7263000" y="2455920"/>
              <a:ext cx="203400" cy="135360"/>
            </a:xfrm>
            <a:custGeom>
              <a:avLst/>
              <a:gdLst/>
              <a:ahLst/>
              <a:rect l="l" t="t" r="r" b="b"/>
              <a:pathLst>
                <a:path w="12774" h="8526">
                  <a:moveTo>
                    <a:pt x="9495" y="685"/>
                  </a:moveTo>
                  <a:cubicBezTo>
                    <a:pt x="9800" y="685"/>
                    <a:pt x="10241" y="761"/>
                    <a:pt x="10794" y="1060"/>
                  </a:cubicBezTo>
                  <a:cubicBezTo>
                    <a:pt x="11241" y="1300"/>
                    <a:pt x="11668" y="2164"/>
                    <a:pt x="11854" y="3208"/>
                  </a:cubicBezTo>
                  <a:cubicBezTo>
                    <a:pt x="12124" y="4709"/>
                    <a:pt x="11866" y="6167"/>
                    <a:pt x="11200" y="6922"/>
                  </a:cubicBezTo>
                  <a:cubicBezTo>
                    <a:pt x="10621" y="7578"/>
                    <a:pt x="9124" y="7832"/>
                    <a:pt x="7494" y="7832"/>
                  </a:cubicBezTo>
                  <a:cubicBezTo>
                    <a:pt x="5483" y="7832"/>
                    <a:pt x="3269" y="7445"/>
                    <a:pt x="2327" y="6946"/>
                  </a:cubicBezTo>
                  <a:cubicBezTo>
                    <a:pt x="896" y="6188"/>
                    <a:pt x="989" y="2976"/>
                    <a:pt x="1583" y="1591"/>
                  </a:cubicBezTo>
                  <a:cubicBezTo>
                    <a:pt x="1829" y="1017"/>
                    <a:pt x="4183" y="741"/>
                    <a:pt x="6762" y="741"/>
                  </a:cubicBezTo>
                  <a:cubicBezTo>
                    <a:pt x="7450" y="741"/>
                    <a:pt x="8155" y="760"/>
                    <a:pt x="8840" y="799"/>
                  </a:cubicBezTo>
                  <a:lnTo>
                    <a:pt x="8931" y="803"/>
                  </a:lnTo>
                  <a:lnTo>
                    <a:pt x="9009" y="767"/>
                  </a:lnTo>
                  <a:cubicBezTo>
                    <a:pt x="9022" y="760"/>
                    <a:pt x="9192" y="685"/>
                    <a:pt x="9495" y="685"/>
                  </a:cubicBezTo>
                  <a:close/>
                  <a:moveTo>
                    <a:pt x="9498" y="0"/>
                  </a:moveTo>
                  <a:cubicBezTo>
                    <a:pt x="9166" y="0"/>
                    <a:pt x="8928" y="64"/>
                    <a:pt x="8804" y="108"/>
                  </a:cubicBezTo>
                  <a:cubicBezTo>
                    <a:pt x="8296" y="81"/>
                    <a:pt x="7492" y="47"/>
                    <a:pt x="6587" y="47"/>
                  </a:cubicBezTo>
                  <a:cubicBezTo>
                    <a:pt x="4315" y="47"/>
                    <a:pt x="1405" y="260"/>
                    <a:pt x="951" y="1321"/>
                  </a:cubicBezTo>
                  <a:cubicBezTo>
                    <a:pt x="358" y="2703"/>
                    <a:pt x="1" y="6494"/>
                    <a:pt x="2005" y="7554"/>
                  </a:cubicBezTo>
                  <a:cubicBezTo>
                    <a:pt x="2978" y="8069"/>
                    <a:pt x="5314" y="8526"/>
                    <a:pt x="7495" y="8526"/>
                  </a:cubicBezTo>
                  <a:cubicBezTo>
                    <a:pt x="9286" y="8526"/>
                    <a:pt x="10974" y="8218"/>
                    <a:pt x="11716" y="7376"/>
                  </a:cubicBezTo>
                  <a:cubicBezTo>
                    <a:pt x="12687" y="6276"/>
                    <a:pt x="12774" y="4439"/>
                    <a:pt x="12532" y="3087"/>
                  </a:cubicBezTo>
                  <a:cubicBezTo>
                    <a:pt x="12300" y="1788"/>
                    <a:pt x="11773" y="803"/>
                    <a:pt x="11120" y="453"/>
                  </a:cubicBezTo>
                  <a:cubicBezTo>
                    <a:pt x="10462" y="98"/>
                    <a:pt x="9909" y="0"/>
                    <a:pt x="9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47"/>
            <p:cNvSpPr/>
            <p:nvPr/>
          </p:nvSpPr>
          <p:spPr>
            <a:xfrm rot="489000">
              <a:off x="7467840" y="2402640"/>
              <a:ext cx="127800" cy="127800"/>
            </a:xfrm>
            <a:custGeom>
              <a:avLst/>
              <a:gdLst/>
              <a:ahLst/>
              <a:rect l="l" t="t" r="r" b="b"/>
              <a:pathLst>
                <a:path w="8050" h="8053">
                  <a:moveTo>
                    <a:pt x="3964" y="0"/>
                  </a:moveTo>
                  <a:cubicBezTo>
                    <a:pt x="3094" y="0"/>
                    <a:pt x="2264" y="319"/>
                    <a:pt x="1748" y="687"/>
                  </a:cubicBezTo>
                  <a:cubicBezTo>
                    <a:pt x="602" y="1505"/>
                    <a:pt x="0" y="2793"/>
                    <a:pt x="0" y="2793"/>
                  </a:cubicBezTo>
                  <a:cubicBezTo>
                    <a:pt x="0" y="2793"/>
                    <a:pt x="24" y="2793"/>
                    <a:pt x="67" y="2793"/>
                  </a:cubicBezTo>
                  <a:cubicBezTo>
                    <a:pt x="505" y="2793"/>
                    <a:pt x="3002" y="2843"/>
                    <a:pt x="4120" y="3962"/>
                  </a:cubicBezTo>
                  <a:cubicBezTo>
                    <a:pt x="5347" y="5189"/>
                    <a:pt x="6331" y="8052"/>
                    <a:pt x="6331" y="8052"/>
                  </a:cubicBezTo>
                  <a:cubicBezTo>
                    <a:pt x="6331" y="8052"/>
                    <a:pt x="8049" y="4533"/>
                    <a:pt x="6822" y="1915"/>
                  </a:cubicBezTo>
                  <a:cubicBezTo>
                    <a:pt x="6147" y="475"/>
                    <a:pt x="5026" y="0"/>
                    <a:pt x="3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48"/>
            <p:cNvSpPr/>
            <p:nvPr/>
          </p:nvSpPr>
          <p:spPr>
            <a:xfrm rot="489000">
              <a:off x="7458120" y="2396880"/>
              <a:ext cx="142200" cy="147600"/>
            </a:xfrm>
            <a:custGeom>
              <a:avLst/>
              <a:gdLst/>
              <a:ahLst/>
              <a:rect l="l" t="t" r="r" b="b"/>
              <a:pathLst>
                <a:path w="8960" h="9295">
                  <a:moveTo>
                    <a:pt x="4513" y="689"/>
                  </a:moveTo>
                  <a:cubicBezTo>
                    <a:pt x="4758" y="689"/>
                    <a:pt x="5004" y="716"/>
                    <a:pt x="5244" y="779"/>
                  </a:cubicBezTo>
                  <a:cubicBezTo>
                    <a:pt x="6038" y="987"/>
                    <a:pt x="6646" y="1533"/>
                    <a:pt x="7055" y="2405"/>
                  </a:cubicBezTo>
                  <a:cubicBezTo>
                    <a:pt x="7861" y="4123"/>
                    <a:pt x="7294" y="6308"/>
                    <a:pt x="6885" y="7457"/>
                  </a:cubicBezTo>
                  <a:cubicBezTo>
                    <a:pt x="6491" y="6490"/>
                    <a:pt x="5766" y="4919"/>
                    <a:pt x="4908" y="4062"/>
                  </a:cubicBezTo>
                  <a:cubicBezTo>
                    <a:pt x="3934" y="3087"/>
                    <a:pt x="2075" y="2859"/>
                    <a:pt x="1126" y="2808"/>
                  </a:cubicBezTo>
                  <a:cubicBezTo>
                    <a:pt x="1392" y="2386"/>
                    <a:pt x="1853" y="1768"/>
                    <a:pt x="2491" y="1311"/>
                  </a:cubicBezTo>
                  <a:cubicBezTo>
                    <a:pt x="2962" y="975"/>
                    <a:pt x="3728" y="689"/>
                    <a:pt x="4513" y="689"/>
                  </a:cubicBezTo>
                  <a:close/>
                  <a:moveTo>
                    <a:pt x="4510" y="1"/>
                  </a:moveTo>
                  <a:cubicBezTo>
                    <a:pt x="3573" y="1"/>
                    <a:pt x="2673" y="337"/>
                    <a:pt x="2092" y="752"/>
                  </a:cubicBezTo>
                  <a:cubicBezTo>
                    <a:pt x="887" y="1613"/>
                    <a:pt x="260" y="2936"/>
                    <a:pt x="233" y="2991"/>
                  </a:cubicBezTo>
                  <a:lnTo>
                    <a:pt x="1" y="3493"/>
                  </a:lnTo>
                  <a:lnTo>
                    <a:pt x="1" y="3493"/>
                  </a:lnTo>
                  <a:lnTo>
                    <a:pt x="552" y="3481"/>
                  </a:lnTo>
                  <a:cubicBezTo>
                    <a:pt x="582" y="3484"/>
                    <a:pt x="3312" y="3438"/>
                    <a:pt x="4422" y="4548"/>
                  </a:cubicBezTo>
                  <a:cubicBezTo>
                    <a:pt x="5578" y="5705"/>
                    <a:pt x="6540" y="8481"/>
                    <a:pt x="6550" y="8508"/>
                  </a:cubicBezTo>
                  <a:lnTo>
                    <a:pt x="6819" y="9294"/>
                  </a:lnTo>
                  <a:lnTo>
                    <a:pt x="7183" y="8547"/>
                  </a:lnTo>
                  <a:cubicBezTo>
                    <a:pt x="7256" y="8399"/>
                    <a:pt x="8960" y="4850"/>
                    <a:pt x="7677" y="2113"/>
                  </a:cubicBezTo>
                  <a:cubicBezTo>
                    <a:pt x="7186" y="1064"/>
                    <a:pt x="6405" y="371"/>
                    <a:pt x="5419" y="115"/>
                  </a:cubicBezTo>
                  <a:cubicBezTo>
                    <a:pt x="5119" y="36"/>
                    <a:pt x="4813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49"/>
            <p:cNvSpPr/>
            <p:nvPr/>
          </p:nvSpPr>
          <p:spPr>
            <a:xfrm rot="489000">
              <a:off x="7443000" y="2426400"/>
              <a:ext cx="123120" cy="171000"/>
            </a:xfrm>
            <a:custGeom>
              <a:avLst/>
              <a:gdLst/>
              <a:ahLst/>
              <a:rect l="l" t="t" r="r" b="b"/>
              <a:pathLst>
                <a:path w="7759" h="10747">
                  <a:moveTo>
                    <a:pt x="3259" y="0"/>
                  </a:moveTo>
                  <a:cubicBezTo>
                    <a:pt x="2376" y="0"/>
                    <a:pt x="1557" y="263"/>
                    <a:pt x="1148" y="1082"/>
                  </a:cubicBezTo>
                  <a:cubicBezTo>
                    <a:pt x="1" y="3374"/>
                    <a:pt x="1" y="9334"/>
                    <a:pt x="3439" y="10481"/>
                  </a:cubicBezTo>
                  <a:cubicBezTo>
                    <a:pt x="3985" y="10663"/>
                    <a:pt x="4468" y="10747"/>
                    <a:pt x="4893" y="10747"/>
                  </a:cubicBezTo>
                  <a:cubicBezTo>
                    <a:pt x="7140" y="10747"/>
                    <a:pt x="7759" y="8402"/>
                    <a:pt x="7566" y="5896"/>
                  </a:cubicBezTo>
                  <a:cubicBezTo>
                    <a:pt x="7463" y="4550"/>
                    <a:pt x="7253" y="3214"/>
                    <a:pt x="6938" y="1902"/>
                  </a:cubicBezTo>
                  <a:cubicBezTo>
                    <a:pt x="6769" y="1208"/>
                    <a:pt x="6252" y="658"/>
                    <a:pt x="5574" y="434"/>
                  </a:cubicBezTo>
                  <a:cubicBezTo>
                    <a:pt x="4923" y="219"/>
                    <a:pt x="4064" y="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50"/>
            <p:cNvSpPr/>
            <p:nvPr/>
          </p:nvSpPr>
          <p:spPr>
            <a:xfrm rot="489000">
              <a:off x="7440120" y="2421360"/>
              <a:ext cx="131400" cy="181800"/>
            </a:xfrm>
            <a:custGeom>
              <a:avLst/>
              <a:gdLst/>
              <a:ahLst/>
              <a:rect l="l" t="t" r="r" b="b"/>
              <a:pathLst>
                <a:path w="8288" h="11435">
                  <a:moveTo>
                    <a:pt x="3471" y="686"/>
                  </a:moveTo>
                  <a:cubicBezTo>
                    <a:pt x="4237" y="686"/>
                    <a:pt x="5071" y="904"/>
                    <a:pt x="5675" y="1103"/>
                  </a:cubicBezTo>
                  <a:cubicBezTo>
                    <a:pt x="6248" y="1293"/>
                    <a:pt x="6674" y="1750"/>
                    <a:pt x="6813" y="2326"/>
                  </a:cubicBezTo>
                  <a:cubicBezTo>
                    <a:pt x="7124" y="3620"/>
                    <a:pt x="7331" y="4938"/>
                    <a:pt x="7431" y="6265"/>
                  </a:cubicBezTo>
                  <a:cubicBezTo>
                    <a:pt x="7581" y="8217"/>
                    <a:pt x="7197" y="9704"/>
                    <a:pt x="6376" y="10344"/>
                  </a:cubicBezTo>
                  <a:cubicBezTo>
                    <a:pt x="6034" y="10612"/>
                    <a:pt x="5606" y="10745"/>
                    <a:pt x="5099" y="10745"/>
                  </a:cubicBezTo>
                  <a:cubicBezTo>
                    <a:pt x="4700" y="10745"/>
                    <a:pt x="4253" y="10663"/>
                    <a:pt x="3758" y="10498"/>
                  </a:cubicBezTo>
                  <a:cubicBezTo>
                    <a:pt x="2803" y="10178"/>
                    <a:pt x="2076" y="9432"/>
                    <a:pt x="1596" y="8275"/>
                  </a:cubicBezTo>
                  <a:cubicBezTo>
                    <a:pt x="707" y="6127"/>
                    <a:pt x="913" y="3080"/>
                    <a:pt x="1664" y="1579"/>
                  </a:cubicBezTo>
                  <a:cubicBezTo>
                    <a:pt x="2000" y="905"/>
                    <a:pt x="2703" y="686"/>
                    <a:pt x="3471" y="686"/>
                  </a:cubicBezTo>
                  <a:close/>
                  <a:moveTo>
                    <a:pt x="3478" y="0"/>
                  </a:moveTo>
                  <a:cubicBezTo>
                    <a:pt x="2306" y="0"/>
                    <a:pt x="1469" y="429"/>
                    <a:pt x="1048" y="1272"/>
                  </a:cubicBezTo>
                  <a:cubicBezTo>
                    <a:pt x="231" y="2907"/>
                    <a:pt x="1" y="6217"/>
                    <a:pt x="961" y="8538"/>
                  </a:cubicBezTo>
                  <a:cubicBezTo>
                    <a:pt x="1513" y="9868"/>
                    <a:pt x="2404" y="10772"/>
                    <a:pt x="3540" y="11150"/>
                  </a:cubicBezTo>
                  <a:cubicBezTo>
                    <a:pt x="4109" y="11339"/>
                    <a:pt x="4631" y="11435"/>
                    <a:pt x="5106" y="11435"/>
                  </a:cubicBezTo>
                  <a:cubicBezTo>
                    <a:pt x="5766" y="11435"/>
                    <a:pt x="6332" y="11252"/>
                    <a:pt x="6799" y="10887"/>
                  </a:cubicBezTo>
                  <a:cubicBezTo>
                    <a:pt x="7819" y="10090"/>
                    <a:pt x="8288" y="8431"/>
                    <a:pt x="8116" y="6212"/>
                  </a:cubicBezTo>
                  <a:cubicBezTo>
                    <a:pt x="8013" y="4849"/>
                    <a:pt x="7800" y="3494"/>
                    <a:pt x="7481" y="2163"/>
                  </a:cubicBezTo>
                  <a:cubicBezTo>
                    <a:pt x="7285" y="1355"/>
                    <a:pt x="6690" y="715"/>
                    <a:pt x="5890" y="451"/>
                  </a:cubicBezTo>
                  <a:cubicBezTo>
                    <a:pt x="4980" y="150"/>
                    <a:pt x="4171" y="0"/>
                    <a:pt x="3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51"/>
            <p:cNvSpPr/>
            <p:nvPr/>
          </p:nvSpPr>
          <p:spPr>
            <a:xfrm rot="489000">
              <a:off x="8610840" y="3040560"/>
              <a:ext cx="416880" cy="324720"/>
            </a:xfrm>
            <a:custGeom>
              <a:avLst/>
              <a:gdLst/>
              <a:ahLst/>
              <a:rect l="l" t="t" r="r" b="b"/>
              <a:pathLst>
                <a:path w="26075" h="20339">
                  <a:moveTo>
                    <a:pt x="15248" y="0"/>
                  </a:moveTo>
                  <a:cubicBezTo>
                    <a:pt x="12627" y="0"/>
                    <a:pt x="9868" y="652"/>
                    <a:pt x="7194" y="2341"/>
                  </a:cubicBezTo>
                  <a:cubicBezTo>
                    <a:pt x="83" y="6832"/>
                    <a:pt x="0" y="16821"/>
                    <a:pt x="209" y="20338"/>
                  </a:cubicBezTo>
                  <a:cubicBezTo>
                    <a:pt x="7436" y="20019"/>
                    <a:pt x="19705" y="17158"/>
                    <a:pt x="22924" y="14128"/>
                  </a:cubicBezTo>
                  <a:cubicBezTo>
                    <a:pt x="25187" y="11997"/>
                    <a:pt x="25876" y="7716"/>
                    <a:pt x="26075" y="3599"/>
                  </a:cubicBezTo>
                  <a:cubicBezTo>
                    <a:pt x="23518" y="1775"/>
                    <a:pt x="19572" y="0"/>
                    <a:pt x="15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52"/>
            <p:cNvSpPr/>
            <p:nvPr/>
          </p:nvSpPr>
          <p:spPr>
            <a:xfrm rot="489000">
              <a:off x="8604000" y="3034800"/>
              <a:ext cx="428400" cy="336240"/>
            </a:xfrm>
            <a:custGeom>
              <a:avLst/>
              <a:gdLst/>
              <a:ahLst/>
              <a:rect l="l" t="t" r="r" b="b"/>
              <a:pathLst>
                <a:path w="26799" h="21060">
                  <a:moveTo>
                    <a:pt x="15609" y="686"/>
                  </a:moveTo>
                  <a:cubicBezTo>
                    <a:pt x="20669" y="686"/>
                    <a:pt x="24797" y="3234"/>
                    <a:pt x="26094" y="4133"/>
                  </a:cubicBezTo>
                  <a:cubicBezTo>
                    <a:pt x="25827" y="9265"/>
                    <a:pt x="24835" y="12572"/>
                    <a:pt x="23062" y="14240"/>
                  </a:cubicBezTo>
                  <a:cubicBezTo>
                    <a:pt x="20086" y="17040"/>
                    <a:pt x="8330" y="19940"/>
                    <a:pt x="906" y="20341"/>
                  </a:cubicBezTo>
                  <a:cubicBezTo>
                    <a:pt x="334" y="8955"/>
                    <a:pt x="5491" y="4422"/>
                    <a:pt x="7751" y="2995"/>
                  </a:cubicBezTo>
                  <a:cubicBezTo>
                    <a:pt x="10447" y="1292"/>
                    <a:pt x="13137" y="686"/>
                    <a:pt x="15609" y="686"/>
                  </a:cubicBezTo>
                  <a:close/>
                  <a:moveTo>
                    <a:pt x="15670" y="1"/>
                  </a:moveTo>
                  <a:cubicBezTo>
                    <a:pt x="12936" y="1"/>
                    <a:pt x="10100" y="697"/>
                    <a:pt x="7383" y="2413"/>
                  </a:cubicBezTo>
                  <a:cubicBezTo>
                    <a:pt x="220" y="6937"/>
                    <a:pt x="1" y="16724"/>
                    <a:pt x="239" y="20722"/>
                  </a:cubicBezTo>
                  <a:lnTo>
                    <a:pt x="259" y="21059"/>
                  </a:lnTo>
                  <a:lnTo>
                    <a:pt x="597" y="21044"/>
                  </a:lnTo>
                  <a:cubicBezTo>
                    <a:pt x="7459" y="20741"/>
                    <a:pt x="20113" y="17959"/>
                    <a:pt x="23533" y="14740"/>
                  </a:cubicBezTo>
                  <a:cubicBezTo>
                    <a:pt x="25489" y="12898"/>
                    <a:pt x="26524" y="9479"/>
                    <a:pt x="26789" y="3978"/>
                  </a:cubicBezTo>
                  <a:lnTo>
                    <a:pt x="26799" y="3790"/>
                  </a:lnTo>
                  <a:lnTo>
                    <a:pt x="26645" y="3681"/>
                  </a:lnTo>
                  <a:cubicBezTo>
                    <a:pt x="23735" y="1604"/>
                    <a:pt x="19819" y="1"/>
                    <a:pt x="15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53"/>
            <p:cNvSpPr/>
            <p:nvPr/>
          </p:nvSpPr>
          <p:spPr>
            <a:xfrm rot="489000">
              <a:off x="8543880" y="3824640"/>
              <a:ext cx="389880" cy="657720"/>
            </a:xfrm>
            <a:custGeom>
              <a:avLst/>
              <a:gdLst/>
              <a:ahLst/>
              <a:rect l="l" t="t" r="r" b="b"/>
              <a:pathLst>
                <a:path w="24389" h="41092">
                  <a:moveTo>
                    <a:pt x="22036" y="1"/>
                  </a:moveTo>
                  <a:lnTo>
                    <a:pt x="1925" y="1712"/>
                  </a:lnTo>
                  <a:cubicBezTo>
                    <a:pt x="1925" y="1712"/>
                    <a:pt x="0" y="3638"/>
                    <a:pt x="642" y="6419"/>
                  </a:cubicBezTo>
                  <a:cubicBezTo>
                    <a:pt x="1283" y="9200"/>
                    <a:pt x="642" y="33375"/>
                    <a:pt x="642" y="33375"/>
                  </a:cubicBezTo>
                  <a:cubicBezTo>
                    <a:pt x="642" y="33375"/>
                    <a:pt x="857" y="39150"/>
                    <a:pt x="10911" y="40648"/>
                  </a:cubicBezTo>
                  <a:cubicBezTo>
                    <a:pt x="13045" y="40966"/>
                    <a:pt x="14880" y="41091"/>
                    <a:pt x="16447" y="41091"/>
                  </a:cubicBezTo>
                  <a:cubicBezTo>
                    <a:pt x="22264" y="41091"/>
                    <a:pt x="24389" y="39365"/>
                    <a:pt x="24389" y="39365"/>
                  </a:cubicBezTo>
                  <a:cubicBezTo>
                    <a:pt x="24389" y="39365"/>
                    <a:pt x="24175" y="8986"/>
                    <a:pt x="23961" y="5563"/>
                  </a:cubicBezTo>
                  <a:cubicBezTo>
                    <a:pt x="23747" y="2140"/>
                    <a:pt x="22036" y="1"/>
                    <a:pt x="2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54"/>
            <p:cNvSpPr/>
            <p:nvPr/>
          </p:nvSpPr>
          <p:spPr>
            <a:xfrm rot="489000">
              <a:off x="8538120" y="3818880"/>
              <a:ext cx="401040" cy="668880"/>
            </a:xfrm>
            <a:custGeom>
              <a:avLst/>
              <a:gdLst/>
              <a:ahLst/>
              <a:rect l="l" t="t" r="r" b="b"/>
              <a:pathLst>
                <a:path w="25104" h="41797">
                  <a:moveTo>
                    <a:pt x="22243" y="719"/>
                  </a:moveTo>
                  <a:cubicBezTo>
                    <a:pt x="22610" y="1244"/>
                    <a:pt x="23815" y="3167"/>
                    <a:pt x="23988" y="5944"/>
                  </a:cubicBezTo>
                  <a:cubicBezTo>
                    <a:pt x="24190" y="9181"/>
                    <a:pt x="24396" y="37016"/>
                    <a:pt x="24414" y="39546"/>
                  </a:cubicBezTo>
                  <a:cubicBezTo>
                    <a:pt x="23878" y="39888"/>
                    <a:pt x="21635" y="41103"/>
                    <a:pt x="16782" y="41103"/>
                  </a:cubicBezTo>
                  <a:cubicBezTo>
                    <a:pt x="15239" y="41103"/>
                    <a:pt x="13432" y="40980"/>
                    <a:pt x="11331" y="40667"/>
                  </a:cubicBezTo>
                  <a:cubicBezTo>
                    <a:pt x="1711" y="39235"/>
                    <a:pt x="1366" y="33944"/>
                    <a:pt x="1356" y="33743"/>
                  </a:cubicBezTo>
                  <a:cubicBezTo>
                    <a:pt x="1381" y="32754"/>
                    <a:pt x="1992" y="9493"/>
                    <a:pt x="1347" y="6700"/>
                  </a:cubicBezTo>
                  <a:cubicBezTo>
                    <a:pt x="831" y="4465"/>
                    <a:pt x="2119" y="2796"/>
                    <a:pt x="2459" y="2402"/>
                  </a:cubicBezTo>
                  <a:lnTo>
                    <a:pt x="22243" y="719"/>
                  </a:lnTo>
                  <a:close/>
                  <a:moveTo>
                    <a:pt x="22559" y="1"/>
                  </a:moveTo>
                  <a:lnTo>
                    <a:pt x="2142" y="1740"/>
                  </a:lnTo>
                  <a:lnTo>
                    <a:pt x="2052" y="1828"/>
                  </a:lnTo>
                  <a:cubicBezTo>
                    <a:pt x="1969" y="1912"/>
                    <a:pt x="0" y="3922"/>
                    <a:pt x="676" y="6855"/>
                  </a:cubicBezTo>
                  <a:cubicBezTo>
                    <a:pt x="1302" y="9562"/>
                    <a:pt x="675" y="33483"/>
                    <a:pt x="668" y="33747"/>
                  </a:cubicBezTo>
                  <a:cubicBezTo>
                    <a:pt x="678" y="33995"/>
                    <a:pt x="1010" y="39825"/>
                    <a:pt x="11231" y="41347"/>
                  </a:cubicBezTo>
                  <a:cubicBezTo>
                    <a:pt x="13390" y="41670"/>
                    <a:pt x="15248" y="41797"/>
                    <a:pt x="16838" y="41797"/>
                  </a:cubicBezTo>
                  <a:cubicBezTo>
                    <a:pt x="22669" y="41797"/>
                    <a:pt x="24862" y="40083"/>
                    <a:pt x="24975" y="39990"/>
                  </a:cubicBezTo>
                  <a:lnTo>
                    <a:pt x="25104" y="39885"/>
                  </a:lnTo>
                  <a:lnTo>
                    <a:pt x="25103" y="39721"/>
                  </a:lnTo>
                  <a:cubicBezTo>
                    <a:pt x="25101" y="39417"/>
                    <a:pt x="24886" y="9294"/>
                    <a:pt x="24674" y="5901"/>
                  </a:cubicBezTo>
                  <a:cubicBezTo>
                    <a:pt x="24455" y="2408"/>
                    <a:pt x="22747" y="235"/>
                    <a:pt x="22674" y="145"/>
                  </a:cubicBezTo>
                  <a:lnTo>
                    <a:pt x="225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55"/>
            <p:cNvSpPr/>
            <p:nvPr/>
          </p:nvSpPr>
          <p:spPr>
            <a:xfrm rot="489000">
              <a:off x="8543880" y="3824640"/>
              <a:ext cx="389880" cy="653040"/>
            </a:xfrm>
            <a:custGeom>
              <a:avLst/>
              <a:gdLst/>
              <a:ahLst/>
              <a:rect l="l" t="t" r="r" b="b"/>
              <a:pathLst>
                <a:path w="24389" h="40800">
                  <a:moveTo>
                    <a:pt x="22036" y="1"/>
                  </a:moveTo>
                  <a:lnTo>
                    <a:pt x="1925" y="1712"/>
                  </a:lnTo>
                  <a:cubicBezTo>
                    <a:pt x="1925" y="1712"/>
                    <a:pt x="0" y="3638"/>
                    <a:pt x="642" y="6419"/>
                  </a:cubicBezTo>
                  <a:cubicBezTo>
                    <a:pt x="873" y="7418"/>
                    <a:pt x="937" y="11181"/>
                    <a:pt x="926" y="15589"/>
                  </a:cubicBezTo>
                  <a:lnTo>
                    <a:pt x="20243" y="40799"/>
                  </a:lnTo>
                  <a:cubicBezTo>
                    <a:pt x="23209" y="40308"/>
                    <a:pt x="24389" y="39365"/>
                    <a:pt x="24389" y="39365"/>
                  </a:cubicBezTo>
                  <a:cubicBezTo>
                    <a:pt x="24389" y="39365"/>
                    <a:pt x="24175" y="8986"/>
                    <a:pt x="23961" y="5563"/>
                  </a:cubicBezTo>
                  <a:cubicBezTo>
                    <a:pt x="23747" y="2140"/>
                    <a:pt x="22036" y="1"/>
                    <a:pt x="2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56"/>
            <p:cNvSpPr/>
            <p:nvPr/>
          </p:nvSpPr>
          <p:spPr>
            <a:xfrm rot="489000">
              <a:off x="8602920" y="3110400"/>
              <a:ext cx="455040" cy="798120"/>
            </a:xfrm>
            <a:custGeom>
              <a:avLst/>
              <a:gdLst/>
              <a:ahLst/>
              <a:rect l="l" t="t" r="r" b="b"/>
              <a:pathLst>
                <a:path w="28454" h="49847">
                  <a:moveTo>
                    <a:pt x="14293" y="0"/>
                  </a:moveTo>
                  <a:cubicBezTo>
                    <a:pt x="13764" y="0"/>
                    <a:pt x="13207" y="13"/>
                    <a:pt x="12622" y="42"/>
                  </a:cubicBezTo>
                  <a:cubicBezTo>
                    <a:pt x="3851" y="470"/>
                    <a:pt x="1" y="10953"/>
                    <a:pt x="213" y="13092"/>
                  </a:cubicBezTo>
                  <a:cubicBezTo>
                    <a:pt x="426" y="15232"/>
                    <a:pt x="1710" y="43899"/>
                    <a:pt x="2566" y="46253"/>
                  </a:cubicBezTo>
                  <a:cubicBezTo>
                    <a:pt x="3245" y="48117"/>
                    <a:pt x="9561" y="49847"/>
                    <a:pt x="15774" y="49847"/>
                  </a:cubicBezTo>
                  <a:cubicBezTo>
                    <a:pt x="17403" y="49847"/>
                    <a:pt x="19026" y="49728"/>
                    <a:pt x="20538" y="49461"/>
                  </a:cubicBezTo>
                  <a:cubicBezTo>
                    <a:pt x="27811" y="48178"/>
                    <a:pt x="28453" y="41760"/>
                    <a:pt x="27597" y="37267"/>
                  </a:cubicBezTo>
                  <a:cubicBezTo>
                    <a:pt x="26741" y="32774"/>
                    <a:pt x="25458" y="6460"/>
                    <a:pt x="25458" y="5604"/>
                  </a:cubicBezTo>
                  <a:cubicBezTo>
                    <a:pt x="25458" y="4748"/>
                    <a:pt x="24816" y="3893"/>
                    <a:pt x="23747" y="2609"/>
                  </a:cubicBezTo>
                  <a:cubicBezTo>
                    <a:pt x="23747" y="2609"/>
                    <a:pt x="21696" y="0"/>
                    <a:pt x="14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7"/>
            <p:cNvSpPr/>
            <p:nvPr/>
          </p:nvSpPr>
          <p:spPr>
            <a:xfrm rot="489000">
              <a:off x="8598600" y="3104640"/>
              <a:ext cx="462960" cy="808920"/>
            </a:xfrm>
            <a:custGeom>
              <a:avLst/>
              <a:gdLst/>
              <a:ahLst/>
              <a:rect l="l" t="t" r="r" b="b"/>
              <a:pathLst>
                <a:path w="28944" h="50532">
                  <a:moveTo>
                    <a:pt x="14536" y="688"/>
                  </a:moveTo>
                  <a:cubicBezTo>
                    <a:pt x="21625" y="688"/>
                    <a:pt x="23704" y="3126"/>
                    <a:pt x="23737" y="3167"/>
                  </a:cubicBezTo>
                  <a:lnTo>
                    <a:pt x="23744" y="3173"/>
                  </a:lnTo>
                  <a:cubicBezTo>
                    <a:pt x="24698" y="4320"/>
                    <a:pt x="25374" y="5192"/>
                    <a:pt x="25374" y="5948"/>
                  </a:cubicBezTo>
                  <a:cubicBezTo>
                    <a:pt x="25374" y="7187"/>
                    <a:pt x="26676" y="33239"/>
                    <a:pt x="27521" y="37676"/>
                  </a:cubicBezTo>
                  <a:cubicBezTo>
                    <a:pt x="27896" y="39650"/>
                    <a:pt x="28236" y="43383"/>
                    <a:pt x="26285" y="46209"/>
                  </a:cubicBezTo>
                  <a:cubicBezTo>
                    <a:pt x="25098" y="47930"/>
                    <a:pt x="23232" y="49026"/>
                    <a:pt x="20738" y="49466"/>
                  </a:cubicBezTo>
                  <a:cubicBezTo>
                    <a:pt x="19192" y="49739"/>
                    <a:pt x="17571" y="49858"/>
                    <a:pt x="15963" y="49858"/>
                  </a:cubicBezTo>
                  <a:cubicBezTo>
                    <a:pt x="9738" y="49858"/>
                    <a:pt x="3729" y="48070"/>
                    <a:pt x="3150" y="46479"/>
                  </a:cubicBezTo>
                  <a:cubicBezTo>
                    <a:pt x="2542" y="44805"/>
                    <a:pt x="1664" y="28582"/>
                    <a:pt x="1192" y="19866"/>
                  </a:cubicBezTo>
                  <a:cubicBezTo>
                    <a:pt x="1007" y="16451"/>
                    <a:pt x="873" y="13985"/>
                    <a:pt x="816" y="13402"/>
                  </a:cubicBezTo>
                  <a:cubicBezTo>
                    <a:pt x="698" y="12226"/>
                    <a:pt x="1963" y="8204"/>
                    <a:pt x="4698" y="5029"/>
                  </a:cubicBezTo>
                  <a:cubicBezTo>
                    <a:pt x="6299" y="3172"/>
                    <a:pt x="9021" y="919"/>
                    <a:pt x="12900" y="730"/>
                  </a:cubicBezTo>
                  <a:cubicBezTo>
                    <a:pt x="13471" y="702"/>
                    <a:pt x="14018" y="688"/>
                    <a:pt x="14536" y="688"/>
                  </a:cubicBezTo>
                  <a:close/>
                  <a:moveTo>
                    <a:pt x="14571" y="0"/>
                  </a:moveTo>
                  <a:cubicBezTo>
                    <a:pt x="14031" y="0"/>
                    <a:pt x="13463" y="14"/>
                    <a:pt x="12866" y="43"/>
                  </a:cubicBezTo>
                  <a:cubicBezTo>
                    <a:pt x="9602" y="202"/>
                    <a:pt x="6598" y="1771"/>
                    <a:pt x="4177" y="4580"/>
                  </a:cubicBezTo>
                  <a:cubicBezTo>
                    <a:pt x="1274" y="7949"/>
                    <a:pt x="1" y="12159"/>
                    <a:pt x="132" y="13471"/>
                  </a:cubicBezTo>
                  <a:cubicBezTo>
                    <a:pt x="187" y="14038"/>
                    <a:pt x="321" y="16498"/>
                    <a:pt x="506" y="19903"/>
                  </a:cubicBezTo>
                  <a:cubicBezTo>
                    <a:pt x="1162" y="32019"/>
                    <a:pt x="1911" y="45082"/>
                    <a:pt x="2504" y="46714"/>
                  </a:cubicBezTo>
                  <a:cubicBezTo>
                    <a:pt x="3292" y="48880"/>
                    <a:pt x="9826" y="50531"/>
                    <a:pt x="16017" y="50531"/>
                  </a:cubicBezTo>
                  <a:cubicBezTo>
                    <a:pt x="17696" y="50531"/>
                    <a:pt x="19351" y="50409"/>
                    <a:pt x="20857" y="50144"/>
                  </a:cubicBezTo>
                  <a:cubicBezTo>
                    <a:pt x="23538" y="49670"/>
                    <a:pt x="25555" y="48479"/>
                    <a:pt x="26851" y="46601"/>
                  </a:cubicBezTo>
                  <a:cubicBezTo>
                    <a:pt x="28943" y="43568"/>
                    <a:pt x="28592" y="39627"/>
                    <a:pt x="28195" y="37547"/>
                  </a:cubicBezTo>
                  <a:cubicBezTo>
                    <a:pt x="27356" y="33136"/>
                    <a:pt x="26061" y="7185"/>
                    <a:pt x="26061" y="5948"/>
                  </a:cubicBezTo>
                  <a:cubicBezTo>
                    <a:pt x="26061" y="4959"/>
                    <a:pt x="25354" y="4033"/>
                    <a:pt x="24274" y="2737"/>
                  </a:cubicBezTo>
                  <a:cubicBezTo>
                    <a:pt x="24139" y="2568"/>
                    <a:pt x="21953" y="0"/>
                    <a:pt x="14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58"/>
            <p:cNvSpPr/>
            <p:nvPr/>
          </p:nvSpPr>
          <p:spPr>
            <a:xfrm rot="489000">
              <a:off x="8602200" y="3792960"/>
              <a:ext cx="372600" cy="152640"/>
            </a:xfrm>
            <a:custGeom>
              <a:avLst/>
              <a:gdLst/>
              <a:ahLst/>
              <a:rect l="l" t="t" r="r" b="b"/>
              <a:pathLst>
                <a:path w="23321" h="9604">
                  <a:moveTo>
                    <a:pt x="11621" y="0"/>
                  </a:moveTo>
                  <a:cubicBezTo>
                    <a:pt x="4923" y="0"/>
                    <a:pt x="1" y="4446"/>
                    <a:pt x="1" y="4446"/>
                  </a:cubicBezTo>
                  <a:cubicBezTo>
                    <a:pt x="1" y="4446"/>
                    <a:pt x="5754" y="9604"/>
                    <a:pt x="12675" y="9604"/>
                  </a:cubicBezTo>
                  <a:cubicBezTo>
                    <a:pt x="12941" y="9604"/>
                    <a:pt x="13209" y="9596"/>
                    <a:pt x="13478" y="9580"/>
                  </a:cubicBezTo>
                  <a:cubicBezTo>
                    <a:pt x="20753" y="9152"/>
                    <a:pt x="22678" y="4446"/>
                    <a:pt x="22678" y="4446"/>
                  </a:cubicBezTo>
                  <a:cubicBezTo>
                    <a:pt x="22678" y="4446"/>
                    <a:pt x="23320" y="2307"/>
                    <a:pt x="14977" y="382"/>
                  </a:cubicBezTo>
                  <a:cubicBezTo>
                    <a:pt x="13821" y="115"/>
                    <a:pt x="12698" y="0"/>
                    <a:pt x="1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59"/>
            <p:cNvSpPr/>
            <p:nvPr/>
          </p:nvSpPr>
          <p:spPr>
            <a:xfrm rot="489000">
              <a:off x="8594640" y="3786840"/>
              <a:ext cx="377640" cy="163440"/>
            </a:xfrm>
            <a:custGeom>
              <a:avLst/>
              <a:gdLst/>
              <a:ahLst/>
              <a:rect l="l" t="t" r="r" b="b"/>
              <a:pathLst>
                <a:path w="23625" h="10288">
                  <a:moveTo>
                    <a:pt x="12164" y="686"/>
                  </a:moveTo>
                  <a:cubicBezTo>
                    <a:pt x="13209" y="686"/>
                    <a:pt x="14297" y="798"/>
                    <a:pt x="15414" y="1055"/>
                  </a:cubicBezTo>
                  <a:cubicBezTo>
                    <a:pt x="22907" y="2785"/>
                    <a:pt x="22862" y="4656"/>
                    <a:pt x="22874" y="4656"/>
                  </a:cubicBezTo>
                  <a:cubicBezTo>
                    <a:pt x="22856" y="4700"/>
                    <a:pt x="20949" y="9167"/>
                    <a:pt x="13973" y="9578"/>
                  </a:cubicBezTo>
                  <a:cubicBezTo>
                    <a:pt x="13711" y="9593"/>
                    <a:pt x="13451" y="9601"/>
                    <a:pt x="13192" y="9601"/>
                  </a:cubicBezTo>
                  <a:cubicBezTo>
                    <a:pt x="7372" y="9601"/>
                    <a:pt x="2320" y="5819"/>
                    <a:pt x="1051" y="4787"/>
                  </a:cubicBezTo>
                  <a:cubicBezTo>
                    <a:pt x="2215" y="3855"/>
                    <a:pt x="6584" y="686"/>
                    <a:pt x="12164" y="686"/>
                  </a:cubicBezTo>
                  <a:close/>
                  <a:moveTo>
                    <a:pt x="12172" y="0"/>
                  </a:moveTo>
                  <a:cubicBezTo>
                    <a:pt x="5392" y="0"/>
                    <a:pt x="342" y="4478"/>
                    <a:pt x="284" y="4532"/>
                  </a:cubicBezTo>
                  <a:lnTo>
                    <a:pt x="1" y="4787"/>
                  </a:lnTo>
                  <a:lnTo>
                    <a:pt x="285" y="5041"/>
                  </a:lnTo>
                  <a:cubicBezTo>
                    <a:pt x="533" y="5264"/>
                    <a:pt x="6219" y="10288"/>
                    <a:pt x="13176" y="10288"/>
                  </a:cubicBezTo>
                  <a:cubicBezTo>
                    <a:pt x="13194" y="10288"/>
                    <a:pt x="13211" y="10288"/>
                    <a:pt x="13229" y="10288"/>
                  </a:cubicBezTo>
                  <a:cubicBezTo>
                    <a:pt x="13488" y="10288"/>
                    <a:pt x="13749" y="10279"/>
                    <a:pt x="14012" y="10264"/>
                  </a:cubicBezTo>
                  <a:cubicBezTo>
                    <a:pt x="21418" y="9828"/>
                    <a:pt x="23428" y="5117"/>
                    <a:pt x="23522" y="4885"/>
                  </a:cubicBezTo>
                  <a:cubicBezTo>
                    <a:pt x="23542" y="4819"/>
                    <a:pt x="23625" y="4465"/>
                    <a:pt x="23328" y="3954"/>
                  </a:cubicBezTo>
                  <a:cubicBezTo>
                    <a:pt x="22784" y="3018"/>
                    <a:pt x="20996" y="1638"/>
                    <a:pt x="15567" y="386"/>
                  </a:cubicBezTo>
                  <a:cubicBezTo>
                    <a:pt x="14400" y="116"/>
                    <a:pt x="13263" y="0"/>
                    <a:pt x="1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60"/>
            <p:cNvSpPr/>
            <p:nvPr/>
          </p:nvSpPr>
          <p:spPr>
            <a:xfrm rot="489000">
              <a:off x="8613360" y="3134880"/>
              <a:ext cx="442800" cy="774360"/>
            </a:xfrm>
            <a:custGeom>
              <a:avLst/>
              <a:gdLst/>
              <a:ahLst/>
              <a:rect l="l" t="t" r="r" b="b"/>
              <a:pathLst>
                <a:path w="27699" h="48371">
                  <a:moveTo>
                    <a:pt x="21396" y="0"/>
                  </a:moveTo>
                  <a:lnTo>
                    <a:pt x="20370" y="428"/>
                  </a:lnTo>
                  <a:cubicBezTo>
                    <a:pt x="20370" y="428"/>
                    <a:pt x="20828" y="5012"/>
                    <a:pt x="20828" y="10973"/>
                  </a:cubicBezTo>
                  <a:cubicBezTo>
                    <a:pt x="20828" y="16932"/>
                    <a:pt x="19454" y="37106"/>
                    <a:pt x="19454" y="37106"/>
                  </a:cubicBezTo>
                  <a:lnTo>
                    <a:pt x="198" y="15557"/>
                  </a:lnTo>
                  <a:lnTo>
                    <a:pt x="0" y="21122"/>
                  </a:lnTo>
                  <a:cubicBezTo>
                    <a:pt x="508" y="30394"/>
                    <a:pt x="1252" y="43234"/>
                    <a:pt x="1812" y="44776"/>
                  </a:cubicBezTo>
                  <a:cubicBezTo>
                    <a:pt x="2491" y="46640"/>
                    <a:pt x="8809" y="48371"/>
                    <a:pt x="15023" y="48371"/>
                  </a:cubicBezTo>
                  <a:cubicBezTo>
                    <a:pt x="16651" y="48371"/>
                    <a:pt x="18273" y="48252"/>
                    <a:pt x="19783" y="47985"/>
                  </a:cubicBezTo>
                  <a:cubicBezTo>
                    <a:pt x="27057" y="46701"/>
                    <a:pt x="27699" y="40283"/>
                    <a:pt x="26844" y="35790"/>
                  </a:cubicBezTo>
                  <a:cubicBezTo>
                    <a:pt x="25988" y="31297"/>
                    <a:pt x="24705" y="4983"/>
                    <a:pt x="24705" y="4127"/>
                  </a:cubicBezTo>
                  <a:cubicBezTo>
                    <a:pt x="24705" y="3271"/>
                    <a:pt x="24063" y="2416"/>
                    <a:pt x="22993" y="1132"/>
                  </a:cubicBezTo>
                  <a:cubicBezTo>
                    <a:pt x="22993" y="1132"/>
                    <a:pt x="22560" y="589"/>
                    <a:pt x="21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61"/>
            <p:cNvSpPr/>
            <p:nvPr/>
          </p:nvSpPr>
          <p:spPr>
            <a:xfrm rot="489000">
              <a:off x="8490600" y="1649160"/>
              <a:ext cx="652320" cy="704520"/>
            </a:xfrm>
            <a:custGeom>
              <a:avLst/>
              <a:gdLst/>
              <a:ahLst/>
              <a:rect l="l" t="t" r="r" b="b"/>
              <a:pathLst>
                <a:path w="40752" h="44011">
                  <a:moveTo>
                    <a:pt x="20375" y="1"/>
                  </a:moveTo>
                  <a:cubicBezTo>
                    <a:pt x="14972" y="1"/>
                    <a:pt x="9789" y="2319"/>
                    <a:pt x="5968" y="6446"/>
                  </a:cubicBezTo>
                  <a:cubicBezTo>
                    <a:pt x="2147" y="10573"/>
                    <a:pt x="1" y="16169"/>
                    <a:pt x="1" y="22006"/>
                  </a:cubicBezTo>
                  <a:cubicBezTo>
                    <a:pt x="1" y="27841"/>
                    <a:pt x="2147" y="33439"/>
                    <a:pt x="5968" y="37566"/>
                  </a:cubicBezTo>
                  <a:cubicBezTo>
                    <a:pt x="9789" y="41692"/>
                    <a:pt x="14972" y="44011"/>
                    <a:pt x="20375" y="44011"/>
                  </a:cubicBezTo>
                  <a:cubicBezTo>
                    <a:pt x="25779" y="44011"/>
                    <a:pt x="30962" y="41692"/>
                    <a:pt x="34783" y="37566"/>
                  </a:cubicBezTo>
                  <a:cubicBezTo>
                    <a:pt x="38605" y="33439"/>
                    <a:pt x="40751" y="27841"/>
                    <a:pt x="40751" y="22006"/>
                  </a:cubicBezTo>
                  <a:cubicBezTo>
                    <a:pt x="40751" y="16169"/>
                    <a:pt x="38605" y="10573"/>
                    <a:pt x="34783" y="6446"/>
                  </a:cubicBezTo>
                  <a:cubicBezTo>
                    <a:pt x="30962" y="2319"/>
                    <a:pt x="25779" y="1"/>
                    <a:pt x="2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2"/>
            <p:cNvSpPr/>
            <p:nvPr/>
          </p:nvSpPr>
          <p:spPr>
            <a:xfrm rot="489000">
              <a:off x="8484480" y="1643760"/>
              <a:ext cx="663120" cy="715680"/>
            </a:xfrm>
            <a:custGeom>
              <a:avLst/>
              <a:gdLst/>
              <a:ahLst/>
              <a:rect l="l" t="t" r="r" b="b"/>
              <a:pathLst>
                <a:path w="41439" h="44699">
                  <a:moveTo>
                    <a:pt x="20719" y="688"/>
                  </a:moveTo>
                  <a:cubicBezTo>
                    <a:pt x="31765" y="688"/>
                    <a:pt x="40752" y="10405"/>
                    <a:pt x="40752" y="22350"/>
                  </a:cubicBezTo>
                  <a:cubicBezTo>
                    <a:pt x="40752" y="34294"/>
                    <a:pt x="31765" y="44011"/>
                    <a:pt x="20719" y="44011"/>
                  </a:cubicBezTo>
                  <a:cubicBezTo>
                    <a:pt x="9675" y="44011"/>
                    <a:pt x="688" y="34294"/>
                    <a:pt x="688" y="22350"/>
                  </a:cubicBezTo>
                  <a:cubicBezTo>
                    <a:pt x="688" y="10405"/>
                    <a:pt x="9674" y="688"/>
                    <a:pt x="20719" y="688"/>
                  </a:cubicBezTo>
                  <a:close/>
                  <a:moveTo>
                    <a:pt x="20719" y="1"/>
                  </a:moveTo>
                  <a:cubicBezTo>
                    <a:pt x="9295" y="1"/>
                    <a:pt x="1" y="10025"/>
                    <a:pt x="1" y="22350"/>
                  </a:cubicBezTo>
                  <a:cubicBezTo>
                    <a:pt x="1" y="34673"/>
                    <a:pt x="9295" y="44699"/>
                    <a:pt x="20719" y="44699"/>
                  </a:cubicBezTo>
                  <a:cubicBezTo>
                    <a:pt x="32144" y="44699"/>
                    <a:pt x="41439" y="34673"/>
                    <a:pt x="41439" y="22350"/>
                  </a:cubicBezTo>
                  <a:cubicBezTo>
                    <a:pt x="41439" y="10027"/>
                    <a:pt x="32144" y="1"/>
                    <a:pt x="20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63"/>
            <p:cNvSpPr/>
            <p:nvPr/>
          </p:nvSpPr>
          <p:spPr>
            <a:xfrm rot="489000">
              <a:off x="8453160" y="1611720"/>
              <a:ext cx="737280" cy="704520"/>
            </a:xfrm>
            <a:custGeom>
              <a:avLst/>
              <a:gdLst/>
              <a:ahLst/>
              <a:rect l="l" t="t" r="r" b="b"/>
              <a:pathLst>
                <a:path w="46048" h="44011">
                  <a:moveTo>
                    <a:pt x="23024" y="1"/>
                  </a:moveTo>
                  <a:cubicBezTo>
                    <a:pt x="16918" y="1"/>
                    <a:pt x="11062" y="2319"/>
                    <a:pt x="6744" y="6446"/>
                  </a:cubicBezTo>
                  <a:cubicBezTo>
                    <a:pt x="2427" y="10573"/>
                    <a:pt x="1" y="16169"/>
                    <a:pt x="1" y="22006"/>
                  </a:cubicBezTo>
                  <a:cubicBezTo>
                    <a:pt x="1" y="27841"/>
                    <a:pt x="2427" y="33439"/>
                    <a:pt x="6744" y="37566"/>
                  </a:cubicBezTo>
                  <a:cubicBezTo>
                    <a:pt x="11062" y="41692"/>
                    <a:pt x="16918" y="44011"/>
                    <a:pt x="23024" y="44011"/>
                  </a:cubicBezTo>
                  <a:cubicBezTo>
                    <a:pt x="29131" y="44011"/>
                    <a:pt x="34987" y="41692"/>
                    <a:pt x="39305" y="37566"/>
                  </a:cubicBezTo>
                  <a:cubicBezTo>
                    <a:pt x="43623" y="33439"/>
                    <a:pt x="46048" y="27841"/>
                    <a:pt x="46048" y="22006"/>
                  </a:cubicBezTo>
                  <a:cubicBezTo>
                    <a:pt x="46048" y="16169"/>
                    <a:pt x="43623" y="10573"/>
                    <a:pt x="39305" y="6446"/>
                  </a:cubicBezTo>
                  <a:cubicBezTo>
                    <a:pt x="34987" y="2319"/>
                    <a:pt x="29131" y="1"/>
                    <a:pt x="23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64"/>
            <p:cNvSpPr/>
            <p:nvPr/>
          </p:nvSpPr>
          <p:spPr>
            <a:xfrm rot="489000">
              <a:off x="8448480" y="1605960"/>
              <a:ext cx="748080" cy="715680"/>
            </a:xfrm>
            <a:custGeom>
              <a:avLst/>
              <a:gdLst/>
              <a:ahLst/>
              <a:rect l="l" t="t" r="r" b="b"/>
              <a:pathLst>
                <a:path w="46737" h="44699">
                  <a:moveTo>
                    <a:pt x="23368" y="688"/>
                  </a:moveTo>
                  <a:cubicBezTo>
                    <a:pt x="35874" y="688"/>
                    <a:pt x="46048" y="10405"/>
                    <a:pt x="46048" y="22350"/>
                  </a:cubicBezTo>
                  <a:cubicBezTo>
                    <a:pt x="46048" y="34294"/>
                    <a:pt x="35874" y="44011"/>
                    <a:pt x="23368" y="44011"/>
                  </a:cubicBezTo>
                  <a:cubicBezTo>
                    <a:pt x="10864" y="44011"/>
                    <a:pt x="688" y="34293"/>
                    <a:pt x="688" y="22350"/>
                  </a:cubicBezTo>
                  <a:cubicBezTo>
                    <a:pt x="688" y="10407"/>
                    <a:pt x="10864" y="688"/>
                    <a:pt x="23368" y="688"/>
                  </a:cubicBezTo>
                  <a:close/>
                  <a:moveTo>
                    <a:pt x="23368" y="1"/>
                  </a:moveTo>
                  <a:cubicBezTo>
                    <a:pt x="10483" y="1"/>
                    <a:pt x="1" y="10027"/>
                    <a:pt x="1" y="22350"/>
                  </a:cubicBezTo>
                  <a:cubicBezTo>
                    <a:pt x="1" y="34673"/>
                    <a:pt x="10483" y="44699"/>
                    <a:pt x="23368" y="44699"/>
                  </a:cubicBezTo>
                  <a:cubicBezTo>
                    <a:pt x="36253" y="44699"/>
                    <a:pt x="46737" y="34673"/>
                    <a:pt x="46737" y="22350"/>
                  </a:cubicBezTo>
                  <a:cubicBezTo>
                    <a:pt x="46737" y="10027"/>
                    <a:pt x="36253" y="1"/>
                    <a:pt x="23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65"/>
            <p:cNvSpPr/>
            <p:nvPr/>
          </p:nvSpPr>
          <p:spPr>
            <a:xfrm rot="489000">
              <a:off x="8569800" y="1646640"/>
              <a:ext cx="618120" cy="677520"/>
            </a:xfrm>
            <a:custGeom>
              <a:avLst/>
              <a:gdLst/>
              <a:ahLst/>
              <a:rect l="l" t="t" r="r" b="b"/>
              <a:pathLst>
                <a:path w="38620" h="42339">
                  <a:moveTo>
                    <a:pt x="24404" y="1"/>
                  </a:moveTo>
                  <a:cubicBezTo>
                    <a:pt x="25191" y="10095"/>
                    <a:pt x="22676" y="27067"/>
                    <a:pt x="0" y="36518"/>
                  </a:cubicBezTo>
                  <a:cubicBezTo>
                    <a:pt x="4102" y="40131"/>
                    <a:pt x="9577" y="42339"/>
                    <a:pt x="15594" y="42339"/>
                  </a:cubicBezTo>
                  <a:cubicBezTo>
                    <a:pt x="28310" y="42339"/>
                    <a:pt x="38619" y="32487"/>
                    <a:pt x="38619" y="20334"/>
                  </a:cubicBezTo>
                  <a:cubicBezTo>
                    <a:pt x="38619" y="11163"/>
                    <a:pt x="32748" y="3307"/>
                    <a:pt x="24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66"/>
            <p:cNvSpPr/>
            <p:nvPr/>
          </p:nvSpPr>
          <p:spPr>
            <a:xfrm rot="489000">
              <a:off x="8420040" y="1809720"/>
              <a:ext cx="80280" cy="80280"/>
            </a:xfrm>
            <a:custGeom>
              <a:avLst/>
              <a:gdLst/>
              <a:ahLst/>
              <a:rect l="l" t="t" r="r" b="b"/>
              <a:pathLst>
                <a:path w="5094" h="5095">
                  <a:moveTo>
                    <a:pt x="2547" y="0"/>
                  </a:moveTo>
                  <a:cubicBezTo>
                    <a:pt x="1140" y="0"/>
                    <a:pt x="1" y="1141"/>
                    <a:pt x="1" y="2547"/>
                  </a:cubicBezTo>
                  <a:cubicBezTo>
                    <a:pt x="1" y="3954"/>
                    <a:pt x="1140" y="5094"/>
                    <a:pt x="2547" y="5094"/>
                  </a:cubicBezTo>
                  <a:cubicBezTo>
                    <a:pt x="3954" y="5094"/>
                    <a:pt x="5094" y="3954"/>
                    <a:pt x="5094" y="2547"/>
                  </a:cubicBezTo>
                  <a:cubicBezTo>
                    <a:pt x="5094" y="1141"/>
                    <a:pt x="3954" y="0"/>
                    <a:pt x="2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67"/>
            <p:cNvSpPr/>
            <p:nvPr/>
          </p:nvSpPr>
          <p:spPr>
            <a:xfrm rot="489000">
              <a:off x="8414640" y="1803960"/>
              <a:ext cx="91440" cy="91440"/>
            </a:xfrm>
            <a:custGeom>
              <a:avLst/>
              <a:gdLst/>
              <a:ahLst/>
              <a:rect l="l" t="t" r="r" b="b"/>
              <a:pathLst>
                <a:path w="5781" h="5782">
                  <a:moveTo>
                    <a:pt x="2890" y="688"/>
                  </a:moveTo>
                  <a:cubicBezTo>
                    <a:pt x="4105" y="688"/>
                    <a:pt x="5093" y="1676"/>
                    <a:pt x="5093" y="2891"/>
                  </a:cubicBezTo>
                  <a:cubicBezTo>
                    <a:pt x="5093" y="4106"/>
                    <a:pt x="4106" y="5095"/>
                    <a:pt x="2890" y="5095"/>
                  </a:cubicBezTo>
                  <a:cubicBezTo>
                    <a:pt x="1675" y="5095"/>
                    <a:pt x="686" y="4106"/>
                    <a:pt x="686" y="2891"/>
                  </a:cubicBezTo>
                  <a:cubicBezTo>
                    <a:pt x="686" y="1676"/>
                    <a:pt x="1675" y="688"/>
                    <a:pt x="2890" y="688"/>
                  </a:cubicBezTo>
                  <a:close/>
                  <a:moveTo>
                    <a:pt x="2890" y="1"/>
                  </a:moveTo>
                  <a:cubicBezTo>
                    <a:pt x="1297" y="1"/>
                    <a:pt x="0" y="1297"/>
                    <a:pt x="0" y="2891"/>
                  </a:cubicBezTo>
                  <a:cubicBezTo>
                    <a:pt x="0" y="4485"/>
                    <a:pt x="1297" y="5782"/>
                    <a:pt x="2890" y="5782"/>
                  </a:cubicBezTo>
                  <a:cubicBezTo>
                    <a:pt x="4484" y="5782"/>
                    <a:pt x="5780" y="4485"/>
                    <a:pt x="5780" y="2891"/>
                  </a:cubicBezTo>
                  <a:cubicBezTo>
                    <a:pt x="5780" y="1297"/>
                    <a:pt x="4484" y="1"/>
                    <a:pt x="28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68"/>
            <p:cNvSpPr/>
            <p:nvPr/>
          </p:nvSpPr>
          <p:spPr>
            <a:xfrm rot="489000">
              <a:off x="8435880" y="1825920"/>
              <a:ext cx="47520" cy="47520"/>
            </a:xfrm>
            <a:custGeom>
              <a:avLst/>
              <a:gdLst/>
              <a:ahLst/>
              <a:rect l="l" t="t" r="r" b="b"/>
              <a:pathLst>
                <a:path w="3057" h="3058">
                  <a:moveTo>
                    <a:pt x="1528" y="1"/>
                  </a:moveTo>
                  <a:cubicBezTo>
                    <a:pt x="684" y="1"/>
                    <a:pt x="0" y="686"/>
                    <a:pt x="0" y="1529"/>
                  </a:cubicBezTo>
                  <a:cubicBezTo>
                    <a:pt x="0" y="2373"/>
                    <a:pt x="684" y="3058"/>
                    <a:pt x="1528" y="3058"/>
                  </a:cubicBezTo>
                  <a:cubicBezTo>
                    <a:pt x="2372" y="3058"/>
                    <a:pt x="3056" y="2373"/>
                    <a:pt x="3056" y="1529"/>
                  </a:cubicBezTo>
                  <a:cubicBezTo>
                    <a:pt x="3056" y="686"/>
                    <a:pt x="2372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69"/>
            <p:cNvSpPr/>
            <p:nvPr/>
          </p:nvSpPr>
          <p:spPr>
            <a:xfrm rot="489000">
              <a:off x="8429040" y="1821600"/>
              <a:ext cx="60840" cy="58680"/>
            </a:xfrm>
            <a:custGeom>
              <a:avLst/>
              <a:gdLst/>
              <a:ahLst/>
              <a:rect l="l" t="t" r="r" b="b"/>
              <a:pathLst>
                <a:path w="3893" h="3746">
                  <a:moveTo>
                    <a:pt x="2019" y="689"/>
                  </a:moveTo>
                  <a:cubicBezTo>
                    <a:pt x="2673" y="690"/>
                    <a:pt x="3203" y="1220"/>
                    <a:pt x="3203" y="1873"/>
                  </a:cubicBezTo>
                  <a:cubicBezTo>
                    <a:pt x="3203" y="2353"/>
                    <a:pt x="2915" y="2784"/>
                    <a:pt x="2473" y="2967"/>
                  </a:cubicBezTo>
                  <a:cubicBezTo>
                    <a:pt x="2326" y="3028"/>
                    <a:pt x="2173" y="3058"/>
                    <a:pt x="2020" y="3058"/>
                  </a:cubicBezTo>
                  <a:cubicBezTo>
                    <a:pt x="1712" y="3058"/>
                    <a:pt x="1409" y="2937"/>
                    <a:pt x="1183" y="2711"/>
                  </a:cubicBezTo>
                  <a:cubicBezTo>
                    <a:pt x="844" y="2372"/>
                    <a:pt x="742" y="1863"/>
                    <a:pt x="926" y="1420"/>
                  </a:cubicBezTo>
                  <a:cubicBezTo>
                    <a:pt x="1108" y="978"/>
                    <a:pt x="1540" y="690"/>
                    <a:pt x="2019" y="689"/>
                  </a:cubicBezTo>
                  <a:close/>
                  <a:moveTo>
                    <a:pt x="2021" y="1"/>
                  </a:moveTo>
                  <a:cubicBezTo>
                    <a:pt x="1534" y="1"/>
                    <a:pt x="1055" y="191"/>
                    <a:pt x="697" y="549"/>
                  </a:cubicBezTo>
                  <a:cubicBezTo>
                    <a:pt x="162" y="1084"/>
                    <a:pt x="0" y="1890"/>
                    <a:pt x="290" y="2588"/>
                  </a:cubicBezTo>
                  <a:cubicBezTo>
                    <a:pt x="580" y="3288"/>
                    <a:pt x="1262" y="3744"/>
                    <a:pt x="2019" y="3745"/>
                  </a:cubicBezTo>
                  <a:cubicBezTo>
                    <a:pt x="3054" y="3745"/>
                    <a:pt x="3891" y="2907"/>
                    <a:pt x="3892" y="1873"/>
                  </a:cubicBezTo>
                  <a:cubicBezTo>
                    <a:pt x="3892" y="1117"/>
                    <a:pt x="3436" y="434"/>
                    <a:pt x="2736" y="143"/>
                  </a:cubicBezTo>
                  <a:cubicBezTo>
                    <a:pt x="2505" y="47"/>
                    <a:pt x="2262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70"/>
            <p:cNvSpPr/>
            <p:nvPr/>
          </p:nvSpPr>
          <p:spPr>
            <a:xfrm rot="489000">
              <a:off x="8509680" y="1753200"/>
              <a:ext cx="603000" cy="505080"/>
            </a:xfrm>
            <a:custGeom>
              <a:avLst/>
              <a:gdLst/>
              <a:ahLst/>
              <a:rect l="l" t="t" r="r" b="b"/>
              <a:pathLst>
                <a:path w="37694" h="31584">
                  <a:moveTo>
                    <a:pt x="18848" y="1"/>
                  </a:moveTo>
                  <a:cubicBezTo>
                    <a:pt x="13848" y="1"/>
                    <a:pt x="9055" y="1665"/>
                    <a:pt x="5521" y="4627"/>
                  </a:cubicBezTo>
                  <a:cubicBezTo>
                    <a:pt x="1986" y="7588"/>
                    <a:pt x="0" y="11604"/>
                    <a:pt x="0" y="15793"/>
                  </a:cubicBezTo>
                  <a:cubicBezTo>
                    <a:pt x="0" y="19980"/>
                    <a:pt x="1986" y="23997"/>
                    <a:pt x="5521" y="26958"/>
                  </a:cubicBezTo>
                  <a:cubicBezTo>
                    <a:pt x="9055" y="29919"/>
                    <a:pt x="13848" y="31583"/>
                    <a:pt x="18848" y="31583"/>
                  </a:cubicBezTo>
                  <a:cubicBezTo>
                    <a:pt x="23846" y="31583"/>
                    <a:pt x="28639" y="29919"/>
                    <a:pt x="32174" y="26958"/>
                  </a:cubicBezTo>
                  <a:cubicBezTo>
                    <a:pt x="35708" y="23997"/>
                    <a:pt x="37694" y="19980"/>
                    <a:pt x="37694" y="15793"/>
                  </a:cubicBezTo>
                  <a:cubicBezTo>
                    <a:pt x="37694" y="11604"/>
                    <a:pt x="35708" y="7588"/>
                    <a:pt x="32174" y="4627"/>
                  </a:cubicBezTo>
                  <a:cubicBezTo>
                    <a:pt x="28639" y="1665"/>
                    <a:pt x="23846" y="1"/>
                    <a:pt x="18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71"/>
            <p:cNvSpPr/>
            <p:nvPr/>
          </p:nvSpPr>
          <p:spPr>
            <a:xfrm rot="489000">
              <a:off x="8503560" y="1747440"/>
              <a:ext cx="614160" cy="516240"/>
            </a:xfrm>
            <a:custGeom>
              <a:avLst/>
              <a:gdLst/>
              <a:ahLst/>
              <a:rect l="l" t="t" r="r" b="b"/>
              <a:pathLst>
                <a:path w="38383" h="32271">
                  <a:moveTo>
                    <a:pt x="19192" y="689"/>
                  </a:moveTo>
                  <a:cubicBezTo>
                    <a:pt x="29393" y="689"/>
                    <a:pt x="37694" y="7617"/>
                    <a:pt x="37694" y="16136"/>
                  </a:cubicBezTo>
                  <a:cubicBezTo>
                    <a:pt x="37694" y="24653"/>
                    <a:pt x="29393" y="31583"/>
                    <a:pt x="19192" y="31583"/>
                  </a:cubicBezTo>
                  <a:cubicBezTo>
                    <a:pt x="8989" y="31583"/>
                    <a:pt x="688" y="24653"/>
                    <a:pt x="688" y="16134"/>
                  </a:cubicBezTo>
                  <a:cubicBezTo>
                    <a:pt x="688" y="7617"/>
                    <a:pt x="8989" y="689"/>
                    <a:pt x="19192" y="689"/>
                  </a:cubicBezTo>
                  <a:close/>
                  <a:moveTo>
                    <a:pt x="19192" y="0"/>
                  </a:moveTo>
                  <a:cubicBezTo>
                    <a:pt x="8610" y="0"/>
                    <a:pt x="0" y="7238"/>
                    <a:pt x="0" y="16134"/>
                  </a:cubicBezTo>
                  <a:cubicBezTo>
                    <a:pt x="0" y="25032"/>
                    <a:pt x="8610" y="32270"/>
                    <a:pt x="19192" y="32270"/>
                  </a:cubicBezTo>
                  <a:cubicBezTo>
                    <a:pt x="29774" y="32270"/>
                    <a:pt x="38383" y="25032"/>
                    <a:pt x="38383" y="16134"/>
                  </a:cubicBezTo>
                  <a:cubicBezTo>
                    <a:pt x="38383" y="7238"/>
                    <a:pt x="29772" y="0"/>
                    <a:pt x="191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72"/>
            <p:cNvSpPr/>
            <p:nvPr/>
          </p:nvSpPr>
          <p:spPr>
            <a:xfrm rot="489000">
              <a:off x="8571240" y="1775880"/>
              <a:ext cx="271440" cy="398520"/>
            </a:xfrm>
            <a:custGeom>
              <a:avLst/>
              <a:gdLst/>
              <a:ahLst/>
              <a:rect l="l" t="t" r="r" b="b"/>
              <a:pathLst>
                <a:path w="17021" h="24945">
                  <a:moveTo>
                    <a:pt x="7924" y="0"/>
                  </a:moveTo>
                  <a:cubicBezTo>
                    <a:pt x="7924" y="0"/>
                    <a:pt x="2642" y="1468"/>
                    <a:pt x="1" y="5870"/>
                  </a:cubicBezTo>
                  <a:lnTo>
                    <a:pt x="1" y="13206"/>
                  </a:lnTo>
                  <a:lnTo>
                    <a:pt x="1174" y="7631"/>
                  </a:lnTo>
                  <a:lnTo>
                    <a:pt x="4402" y="14380"/>
                  </a:lnTo>
                  <a:lnTo>
                    <a:pt x="4402" y="6750"/>
                  </a:lnTo>
                  <a:lnTo>
                    <a:pt x="17020" y="24944"/>
                  </a:lnTo>
                  <a:lnTo>
                    <a:pt x="8217" y="4696"/>
                  </a:lnTo>
                  <a:lnTo>
                    <a:pt x="12325" y="4696"/>
                  </a:lnTo>
                  <a:lnTo>
                    <a:pt x="9391" y="2055"/>
                  </a:lnTo>
                  <a:lnTo>
                    <a:pt x="14673" y="588"/>
                  </a:lnTo>
                  <a:lnTo>
                    <a:pt x="79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73"/>
            <p:cNvSpPr/>
            <p:nvPr/>
          </p:nvSpPr>
          <p:spPr>
            <a:xfrm rot="489000">
              <a:off x="9036000" y="2432160"/>
              <a:ext cx="686520" cy="500040"/>
            </a:xfrm>
            <a:custGeom>
              <a:avLst/>
              <a:gdLst/>
              <a:ahLst/>
              <a:rect l="l" t="t" r="r" b="b"/>
              <a:pathLst>
                <a:path w="42885" h="31263">
                  <a:moveTo>
                    <a:pt x="6852" y="1"/>
                  </a:moveTo>
                  <a:cubicBezTo>
                    <a:pt x="6122" y="1"/>
                    <a:pt x="5436" y="135"/>
                    <a:pt x="4823" y="441"/>
                  </a:cubicBezTo>
                  <a:cubicBezTo>
                    <a:pt x="1" y="2852"/>
                    <a:pt x="1894" y="15770"/>
                    <a:pt x="3962" y="18181"/>
                  </a:cubicBezTo>
                  <a:cubicBezTo>
                    <a:pt x="5894" y="20434"/>
                    <a:pt x="18206" y="31263"/>
                    <a:pt x="25712" y="31263"/>
                  </a:cubicBezTo>
                  <a:cubicBezTo>
                    <a:pt x="26238" y="31263"/>
                    <a:pt x="26739" y="31210"/>
                    <a:pt x="27212" y="31097"/>
                  </a:cubicBezTo>
                  <a:cubicBezTo>
                    <a:pt x="34445" y="29375"/>
                    <a:pt x="42884" y="23519"/>
                    <a:pt x="39267" y="19558"/>
                  </a:cubicBezTo>
                  <a:cubicBezTo>
                    <a:pt x="36045" y="16029"/>
                    <a:pt x="22430" y="8261"/>
                    <a:pt x="19502" y="6610"/>
                  </a:cubicBezTo>
                  <a:cubicBezTo>
                    <a:pt x="19143" y="6408"/>
                    <a:pt x="18945" y="6297"/>
                    <a:pt x="18945" y="6297"/>
                  </a:cubicBezTo>
                  <a:cubicBezTo>
                    <a:pt x="18945" y="6297"/>
                    <a:pt x="11861" y="1"/>
                    <a:pt x="6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74"/>
            <p:cNvSpPr/>
            <p:nvPr/>
          </p:nvSpPr>
          <p:spPr>
            <a:xfrm rot="489000">
              <a:off x="9051120" y="2424600"/>
              <a:ext cx="637560" cy="510840"/>
            </a:xfrm>
            <a:custGeom>
              <a:avLst/>
              <a:gdLst/>
              <a:ahLst/>
              <a:rect l="l" t="t" r="r" b="b"/>
              <a:pathLst>
                <a:path w="39846" h="31946">
                  <a:moveTo>
                    <a:pt x="6022" y="683"/>
                  </a:moveTo>
                  <a:cubicBezTo>
                    <a:pt x="10818" y="683"/>
                    <a:pt x="17794" y="6824"/>
                    <a:pt x="17873" y="6895"/>
                  </a:cubicBezTo>
                  <a:lnTo>
                    <a:pt x="18490" y="7250"/>
                  </a:lnTo>
                  <a:cubicBezTo>
                    <a:pt x="21216" y="8787"/>
                    <a:pt x="34976" y="16632"/>
                    <a:pt x="38170" y="20131"/>
                  </a:cubicBezTo>
                  <a:cubicBezTo>
                    <a:pt x="38905" y="20935"/>
                    <a:pt x="39118" y="21862"/>
                    <a:pt x="38803" y="22883"/>
                  </a:cubicBezTo>
                  <a:cubicBezTo>
                    <a:pt x="37762" y="26266"/>
                    <a:pt x="31492" y="29866"/>
                    <a:pt x="26288" y="31103"/>
                  </a:cubicBezTo>
                  <a:cubicBezTo>
                    <a:pt x="25842" y="31209"/>
                    <a:pt x="25368" y="31259"/>
                    <a:pt x="24871" y="31259"/>
                  </a:cubicBezTo>
                  <a:cubicBezTo>
                    <a:pt x="17516" y="31259"/>
                    <a:pt x="5115" y="20323"/>
                    <a:pt x="3380" y="18298"/>
                  </a:cubicBezTo>
                  <a:cubicBezTo>
                    <a:pt x="2040" y="16735"/>
                    <a:pt x="660" y="10012"/>
                    <a:pt x="1612" y="5296"/>
                  </a:cubicBezTo>
                  <a:cubicBezTo>
                    <a:pt x="2051" y="3123"/>
                    <a:pt x="2900" y="1708"/>
                    <a:pt x="4133" y="1091"/>
                  </a:cubicBezTo>
                  <a:cubicBezTo>
                    <a:pt x="4701" y="806"/>
                    <a:pt x="5340" y="683"/>
                    <a:pt x="6022" y="683"/>
                  </a:cubicBezTo>
                  <a:close/>
                  <a:moveTo>
                    <a:pt x="6005" y="1"/>
                  </a:moveTo>
                  <a:cubicBezTo>
                    <a:pt x="5225" y="1"/>
                    <a:pt x="4488" y="144"/>
                    <a:pt x="3825" y="475"/>
                  </a:cubicBezTo>
                  <a:cubicBezTo>
                    <a:pt x="2392" y="1191"/>
                    <a:pt x="1420" y="2768"/>
                    <a:pt x="938" y="5160"/>
                  </a:cubicBezTo>
                  <a:cubicBezTo>
                    <a:pt x="0" y="9803"/>
                    <a:pt x="1244" y="16864"/>
                    <a:pt x="2858" y="18746"/>
                  </a:cubicBezTo>
                  <a:cubicBezTo>
                    <a:pt x="4697" y="20891"/>
                    <a:pt x="17159" y="31945"/>
                    <a:pt x="24886" y="31945"/>
                  </a:cubicBezTo>
                  <a:cubicBezTo>
                    <a:pt x="25432" y="31945"/>
                    <a:pt x="25955" y="31890"/>
                    <a:pt x="26447" y="31773"/>
                  </a:cubicBezTo>
                  <a:cubicBezTo>
                    <a:pt x="31813" y="30496"/>
                    <a:pt x="38313" y="26811"/>
                    <a:pt x="39459" y="23086"/>
                  </a:cubicBezTo>
                  <a:cubicBezTo>
                    <a:pt x="39845" y="21832"/>
                    <a:pt x="39575" y="20651"/>
                    <a:pt x="38677" y="19668"/>
                  </a:cubicBezTo>
                  <a:cubicBezTo>
                    <a:pt x="35411" y="16091"/>
                    <a:pt x="21568" y="8197"/>
                    <a:pt x="18826" y="6652"/>
                  </a:cubicBezTo>
                  <a:lnTo>
                    <a:pt x="18301" y="6357"/>
                  </a:lnTo>
                  <a:cubicBezTo>
                    <a:pt x="17718" y="5842"/>
                    <a:pt x="10980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75"/>
            <p:cNvSpPr/>
            <p:nvPr/>
          </p:nvSpPr>
          <p:spPr>
            <a:xfrm rot="489000">
              <a:off x="9045360" y="2428560"/>
              <a:ext cx="645480" cy="388440"/>
            </a:xfrm>
            <a:custGeom>
              <a:avLst/>
              <a:gdLst/>
              <a:ahLst/>
              <a:rect l="l" t="t" r="r" b="b"/>
              <a:pathLst>
                <a:path w="40341" h="24310">
                  <a:moveTo>
                    <a:pt x="6853" y="1"/>
                  </a:moveTo>
                  <a:cubicBezTo>
                    <a:pt x="6123" y="1"/>
                    <a:pt x="5437" y="135"/>
                    <a:pt x="4823" y="441"/>
                  </a:cubicBezTo>
                  <a:cubicBezTo>
                    <a:pt x="1" y="2851"/>
                    <a:pt x="1896" y="15769"/>
                    <a:pt x="3962" y="18180"/>
                  </a:cubicBezTo>
                  <a:cubicBezTo>
                    <a:pt x="4793" y="19149"/>
                    <a:pt x="7550" y="21709"/>
                    <a:pt x="11017" y="24310"/>
                  </a:cubicBezTo>
                  <a:lnTo>
                    <a:pt x="24159" y="12810"/>
                  </a:lnTo>
                  <a:lnTo>
                    <a:pt x="39782" y="23142"/>
                  </a:lnTo>
                  <a:cubicBezTo>
                    <a:pt x="40341" y="21888"/>
                    <a:pt x="40265" y="20650"/>
                    <a:pt x="39267" y="19557"/>
                  </a:cubicBezTo>
                  <a:cubicBezTo>
                    <a:pt x="36045" y="16028"/>
                    <a:pt x="22430" y="8260"/>
                    <a:pt x="19502" y="6609"/>
                  </a:cubicBezTo>
                  <a:cubicBezTo>
                    <a:pt x="19143" y="6407"/>
                    <a:pt x="18945" y="6296"/>
                    <a:pt x="18945" y="6296"/>
                  </a:cubicBezTo>
                  <a:cubicBezTo>
                    <a:pt x="18945" y="6296"/>
                    <a:pt x="11862" y="1"/>
                    <a:pt x="6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76"/>
            <p:cNvSpPr/>
            <p:nvPr/>
          </p:nvSpPr>
          <p:spPr>
            <a:xfrm rot="489000">
              <a:off x="9027360" y="2269080"/>
              <a:ext cx="375480" cy="272880"/>
            </a:xfrm>
            <a:custGeom>
              <a:avLst/>
              <a:gdLst/>
              <a:ahLst/>
              <a:rect l="l" t="t" r="r" b="b"/>
              <a:pathLst>
                <a:path w="23497" h="17108">
                  <a:moveTo>
                    <a:pt x="10304" y="1"/>
                  </a:moveTo>
                  <a:cubicBezTo>
                    <a:pt x="9131" y="1"/>
                    <a:pt x="7875" y="232"/>
                    <a:pt x="6535" y="741"/>
                  </a:cubicBezTo>
                  <a:cubicBezTo>
                    <a:pt x="5278" y="1218"/>
                    <a:pt x="3800" y="2136"/>
                    <a:pt x="2613" y="3312"/>
                  </a:cubicBezTo>
                  <a:cubicBezTo>
                    <a:pt x="1059" y="4848"/>
                    <a:pt x="1" y="6823"/>
                    <a:pt x="572" y="8826"/>
                  </a:cubicBezTo>
                  <a:cubicBezTo>
                    <a:pt x="1490" y="12038"/>
                    <a:pt x="9742" y="15934"/>
                    <a:pt x="15473" y="16851"/>
                  </a:cubicBezTo>
                  <a:cubicBezTo>
                    <a:pt x="16619" y="17034"/>
                    <a:pt x="17628" y="17108"/>
                    <a:pt x="18508" y="17108"/>
                  </a:cubicBezTo>
                  <a:cubicBezTo>
                    <a:pt x="22029" y="17108"/>
                    <a:pt x="23496" y="15934"/>
                    <a:pt x="23496" y="15934"/>
                  </a:cubicBezTo>
                  <a:cubicBezTo>
                    <a:pt x="21889" y="9293"/>
                    <a:pt x="17746" y="1"/>
                    <a:pt x="10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77"/>
            <p:cNvSpPr/>
            <p:nvPr/>
          </p:nvSpPr>
          <p:spPr>
            <a:xfrm rot="489000">
              <a:off x="9022680" y="2263320"/>
              <a:ext cx="386280" cy="284040"/>
            </a:xfrm>
            <a:custGeom>
              <a:avLst/>
              <a:gdLst/>
              <a:ahLst/>
              <a:rect l="l" t="t" r="r" b="b"/>
              <a:pathLst>
                <a:path w="24179" h="17797">
                  <a:moveTo>
                    <a:pt x="10599" y="692"/>
                  </a:moveTo>
                  <a:cubicBezTo>
                    <a:pt x="11973" y="692"/>
                    <a:pt x="13285" y="1018"/>
                    <a:pt x="14524" y="1671"/>
                  </a:cubicBezTo>
                  <a:cubicBezTo>
                    <a:pt x="20093" y="4609"/>
                    <a:pt x="22669" y="13189"/>
                    <a:pt x="23403" y="16124"/>
                  </a:cubicBezTo>
                  <a:cubicBezTo>
                    <a:pt x="22926" y="16406"/>
                    <a:pt x="21473" y="17106"/>
                    <a:pt x="18786" y="17106"/>
                  </a:cubicBezTo>
                  <a:cubicBezTo>
                    <a:pt x="17928" y="17106"/>
                    <a:pt x="16944" y="17034"/>
                    <a:pt x="15826" y="16855"/>
                  </a:cubicBezTo>
                  <a:cubicBezTo>
                    <a:pt x="10098" y="15939"/>
                    <a:pt x="2064" y="12092"/>
                    <a:pt x="1200" y="9076"/>
                  </a:cubicBezTo>
                  <a:cubicBezTo>
                    <a:pt x="571" y="6872"/>
                    <a:pt x="2153" y="4887"/>
                    <a:pt x="3152" y="3900"/>
                  </a:cubicBezTo>
                  <a:cubicBezTo>
                    <a:pt x="4232" y="2832"/>
                    <a:pt x="5652" y="1899"/>
                    <a:pt x="6955" y="1406"/>
                  </a:cubicBezTo>
                  <a:cubicBezTo>
                    <a:pt x="8212" y="930"/>
                    <a:pt x="9426" y="692"/>
                    <a:pt x="10599" y="692"/>
                  </a:cubicBezTo>
                  <a:close/>
                  <a:moveTo>
                    <a:pt x="10603" y="0"/>
                  </a:moveTo>
                  <a:cubicBezTo>
                    <a:pt x="9349" y="0"/>
                    <a:pt x="8049" y="254"/>
                    <a:pt x="6711" y="762"/>
                  </a:cubicBezTo>
                  <a:cubicBezTo>
                    <a:pt x="5324" y="1289"/>
                    <a:pt x="3811" y="2278"/>
                    <a:pt x="2668" y="3410"/>
                  </a:cubicBezTo>
                  <a:cubicBezTo>
                    <a:pt x="756" y="5300"/>
                    <a:pt x="0" y="7380"/>
                    <a:pt x="539" y="9264"/>
                  </a:cubicBezTo>
                  <a:cubicBezTo>
                    <a:pt x="1554" y="12816"/>
                    <a:pt x="10309" y="16670"/>
                    <a:pt x="15715" y="17534"/>
                  </a:cubicBezTo>
                  <a:cubicBezTo>
                    <a:pt x="16885" y="17721"/>
                    <a:pt x="17914" y="17797"/>
                    <a:pt x="18815" y="17797"/>
                  </a:cubicBezTo>
                  <a:cubicBezTo>
                    <a:pt x="22395" y="17796"/>
                    <a:pt x="23931" y="16610"/>
                    <a:pt x="24009" y="16545"/>
                  </a:cubicBezTo>
                  <a:lnTo>
                    <a:pt x="24179" y="16409"/>
                  </a:lnTo>
                  <a:lnTo>
                    <a:pt x="24128" y="16197"/>
                  </a:lnTo>
                  <a:cubicBezTo>
                    <a:pt x="23462" y="13443"/>
                    <a:pt x="20825" y="4217"/>
                    <a:pt x="14844" y="1063"/>
                  </a:cubicBezTo>
                  <a:cubicBezTo>
                    <a:pt x="13502" y="355"/>
                    <a:pt x="12085" y="0"/>
                    <a:pt x="10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78"/>
            <p:cNvSpPr/>
            <p:nvPr/>
          </p:nvSpPr>
          <p:spPr>
            <a:xfrm rot="489000">
              <a:off x="9313920" y="2714040"/>
              <a:ext cx="415440" cy="285840"/>
            </a:xfrm>
            <a:custGeom>
              <a:avLst/>
              <a:gdLst/>
              <a:ahLst/>
              <a:rect l="l" t="t" r="r" b="b"/>
              <a:pathLst>
                <a:path w="25995" h="17918">
                  <a:moveTo>
                    <a:pt x="16515" y="1"/>
                  </a:moveTo>
                  <a:cubicBezTo>
                    <a:pt x="16407" y="1"/>
                    <a:pt x="16299" y="2"/>
                    <a:pt x="16189" y="5"/>
                  </a:cubicBezTo>
                  <a:cubicBezTo>
                    <a:pt x="9472" y="177"/>
                    <a:pt x="1" y="11371"/>
                    <a:pt x="1" y="11371"/>
                  </a:cubicBezTo>
                  <a:cubicBezTo>
                    <a:pt x="1" y="11371"/>
                    <a:pt x="12401" y="5517"/>
                    <a:pt x="17739" y="5517"/>
                  </a:cubicBezTo>
                  <a:cubicBezTo>
                    <a:pt x="23079" y="5517"/>
                    <a:pt x="19461" y="17917"/>
                    <a:pt x="19461" y="17917"/>
                  </a:cubicBezTo>
                  <a:cubicBezTo>
                    <a:pt x="19461" y="17917"/>
                    <a:pt x="24628" y="13266"/>
                    <a:pt x="25317" y="9133"/>
                  </a:cubicBezTo>
                  <a:cubicBezTo>
                    <a:pt x="25994" y="5067"/>
                    <a:pt x="23006" y="1"/>
                    <a:pt x="165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79"/>
            <p:cNvSpPr/>
            <p:nvPr/>
          </p:nvSpPr>
          <p:spPr>
            <a:xfrm rot="489000">
              <a:off x="9293040" y="2707200"/>
              <a:ext cx="436680" cy="308520"/>
            </a:xfrm>
            <a:custGeom>
              <a:avLst/>
              <a:gdLst/>
              <a:ahLst/>
              <a:rect l="l" t="t" r="r" b="b"/>
              <a:pathLst>
                <a:path w="27321" h="19323">
                  <a:moveTo>
                    <a:pt x="17856" y="685"/>
                  </a:moveTo>
                  <a:cubicBezTo>
                    <a:pt x="21370" y="685"/>
                    <a:pt x="23404" y="2197"/>
                    <a:pt x="24517" y="3474"/>
                  </a:cubicBezTo>
                  <a:cubicBezTo>
                    <a:pt x="25956" y="5130"/>
                    <a:pt x="26609" y="7352"/>
                    <a:pt x="26265" y="9418"/>
                  </a:cubicBezTo>
                  <a:cubicBezTo>
                    <a:pt x="25776" y="12359"/>
                    <a:pt x="22880" y="15634"/>
                    <a:pt x="21395" y="17149"/>
                  </a:cubicBezTo>
                  <a:cubicBezTo>
                    <a:pt x="22000" y="14653"/>
                    <a:pt x="23098" y="8990"/>
                    <a:pt x="21320" y="6618"/>
                  </a:cubicBezTo>
                  <a:cubicBezTo>
                    <a:pt x="20771" y="5887"/>
                    <a:pt x="19999" y="5515"/>
                    <a:pt x="19026" y="5515"/>
                  </a:cubicBezTo>
                  <a:cubicBezTo>
                    <a:pt x="14726" y="5515"/>
                    <a:pt x="6127" y="9156"/>
                    <a:pt x="2642" y="10716"/>
                  </a:cubicBezTo>
                  <a:cubicBezTo>
                    <a:pt x="5310" y="7831"/>
                    <a:pt x="12310" y="824"/>
                    <a:pt x="17485" y="691"/>
                  </a:cubicBezTo>
                  <a:cubicBezTo>
                    <a:pt x="17611" y="687"/>
                    <a:pt x="17734" y="685"/>
                    <a:pt x="17856" y="685"/>
                  </a:cubicBezTo>
                  <a:close/>
                  <a:moveTo>
                    <a:pt x="17770" y="1"/>
                  </a:moveTo>
                  <a:cubicBezTo>
                    <a:pt x="17670" y="1"/>
                    <a:pt x="17569" y="2"/>
                    <a:pt x="17467" y="5"/>
                  </a:cubicBezTo>
                  <a:cubicBezTo>
                    <a:pt x="10675" y="178"/>
                    <a:pt x="1415" y="11031"/>
                    <a:pt x="1025" y="11493"/>
                  </a:cubicBezTo>
                  <a:lnTo>
                    <a:pt x="1" y="12702"/>
                  </a:lnTo>
                  <a:lnTo>
                    <a:pt x="1435" y="12026"/>
                  </a:lnTo>
                  <a:cubicBezTo>
                    <a:pt x="1557" y="11966"/>
                    <a:pt x="13824" y="6203"/>
                    <a:pt x="19026" y="6203"/>
                  </a:cubicBezTo>
                  <a:cubicBezTo>
                    <a:pt x="19781" y="6203"/>
                    <a:pt x="20352" y="6473"/>
                    <a:pt x="20770" y="7031"/>
                  </a:cubicBezTo>
                  <a:cubicBezTo>
                    <a:pt x="22830" y="9777"/>
                    <a:pt x="20444" y="18079"/>
                    <a:pt x="20418" y="18162"/>
                  </a:cubicBezTo>
                  <a:lnTo>
                    <a:pt x="20081" y="19323"/>
                  </a:lnTo>
                  <a:lnTo>
                    <a:pt x="20979" y="18515"/>
                  </a:lnTo>
                  <a:cubicBezTo>
                    <a:pt x="21193" y="18322"/>
                    <a:pt x="26243" y="13735"/>
                    <a:pt x="26943" y="9532"/>
                  </a:cubicBezTo>
                  <a:cubicBezTo>
                    <a:pt x="27320" y="7265"/>
                    <a:pt x="26607" y="4832"/>
                    <a:pt x="25034" y="3024"/>
                  </a:cubicBezTo>
                  <a:cubicBezTo>
                    <a:pt x="23329" y="1063"/>
                    <a:pt x="20750" y="1"/>
                    <a:pt x="17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80"/>
            <p:cNvSpPr/>
            <p:nvPr/>
          </p:nvSpPr>
          <p:spPr>
            <a:xfrm rot="489000">
              <a:off x="9172800" y="2759040"/>
              <a:ext cx="555120" cy="355680"/>
            </a:xfrm>
            <a:custGeom>
              <a:avLst/>
              <a:gdLst/>
              <a:ahLst/>
              <a:rect l="l" t="t" r="r" b="b"/>
              <a:pathLst>
                <a:path w="34703" h="22261">
                  <a:moveTo>
                    <a:pt x="25440" y="0"/>
                  </a:moveTo>
                  <a:cubicBezTo>
                    <a:pt x="25015" y="0"/>
                    <a:pt x="24571" y="33"/>
                    <a:pt x="24111" y="102"/>
                  </a:cubicBezTo>
                  <a:cubicBezTo>
                    <a:pt x="16016" y="1308"/>
                    <a:pt x="4650" y="10607"/>
                    <a:pt x="4650" y="10607"/>
                  </a:cubicBezTo>
                  <a:cubicBezTo>
                    <a:pt x="0" y="16119"/>
                    <a:pt x="4306" y="21457"/>
                    <a:pt x="9645" y="22146"/>
                  </a:cubicBezTo>
                  <a:cubicBezTo>
                    <a:pt x="10234" y="22222"/>
                    <a:pt x="10819" y="22260"/>
                    <a:pt x="11404" y="22260"/>
                  </a:cubicBezTo>
                  <a:cubicBezTo>
                    <a:pt x="16118" y="22260"/>
                    <a:pt x="20814" y="19777"/>
                    <a:pt x="27555" y="14569"/>
                  </a:cubicBezTo>
                  <a:cubicBezTo>
                    <a:pt x="34703" y="9046"/>
                    <a:pt x="32505" y="0"/>
                    <a:pt x="25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81"/>
            <p:cNvSpPr/>
            <p:nvPr/>
          </p:nvSpPr>
          <p:spPr>
            <a:xfrm rot="489000">
              <a:off x="9201600" y="2754360"/>
              <a:ext cx="498600" cy="366480"/>
            </a:xfrm>
            <a:custGeom>
              <a:avLst/>
              <a:gdLst/>
              <a:ahLst/>
              <a:rect l="l" t="t" r="r" b="b"/>
              <a:pathLst>
                <a:path w="31173" h="22947">
                  <a:moveTo>
                    <a:pt x="23609" y="683"/>
                  </a:moveTo>
                  <a:cubicBezTo>
                    <a:pt x="26215" y="683"/>
                    <a:pt x="28267" y="1955"/>
                    <a:pt x="29237" y="4226"/>
                  </a:cubicBezTo>
                  <a:cubicBezTo>
                    <a:pt x="30438" y="7045"/>
                    <a:pt x="29750" y="11356"/>
                    <a:pt x="25506" y="14636"/>
                  </a:cubicBezTo>
                  <a:cubicBezTo>
                    <a:pt x="18516" y="20037"/>
                    <a:pt x="13968" y="22258"/>
                    <a:pt x="9580" y="22258"/>
                  </a:cubicBezTo>
                  <a:cubicBezTo>
                    <a:pt x="9002" y="22258"/>
                    <a:pt x="8427" y="22220"/>
                    <a:pt x="7850" y="22145"/>
                  </a:cubicBezTo>
                  <a:cubicBezTo>
                    <a:pt x="4927" y="21768"/>
                    <a:pt x="2451" y="20011"/>
                    <a:pt x="1541" y="17669"/>
                  </a:cubicBezTo>
                  <a:cubicBezTo>
                    <a:pt x="974" y="16211"/>
                    <a:pt x="778" y="13906"/>
                    <a:pt x="3053" y="11194"/>
                  </a:cubicBezTo>
                  <a:cubicBezTo>
                    <a:pt x="3647" y="10714"/>
                    <a:pt x="14593" y="1934"/>
                    <a:pt x="22322" y="782"/>
                  </a:cubicBezTo>
                  <a:cubicBezTo>
                    <a:pt x="22764" y="716"/>
                    <a:pt x="23194" y="683"/>
                    <a:pt x="23609" y="683"/>
                  </a:cubicBezTo>
                  <a:close/>
                  <a:moveTo>
                    <a:pt x="23570" y="0"/>
                  </a:moveTo>
                  <a:cubicBezTo>
                    <a:pt x="23132" y="0"/>
                    <a:pt x="22681" y="34"/>
                    <a:pt x="22221" y="102"/>
                  </a:cubicBezTo>
                  <a:cubicBezTo>
                    <a:pt x="14126" y="1308"/>
                    <a:pt x="3060" y="10300"/>
                    <a:pt x="2593" y="10681"/>
                  </a:cubicBezTo>
                  <a:lnTo>
                    <a:pt x="2548" y="10727"/>
                  </a:lnTo>
                  <a:cubicBezTo>
                    <a:pt x="586" y="13052"/>
                    <a:pt x="1" y="15605"/>
                    <a:pt x="900" y="17918"/>
                  </a:cubicBezTo>
                  <a:cubicBezTo>
                    <a:pt x="1900" y="20492"/>
                    <a:pt x="4594" y="22418"/>
                    <a:pt x="7761" y="22827"/>
                  </a:cubicBezTo>
                  <a:cubicBezTo>
                    <a:pt x="8367" y="22906"/>
                    <a:pt x="8976" y="22945"/>
                    <a:pt x="9587" y="22947"/>
                  </a:cubicBezTo>
                  <a:cubicBezTo>
                    <a:pt x="14132" y="22947"/>
                    <a:pt x="18804" y="20684"/>
                    <a:pt x="25927" y="15180"/>
                  </a:cubicBezTo>
                  <a:cubicBezTo>
                    <a:pt x="30460" y="11677"/>
                    <a:pt x="31173" y="7020"/>
                    <a:pt x="29869" y="3958"/>
                  </a:cubicBezTo>
                  <a:cubicBezTo>
                    <a:pt x="28797" y="1445"/>
                    <a:pt x="26450" y="0"/>
                    <a:pt x="23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82"/>
            <p:cNvSpPr/>
            <p:nvPr/>
          </p:nvSpPr>
          <p:spPr>
            <a:xfrm rot="489000">
              <a:off x="9373680" y="2826720"/>
              <a:ext cx="313560" cy="270360"/>
            </a:xfrm>
            <a:custGeom>
              <a:avLst/>
              <a:gdLst/>
              <a:ahLst/>
              <a:rect l="l" t="t" r="r" b="b"/>
              <a:pathLst>
                <a:path w="19633" h="16952">
                  <a:moveTo>
                    <a:pt x="19303" y="0"/>
                  </a:moveTo>
                  <a:cubicBezTo>
                    <a:pt x="16437" y="9643"/>
                    <a:pt x="164" y="16567"/>
                    <a:pt x="0" y="16636"/>
                  </a:cubicBezTo>
                  <a:lnTo>
                    <a:pt x="132" y="16952"/>
                  </a:lnTo>
                  <a:cubicBezTo>
                    <a:pt x="297" y="16883"/>
                    <a:pt x="16720" y="9898"/>
                    <a:pt x="19632" y="99"/>
                  </a:cubicBezTo>
                  <a:lnTo>
                    <a:pt x="193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83"/>
            <p:cNvSpPr/>
            <p:nvPr/>
          </p:nvSpPr>
          <p:spPr>
            <a:xfrm rot="489000">
              <a:off x="9274680" y="2777760"/>
              <a:ext cx="432000" cy="343080"/>
            </a:xfrm>
            <a:custGeom>
              <a:avLst/>
              <a:gdLst/>
              <a:ahLst/>
              <a:rect l="l" t="t" r="r" b="b"/>
              <a:pathLst>
                <a:path w="27029" h="21480">
                  <a:moveTo>
                    <a:pt x="22293" y="1"/>
                  </a:moveTo>
                  <a:cubicBezTo>
                    <a:pt x="22408" y="2002"/>
                    <a:pt x="21807" y="7124"/>
                    <a:pt x="13490" y="10740"/>
                  </a:cubicBezTo>
                  <a:cubicBezTo>
                    <a:pt x="2945" y="15325"/>
                    <a:pt x="823" y="15338"/>
                    <a:pt x="823" y="15338"/>
                  </a:cubicBezTo>
                  <a:cubicBezTo>
                    <a:pt x="823" y="15338"/>
                    <a:pt x="1412" y="18060"/>
                    <a:pt x="0" y="20312"/>
                  </a:cubicBezTo>
                  <a:cubicBezTo>
                    <a:pt x="1003" y="20863"/>
                    <a:pt x="2100" y="21219"/>
                    <a:pt x="3235" y="21365"/>
                  </a:cubicBezTo>
                  <a:cubicBezTo>
                    <a:pt x="3825" y="21441"/>
                    <a:pt x="4411" y="21479"/>
                    <a:pt x="4996" y="21479"/>
                  </a:cubicBezTo>
                  <a:cubicBezTo>
                    <a:pt x="9709" y="21479"/>
                    <a:pt x="14405" y="18995"/>
                    <a:pt x="21146" y="13788"/>
                  </a:cubicBezTo>
                  <a:cubicBezTo>
                    <a:pt x="27029" y="9240"/>
                    <a:pt x="26576" y="2308"/>
                    <a:pt x="22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84"/>
            <p:cNvSpPr/>
            <p:nvPr/>
          </p:nvSpPr>
          <p:spPr>
            <a:xfrm rot="489000">
              <a:off x="9168480" y="2913120"/>
              <a:ext cx="208440" cy="206280"/>
            </a:xfrm>
            <a:custGeom>
              <a:avLst/>
              <a:gdLst/>
              <a:ahLst/>
              <a:rect l="l" t="t" r="r" b="b"/>
              <a:pathLst>
                <a:path w="13090" h="12957">
                  <a:moveTo>
                    <a:pt x="5341" y="0"/>
                  </a:moveTo>
                  <a:cubicBezTo>
                    <a:pt x="5226" y="0"/>
                    <a:pt x="5110" y="7"/>
                    <a:pt x="4995" y="20"/>
                  </a:cubicBezTo>
                  <a:cubicBezTo>
                    <a:pt x="2068" y="365"/>
                    <a:pt x="1" y="3121"/>
                    <a:pt x="1" y="3121"/>
                  </a:cubicBezTo>
                  <a:cubicBezTo>
                    <a:pt x="1" y="3121"/>
                    <a:pt x="8198" y="12956"/>
                    <a:pt x="10037" y="12956"/>
                  </a:cubicBezTo>
                  <a:cubicBezTo>
                    <a:pt x="10082" y="12956"/>
                    <a:pt x="10124" y="12950"/>
                    <a:pt x="10162" y="12938"/>
                  </a:cubicBezTo>
                  <a:cubicBezTo>
                    <a:pt x="11712" y="12420"/>
                    <a:pt x="13089" y="10698"/>
                    <a:pt x="12056" y="7254"/>
                  </a:cubicBezTo>
                  <a:cubicBezTo>
                    <a:pt x="11064" y="3945"/>
                    <a:pt x="8164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85"/>
            <p:cNvSpPr/>
            <p:nvPr/>
          </p:nvSpPr>
          <p:spPr>
            <a:xfrm rot="489000">
              <a:off x="9160920" y="2906280"/>
              <a:ext cx="221760" cy="217080"/>
            </a:xfrm>
            <a:custGeom>
              <a:avLst/>
              <a:gdLst/>
              <a:ahLst/>
              <a:rect l="l" t="t" r="r" b="b"/>
              <a:pathLst>
                <a:path w="13911" h="13632">
                  <a:moveTo>
                    <a:pt x="5771" y="690"/>
                  </a:moveTo>
                  <a:cubicBezTo>
                    <a:pt x="8308" y="690"/>
                    <a:pt x="11139" y="4278"/>
                    <a:pt x="12165" y="7697"/>
                  </a:cubicBezTo>
                  <a:cubicBezTo>
                    <a:pt x="13355" y="11661"/>
                    <a:pt x="11184" y="12724"/>
                    <a:pt x="10492" y="12956"/>
                  </a:cubicBezTo>
                  <a:cubicBezTo>
                    <a:pt x="10474" y="12960"/>
                    <a:pt x="10455" y="12962"/>
                    <a:pt x="10434" y="12962"/>
                  </a:cubicBezTo>
                  <a:cubicBezTo>
                    <a:pt x="9465" y="12962"/>
                    <a:pt x="4800" y="8139"/>
                    <a:pt x="884" y="3463"/>
                  </a:cubicBezTo>
                  <a:cubicBezTo>
                    <a:pt x="1423" y="2832"/>
                    <a:pt x="3186" y="976"/>
                    <a:pt x="5473" y="707"/>
                  </a:cubicBezTo>
                  <a:cubicBezTo>
                    <a:pt x="5572" y="695"/>
                    <a:pt x="5671" y="690"/>
                    <a:pt x="5771" y="690"/>
                  </a:cubicBezTo>
                  <a:close/>
                  <a:moveTo>
                    <a:pt x="5787" y="0"/>
                  </a:moveTo>
                  <a:cubicBezTo>
                    <a:pt x="5656" y="0"/>
                    <a:pt x="5524" y="8"/>
                    <a:pt x="5393" y="23"/>
                  </a:cubicBezTo>
                  <a:cubicBezTo>
                    <a:pt x="2354" y="381"/>
                    <a:pt x="251" y="3142"/>
                    <a:pt x="163" y="3259"/>
                  </a:cubicBezTo>
                  <a:lnTo>
                    <a:pt x="1" y="3475"/>
                  </a:lnTo>
                  <a:lnTo>
                    <a:pt x="174" y="3685"/>
                  </a:lnTo>
                  <a:cubicBezTo>
                    <a:pt x="7450" y="12417"/>
                    <a:pt x="9805" y="13632"/>
                    <a:pt x="10549" y="13632"/>
                  </a:cubicBezTo>
                  <a:cubicBezTo>
                    <a:pt x="10603" y="13632"/>
                    <a:pt x="10657" y="13624"/>
                    <a:pt x="10708" y="13608"/>
                  </a:cubicBezTo>
                  <a:cubicBezTo>
                    <a:pt x="12443" y="13030"/>
                    <a:pt x="13910" y="11121"/>
                    <a:pt x="12824" y="7499"/>
                  </a:cubicBezTo>
                  <a:cubicBezTo>
                    <a:pt x="11851" y="4254"/>
                    <a:pt x="8918" y="0"/>
                    <a:pt x="5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86"/>
            <p:cNvSpPr/>
            <p:nvPr/>
          </p:nvSpPr>
          <p:spPr>
            <a:xfrm rot="489000">
              <a:off x="9020160" y="2938320"/>
              <a:ext cx="316440" cy="273600"/>
            </a:xfrm>
            <a:custGeom>
              <a:avLst/>
              <a:gdLst/>
              <a:ahLst/>
              <a:rect l="l" t="t" r="r" b="b"/>
              <a:pathLst>
                <a:path w="19808" h="17156">
                  <a:moveTo>
                    <a:pt x="10938" y="0"/>
                  </a:moveTo>
                  <a:cubicBezTo>
                    <a:pt x="9180" y="0"/>
                    <a:pt x="7681" y="1444"/>
                    <a:pt x="5340" y="2766"/>
                  </a:cubicBezTo>
                  <a:cubicBezTo>
                    <a:pt x="1380" y="5005"/>
                    <a:pt x="1" y="8966"/>
                    <a:pt x="1723" y="11722"/>
                  </a:cubicBezTo>
                  <a:cubicBezTo>
                    <a:pt x="3446" y="14478"/>
                    <a:pt x="4134" y="16200"/>
                    <a:pt x="9301" y="17061"/>
                  </a:cubicBezTo>
                  <a:cubicBezTo>
                    <a:pt x="9687" y="17126"/>
                    <a:pt x="10060" y="17155"/>
                    <a:pt x="10420" y="17155"/>
                  </a:cubicBezTo>
                  <a:cubicBezTo>
                    <a:pt x="14889" y="17155"/>
                    <a:pt x="17396" y="12583"/>
                    <a:pt x="17396" y="12583"/>
                  </a:cubicBezTo>
                  <a:cubicBezTo>
                    <a:pt x="17396" y="12583"/>
                    <a:pt x="18602" y="11722"/>
                    <a:pt x="18774" y="10517"/>
                  </a:cubicBezTo>
                  <a:cubicBezTo>
                    <a:pt x="18774" y="10517"/>
                    <a:pt x="19808" y="7245"/>
                    <a:pt x="15330" y="2594"/>
                  </a:cubicBezTo>
                  <a:cubicBezTo>
                    <a:pt x="13498" y="692"/>
                    <a:pt x="12156" y="0"/>
                    <a:pt x="10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87"/>
            <p:cNvSpPr/>
            <p:nvPr/>
          </p:nvSpPr>
          <p:spPr>
            <a:xfrm rot="489000">
              <a:off x="9028080" y="2934000"/>
              <a:ext cx="311760" cy="284760"/>
            </a:xfrm>
            <a:custGeom>
              <a:avLst/>
              <a:gdLst/>
              <a:ahLst/>
              <a:rect l="l" t="t" r="r" b="b"/>
              <a:pathLst>
                <a:path w="19516" h="17835">
                  <a:moveTo>
                    <a:pt x="10488" y="683"/>
                  </a:moveTo>
                  <a:cubicBezTo>
                    <a:pt x="11632" y="683"/>
                    <a:pt x="12878" y="1354"/>
                    <a:pt x="14626" y="3170"/>
                  </a:cubicBezTo>
                  <a:cubicBezTo>
                    <a:pt x="18863" y="7570"/>
                    <a:pt x="18007" y="10693"/>
                    <a:pt x="17990" y="10752"/>
                  </a:cubicBezTo>
                  <a:lnTo>
                    <a:pt x="17977" y="10805"/>
                  </a:lnTo>
                  <a:cubicBezTo>
                    <a:pt x="17828" y="11846"/>
                    <a:pt x="16751" y="12633"/>
                    <a:pt x="16741" y="12640"/>
                  </a:cubicBezTo>
                  <a:lnTo>
                    <a:pt x="16639" y="12755"/>
                  </a:lnTo>
                  <a:cubicBezTo>
                    <a:pt x="16613" y="12803"/>
                    <a:pt x="14166" y="17147"/>
                    <a:pt x="9947" y="17147"/>
                  </a:cubicBezTo>
                  <a:cubicBezTo>
                    <a:pt x="9610" y="17147"/>
                    <a:pt x="9261" y="17119"/>
                    <a:pt x="8902" y="17059"/>
                  </a:cubicBezTo>
                  <a:cubicBezTo>
                    <a:pt x="4273" y="16288"/>
                    <a:pt x="3389" y="14851"/>
                    <a:pt x="1927" y="12472"/>
                  </a:cubicBezTo>
                  <a:lnTo>
                    <a:pt x="1559" y="11877"/>
                  </a:lnTo>
                  <a:cubicBezTo>
                    <a:pt x="886" y="10800"/>
                    <a:pt x="710" y="9525"/>
                    <a:pt x="1048" y="8191"/>
                  </a:cubicBezTo>
                  <a:cubicBezTo>
                    <a:pt x="1524" y="6317"/>
                    <a:pt x="2985" y="4572"/>
                    <a:pt x="5054" y="3403"/>
                  </a:cubicBezTo>
                  <a:cubicBezTo>
                    <a:pt x="5748" y="3011"/>
                    <a:pt x="6380" y="2602"/>
                    <a:pt x="6937" y="2239"/>
                  </a:cubicBezTo>
                  <a:cubicBezTo>
                    <a:pt x="8290" y="1363"/>
                    <a:pt x="9338" y="683"/>
                    <a:pt x="10488" y="683"/>
                  </a:cubicBezTo>
                  <a:close/>
                  <a:moveTo>
                    <a:pt x="10474" y="0"/>
                  </a:moveTo>
                  <a:cubicBezTo>
                    <a:pt x="9127" y="0"/>
                    <a:pt x="7942" y="768"/>
                    <a:pt x="6563" y="1663"/>
                  </a:cubicBezTo>
                  <a:cubicBezTo>
                    <a:pt x="5987" y="2037"/>
                    <a:pt x="5391" y="2422"/>
                    <a:pt x="4716" y="2805"/>
                  </a:cubicBezTo>
                  <a:cubicBezTo>
                    <a:pt x="2484" y="4066"/>
                    <a:pt x="903" y="5967"/>
                    <a:pt x="382" y="8021"/>
                  </a:cubicBezTo>
                  <a:cubicBezTo>
                    <a:pt x="1" y="9520"/>
                    <a:pt x="212" y="11019"/>
                    <a:pt x="976" y="12241"/>
                  </a:cubicBezTo>
                  <a:lnTo>
                    <a:pt x="1342" y="12833"/>
                  </a:lnTo>
                  <a:cubicBezTo>
                    <a:pt x="2852" y="15290"/>
                    <a:pt x="3850" y="16915"/>
                    <a:pt x="8789" y="17738"/>
                  </a:cubicBezTo>
                  <a:cubicBezTo>
                    <a:pt x="9174" y="17802"/>
                    <a:pt x="9563" y="17835"/>
                    <a:pt x="9953" y="17835"/>
                  </a:cubicBezTo>
                  <a:cubicBezTo>
                    <a:pt x="14276" y="17835"/>
                    <a:pt x="16860" y="13733"/>
                    <a:pt x="17203" y="13153"/>
                  </a:cubicBezTo>
                  <a:cubicBezTo>
                    <a:pt x="17468" y="12947"/>
                    <a:pt x="18474" y="12098"/>
                    <a:pt x="18654" y="10928"/>
                  </a:cubicBezTo>
                  <a:cubicBezTo>
                    <a:pt x="18758" y="10559"/>
                    <a:pt x="19516" y="7257"/>
                    <a:pt x="15122" y="2693"/>
                  </a:cubicBezTo>
                  <a:cubicBezTo>
                    <a:pt x="13211" y="709"/>
                    <a:pt x="11767" y="0"/>
                    <a:pt x="10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88"/>
            <p:cNvSpPr/>
            <p:nvPr/>
          </p:nvSpPr>
          <p:spPr>
            <a:xfrm rot="489000">
              <a:off x="9183960" y="3150000"/>
              <a:ext cx="100800" cy="39960"/>
            </a:xfrm>
            <a:custGeom>
              <a:avLst/>
              <a:gdLst/>
              <a:ahLst/>
              <a:rect l="l" t="t" r="r" b="b"/>
              <a:pathLst>
                <a:path w="6373" h="2585">
                  <a:moveTo>
                    <a:pt x="6373" y="1"/>
                  </a:moveTo>
                  <a:lnTo>
                    <a:pt x="1" y="2584"/>
                  </a:lnTo>
                  <a:cubicBezTo>
                    <a:pt x="2412" y="2413"/>
                    <a:pt x="6372" y="1"/>
                    <a:pt x="6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89"/>
            <p:cNvSpPr/>
            <p:nvPr/>
          </p:nvSpPr>
          <p:spPr>
            <a:xfrm rot="489000">
              <a:off x="9183960" y="3144240"/>
              <a:ext cx="104040" cy="50400"/>
            </a:xfrm>
            <a:custGeom>
              <a:avLst/>
              <a:gdLst/>
              <a:ahLst/>
              <a:rect l="l" t="t" r="r" b="b"/>
              <a:pathLst>
                <a:path w="6577" h="3221">
                  <a:moveTo>
                    <a:pt x="6220" y="0"/>
                  </a:moveTo>
                  <a:cubicBezTo>
                    <a:pt x="6181" y="24"/>
                    <a:pt x="2303" y="2370"/>
                    <a:pt x="1" y="2535"/>
                  </a:cubicBezTo>
                  <a:lnTo>
                    <a:pt x="51" y="3221"/>
                  </a:lnTo>
                  <a:cubicBezTo>
                    <a:pt x="2516" y="3045"/>
                    <a:pt x="6413" y="688"/>
                    <a:pt x="6576" y="588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90"/>
            <p:cNvSpPr/>
            <p:nvPr/>
          </p:nvSpPr>
          <p:spPr>
            <a:xfrm rot="489000">
              <a:off x="9050040" y="2981880"/>
              <a:ext cx="284040" cy="232200"/>
            </a:xfrm>
            <a:custGeom>
              <a:avLst/>
              <a:gdLst/>
              <a:ahLst/>
              <a:rect l="l" t="t" r="r" b="b"/>
              <a:pathLst>
                <a:path w="17801" h="14562">
                  <a:moveTo>
                    <a:pt x="13323" y="1"/>
                  </a:moveTo>
                  <a:cubicBezTo>
                    <a:pt x="13323" y="1"/>
                    <a:pt x="14527" y="5489"/>
                    <a:pt x="9484" y="7323"/>
                  </a:cubicBezTo>
                  <a:cubicBezTo>
                    <a:pt x="6562" y="8386"/>
                    <a:pt x="2718" y="9140"/>
                    <a:pt x="1" y="9587"/>
                  </a:cubicBezTo>
                  <a:cubicBezTo>
                    <a:pt x="1531" y="12075"/>
                    <a:pt x="2422" y="13655"/>
                    <a:pt x="7294" y="14467"/>
                  </a:cubicBezTo>
                  <a:cubicBezTo>
                    <a:pt x="7680" y="14531"/>
                    <a:pt x="8053" y="14561"/>
                    <a:pt x="8413" y="14561"/>
                  </a:cubicBezTo>
                  <a:cubicBezTo>
                    <a:pt x="12882" y="14561"/>
                    <a:pt x="15389" y="9989"/>
                    <a:pt x="15389" y="9989"/>
                  </a:cubicBezTo>
                  <a:cubicBezTo>
                    <a:pt x="15389" y="9989"/>
                    <a:pt x="16595" y="9129"/>
                    <a:pt x="16767" y="7923"/>
                  </a:cubicBezTo>
                  <a:cubicBezTo>
                    <a:pt x="16767" y="7923"/>
                    <a:pt x="17801" y="4650"/>
                    <a:pt x="13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91"/>
            <p:cNvSpPr/>
            <p:nvPr/>
          </p:nvSpPr>
          <p:spPr>
            <a:xfrm rot="489000">
              <a:off x="6931440" y="4111560"/>
              <a:ext cx="2701080" cy="1111320"/>
            </a:xfrm>
            <a:custGeom>
              <a:avLst/>
              <a:gdLst/>
              <a:ahLst/>
              <a:rect l="l" t="t" r="r" b="b"/>
              <a:pathLst>
                <a:path w="141669" h="46408">
                  <a:moveTo>
                    <a:pt x="55736" y="0"/>
                  </a:moveTo>
                  <a:cubicBezTo>
                    <a:pt x="50638" y="0"/>
                    <a:pt x="45263" y="784"/>
                    <a:pt x="39888" y="2673"/>
                  </a:cubicBezTo>
                  <a:cubicBezTo>
                    <a:pt x="22924" y="8632"/>
                    <a:pt x="20631" y="18719"/>
                    <a:pt x="18340" y="24220"/>
                  </a:cubicBezTo>
                  <a:cubicBezTo>
                    <a:pt x="16047" y="29721"/>
                    <a:pt x="11921" y="28347"/>
                    <a:pt x="5961" y="34307"/>
                  </a:cubicBezTo>
                  <a:cubicBezTo>
                    <a:pt x="1" y="40266"/>
                    <a:pt x="6419" y="44851"/>
                    <a:pt x="6419" y="44851"/>
                  </a:cubicBezTo>
                  <a:cubicBezTo>
                    <a:pt x="8203" y="46125"/>
                    <a:pt x="11262" y="46408"/>
                    <a:pt x="13627" y="46408"/>
                  </a:cubicBezTo>
                  <a:cubicBezTo>
                    <a:pt x="15517" y="46408"/>
                    <a:pt x="16964" y="46227"/>
                    <a:pt x="16964" y="46227"/>
                  </a:cubicBezTo>
                  <a:lnTo>
                    <a:pt x="141668" y="46227"/>
                  </a:lnTo>
                  <a:cubicBezTo>
                    <a:pt x="141668" y="46227"/>
                    <a:pt x="140291" y="42558"/>
                    <a:pt x="138916" y="41184"/>
                  </a:cubicBezTo>
                  <a:cubicBezTo>
                    <a:pt x="137541" y="39807"/>
                    <a:pt x="134790" y="38891"/>
                    <a:pt x="133414" y="31556"/>
                  </a:cubicBezTo>
                  <a:cubicBezTo>
                    <a:pt x="132110" y="24597"/>
                    <a:pt x="122968" y="16814"/>
                    <a:pt x="114987" y="16814"/>
                  </a:cubicBezTo>
                  <a:cubicBezTo>
                    <a:pt x="114554" y="16814"/>
                    <a:pt x="114125" y="16837"/>
                    <a:pt x="113700" y="16884"/>
                  </a:cubicBezTo>
                  <a:cubicBezTo>
                    <a:pt x="112927" y="16970"/>
                    <a:pt x="112094" y="17012"/>
                    <a:pt x="111211" y="17012"/>
                  </a:cubicBezTo>
                  <a:cubicBezTo>
                    <a:pt x="102673" y="17012"/>
                    <a:pt x="89546" y="13117"/>
                    <a:pt x="82066" y="7715"/>
                  </a:cubicBezTo>
                  <a:cubicBezTo>
                    <a:pt x="76428" y="3643"/>
                    <a:pt x="66726" y="0"/>
                    <a:pt x="55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92"/>
            <p:cNvSpPr/>
            <p:nvPr/>
          </p:nvSpPr>
          <p:spPr>
            <a:xfrm rot="489000">
              <a:off x="9023040" y="4617360"/>
              <a:ext cx="153720" cy="258480"/>
            </a:xfrm>
            <a:custGeom>
              <a:avLst/>
              <a:gdLst/>
              <a:ahLst/>
              <a:rect l="l" t="t" r="r" b="b"/>
              <a:pathLst>
                <a:path w="9677" h="16211">
                  <a:moveTo>
                    <a:pt x="5676" y="0"/>
                  </a:moveTo>
                  <a:lnTo>
                    <a:pt x="5103" y="382"/>
                  </a:lnTo>
                  <a:cubicBezTo>
                    <a:pt x="5141" y="438"/>
                    <a:pt x="8884" y="6147"/>
                    <a:pt x="6551" y="10814"/>
                  </a:cubicBezTo>
                  <a:cubicBezTo>
                    <a:pt x="4232" y="15452"/>
                    <a:pt x="172" y="15521"/>
                    <a:pt x="1" y="15523"/>
                  </a:cubicBezTo>
                  <a:lnTo>
                    <a:pt x="1" y="16210"/>
                  </a:lnTo>
                  <a:cubicBezTo>
                    <a:pt x="189" y="16210"/>
                    <a:pt x="4651" y="16152"/>
                    <a:pt x="7167" y="11121"/>
                  </a:cubicBezTo>
                  <a:cubicBezTo>
                    <a:pt x="9676" y="6101"/>
                    <a:pt x="5840" y="247"/>
                    <a:pt x="5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93"/>
            <p:cNvSpPr/>
            <p:nvPr/>
          </p:nvSpPr>
          <p:spPr>
            <a:xfrm rot="489000">
              <a:off x="8866080" y="4800240"/>
              <a:ext cx="115920" cy="74880"/>
            </a:xfrm>
            <a:custGeom>
              <a:avLst/>
              <a:gdLst/>
              <a:ahLst/>
              <a:rect l="l" t="t" r="r" b="b"/>
              <a:pathLst>
                <a:path w="7319" h="4749">
                  <a:moveTo>
                    <a:pt x="6631" y="0"/>
                  </a:moveTo>
                  <a:cubicBezTo>
                    <a:pt x="6630" y="18"/>
                    <a:pt x="6385" y="1821"/>
                    <a:pt x="1" y="4101"/>
                  </a:cubicBezTo>
                  <a:lnTo>
                    <a:pt x="231" y="4748"/>
                  </a:lnTo>
                  <a:cubicBezTo>
                    <a:pt x="7119" y="2289"/>
                    <a:pt x="7318" y="242"/>
                    <a:pt x="7318" y="16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94"/>
            <p:cNvSpPr/>
            <p:nvPr/>
          </p:nvSpPr>
          <p:spPr>
            <a:xfrm rot="489000">
              <a:off x="7884360" y="4753080"/>
              <a:ext cx="60480" cy="25200"/>
            </a:xfrm>
            <a:custGeom>
              <a:avLst/>
              <a:gdLst/>
              <a:ahLst/>
              <a:rect l="l" t="t" r="r" b="b"/>
              <a:pathLst>
                <a:path w="3861" h="1660">
                  <a:moveTo>
                    <a:pt x="3673" y="1"/>
                  </a:moveTo>
                  <a:cubicBezTo>
                    <a:pt x="1535" y="607"/>
                    <a:pt x="14" y="988"/>
                    <a:pt x="0" y="991"/>
                  </a:cubicBezTo>
                  <a:lnTo>
                    <a:pt x="167" y="1659"/>
                  </a:lnTo>
                  <a:cubicBezTo>
                    <a:pt x="182" y="1654"/>
                    <a:pt x="1713" y="1271"/>
                    <a:pt x="3861" y="663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95"/>
            <p:cNvSpPr/>
            <p:nvPr/>
          </p:nvSpPr>
          <p:spPr>
            <a:xfrm rot="489000">
              <a:off x="8005320" y="4438800"/>
              <a:ext cx="324000" cy="347400"/>
            </a:xfrm>
            <a:custGeom>
              <a:avLst/>
              <a:gdLst/>
              <a:ahLst/>
              <a:rect l="l" t="t" r="r" b="b"/>
              <a:pathLst>
                <a:path w="20286" h="21746">
                  <a:moveTo>
                    <a:pt x="19844" y="0"/>
                  </a:moveTo>
                  <a:cubicBezTo>
                    <a:pt x="16782" y="2565"/>
                    <a:pt x="14911" y="5034"/>
                    <a:pt x="14283" y="7338"/>
                  </a:cubicBezTo>
                  <a:cubicBezTo>
                    <a:pt x="13709" y="9444"/>
                    <a:pt x="13720" y="10881"/>
                    <a:pt x="13729" y="12035"/>
                  </a:cubicBezTo>
                  <a:cubicBezTo>
                    <a:pt x="13744" y="13843"/>
                    <a:pt x="13750" y="14750"/>
                    <a:pt x="11469" y="16461"/>
                  </a:cubicBezTo>
                  <a:cubicBezTo>
                    <a:pt x="9308" y="18081"/>
                    <a:pt x="4039" y="19871"/>
                    <a:pt x="0" y="21089"/>
                  </a:cubicBezTo>
                  <a:lnTo>
                    <a:pt x="199" y="21746"/>
                  </a:lnTo>
                  <a:cubicBezTo>
                    <a:pt x="4291" y="20515"/>
                    <a:pt x="9641" y="18692"/>
                    <a:pt x="11883" y="17011"/>
                  </a:cubicBezTo>
                  <a:cubicBezTo>
                    <a:pt x="14440" y="15092"/>
                    <a:pt x="14431" y="13873"/>
                    <a:pt x="14416" y="12030"/>
                  </a:cubicBezTo>
                  <a:cubicBezTo>
                    <a:pt x="14407" y="10918"/>
                    <a:pt x="14397" y="9535"/>
                    <a:pt x="14946" y="7519"/>
                  </a:cubicBezTo>
                  <a:cubicBezTo>
                    <a:pt x="15683" y="4821"/>
                    <a:pt x="18255" y="2229"/>
                    <a:pt x="20286" y="529"/>
                  </a:cubicBezTo>
                  <a:lnTo>
                    <a:pt x="19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96"/>
            <p:cNvSpPr/>
            <p:nvPr/>
          </p:nvSpPr>
          <p:spPr>
            <a:xfrm rot="489000">
              <a:off x="8385840" y="4419720"/>
              <a:ext cx="40320" cy="31680"/>
            </a:xfrm>
            <a:custGeom>
              <a:avLst/>
              <a:gdLst/>
              <a:ahLst/>
              <a:rect l="l" t="t" r="r" b="b"/>
              <a:pathLst>
                <a:path w="2608" h="2059">
                  <a:moveTo>
                    <a:pt x="2258" y="0"/>
                  </a:moveTo>
                  <a:cubicBezTo>
                    <a:pt x="2219" y="23"/>
                    <a:pt x="1296" y="568"/>
                    <a:pt x="0" y="1500"/>
                  </a:cubicBezTo>
                  <a:lnTo>
                    <a:pt x="402" y="2059"/>
                  </a:lnTo>
                  <a:cubicBezTo>
                    <a:pt x="1670" y="1147"/>
                    <a:pt x="2597" y="598"/>
                    <a:pt x="2608" y="592"/>
                  </a:cubicBezTo>
                  <a:lnTo>
                    <a:pt x="2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97"/>
            <p:cNvSpPr/>
            <p:nvPr/>
          </p:nvSpPr>
          <p:spPr>
            <a:xfrm rot="489000">
              <a:off x="7534800" y="4610160"/>
              <a:ext cx="513720" cy="120600"/>
            </a:xfrm>
            <a:custGeom>
              <a:avLst/>
              <a:gdLst/>
              <a:ahLst/>
              <a:rect l="l" t="t" r="r" b="b"/>
              <a:pathLst>
                <a:path w="32114" h="7611">
                  <a:moveTo>
                    <a:pt x="31741" y="1"/>
                  </a:moveTo>
                  <a:cubicBezTo>
                    <a:pt x="31673" y="46"/>
                    <a:pt x="24854" y="4410"/>
                    <a:pt x="19083" y="6332"/>
                  </a:cubicBezTo>
                  <a:cubicBezTo>
                    <a:pt x="17819" y="6754"/>
                    <a:pt x="16194" y="6918"/>
                    <a:pt x="14430" y="6918"/>
                  </a:cubicBezTo>
                  <a:cubicBezTo>
                    <a:pt x="8221" y="6918"/>
                    <a:pt x="275" y="4883"/>
                    <a:pt x="173" y="4855"/>
                  </a:cubicBezTo>
                  <a:lnTo>
                    <a:pt x="1" y="5523"/>
                  </a:lnTo>
                  <a:cubicBezTo>
                    <a:pt x="420" y="5631"/>
                    <a:pt x="8151" y="7610"/>
                    <a:pt x="14378" y="7610"/>
                  </a:cubicBezTo>
                  <a:cubicBezTo>
                    <a:pt x="16227" y="7610"/>
                    <a:pt x="17947" y="7436"/>
                    <a:pt x="19300" y="6986"/>
                  </a:cubicBezTo>
                  <a:cubicBezTo>
                    <a:pt x="25151" y="5034"/>
                    <a:pt x="32044" y="624"/>
                    <a:pt x="32114" y="580"/>
                  </a:cubicBezTo>
                  <a:lnTo>
                    <a:pt x="31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98"/>
            <p:cNvSpPr/>
            <p:nvPr/>
          </p:nvSpPr>
          <p:spPr>
            <a:xfrm rot="489000">
              <a:off x="7419960" y="4509720"/>
              <a:ext cx="101160" cy="86400"/>
            </a:xfrm>
            <a:custGeom>
              <a:avLst/>
              <a:gdLst/>
              <a:ahLst/>
              <a:rect l="l" t="t" r="r" b="b"/>
              <a:pathLst>
                <a:path w="6386" h="5468">
                  <a:moveTo>
                    <a:pt x="567" y="1"/>
                  </a:moveTo>
                  <a:lnTo>
                    <a:pt x="1" y="392"/>
                  </a:lnTo>
                  <a:cubicBezTo>
                    <a:pt x="1473" y="2519"/>
                    <a:pt x="3521" y="4226"/>
                    <a:pt x="6086" y="5467"/>
                  </a:cubicBezTo>
                  <a:lnTo>
                    <a:pt x="6385" y="4848"/>
                  </a:lnTo>
                  <a:cubicBezTo>
                    <a:pt x="3928" y="3658"/>
                    <a:pt x="1970" y="2028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99"/>
            <p:cNvSpPr/>
            <p:nvPr/>
          </p:nvSpPr>
          <p:spPr>
            <a:xfrm rot="489000">
              <a:off x="7553520" y="4623840"/>
              <a:ext cx="62640" cy="21600"/>
            </a:xfrm>
            <a:custGeom>
              <a:avLst/>
              <a:gdLst/>
              <a:ahLst/>
              <a:rect l="l" t="t" r="r" b="b"/>
              <a:pathLst>
                <a:path w="4000" h="1443">
                  <a:moveTo>
                    <a:pt x="200" y="1"/>
                  </a:moveTo>
                  <a:lnTo>
                    <a:pt x="1" y="659"/>
                  </a:lnTo>
                  <a:cubicBezTo>
                    <a:pt x="2238" y="1335"/>
                    <a:pt x="3890" y="1439"/>
                    <a:pt x="3959" y="1442"/>
                  </a:cubicBezTo>
                  <a:lnTo>
                    <a:pt x="4000" y="756"/>
                  </a:lnTo>
                  <a:cubicBezTo>
                    <a:pt x="3983" y="755"/>
                    <a:pt x="2354" y="652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00"/>
            <p:cNvSpPr/>
            <p:nvPr/>
          </p:nvSpPr>
          <p:spPr>
            <a:xfrm rot="489000">
              <a:off x="8175240" y="2919600"/>
              <a:ext cx="343440" cy="365400"/>
            </a:xfrm>
            <a:custGeom>
              <a:avLst/>
              <a:gdLst/>
              <a:ahLst/>
              <a:rect l="l" t="t" r="r" b="b"/>
              <a:pathLst>
                <a:path w="21496" h="22876">
                  <a:moveTo>
                    <a:pt x="5095" y="0"/>
                  </a:moveTo>
                  <a:cubicBezTo>
                    <a:pt x="3571" y="0"/>
                    <a:pt x="2263" y="309"/>
                    <a:pt x="1238" y="682"/>
                  </a:cubicBezTo>
                  <a:cubicBezTo>
                    <a:pt x="793" y="2941"/>
                    <a:pt x="500" y="4385"/>
                    <a:pt x="428" y="4599"/>
                  </a:cubicBezTo>
                  <a:cubicBezTo>
                    <a:pt x="0" y="5882"/>
                    <a:pt x="1713" y="9947"/>
                    <a:pt x="7061" y="15723"/>
                  </a:cubicBezTo>
                  <a:cubicBezTo>
                    <a:pt x="10867" y="19834"/>
                    <a:pt x="15323" y="21880"/>
                    <a:pt x="19889" y="22876"/>
                  </a:cubicBezTo>
                  <a:cubicBezTo>
                    <a:pt x="21229" y="17713"/>
                    <a:pt x="21495" y="9838"/>
                    <a:pt x="14343" y="3814"/>
                  </a:cubicBezTo>
                  <a:cubicBezTo>
                    <a:pt x="10859" y="880"/>
                    <a:pt x="7669" y="0"/>
                    <a:pt x="5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01"/>
            <p:cNvSpPr/>
            <p:nvPr/>
          </p:nvSpPr>
          <p:spPr>
            <a:xfrm rot="489000">
              <a:off x="8168400" y="2914200"/>
              <a:ext cx="361080" cy="377640"/>
            </a:xfrm>
            <a:custGeom>
              <a:avLst/>
              <a:gdLst/>
              <a:ahLst/>
              <a:rect l="l" t="t" r="r" b="b"/>
              <a:pathLst>
                <a:path w="22597" h="23637">
                  <a:moveTo>
                    <a:pt x="5509" y="691"/>
                  </a:moveTo>
                  <a:cubicBezTo>
                    <a:pt x="8054" y="691"/>
                    <a:pt x="11140" y="1586"/>
                    <a:pt x="14517" y="4432"/>
                  </a:cubicBezTo>
                  <a:cubicBezTo>
                    <a:pt x="21687" y="10469"/>
                    <a:pt x="21111" y="18414"/>
                    <a:pt x="20034" y="22821"/>
                  </a:cubicBezTo>
                  <a:cubicBezTo>
                    <a:pt x="15023" y="21671"/>
                    <a:pt x="10989" y="19386"/>
                    <a:pt x="7710" y="15843"/>
                  </a:cubicBezTo>
                  <a:cubicBezTo>
                    <a:pt x="2271" y="9971"/>
                    <a:pt x="801" y="6114"/>
                    <a:pt x="1150" y="5062"/>
                  </a:cubicBezTo>
                  <a:cubicBezTo>
                    <a:pt x="1219" y="4856"/>
                    <a:pt x="1441" y="3794"/>
                    <a:pt x="1935" y="1295"/>
                  </a:cubicBezTo>
                  <a:cubicBezTo>
                    <a:pt x="2947" y="945"/>
                    <a:pt x="4151" y="691"/>
                    <a:pt x="5509" y="691"/>
                  </a:cubicBezTo>
                  <a:close/>
                  <a:moveTo>
                    <a:pt x="5518" y="0"/>
                  </a:moveTo>
                  <a:cubicBezTo>
                    <a:pt x="3986" y="0"/>
                    <a:pt x="2636" y="306"/>
                    <a:pt x="1518" y="714"/>
                  </a:cubicBezTo>
                  <a:lnTo>
                    <a:pt x="1335" y="779"/>
                  </a:lnTo>
                  <a:lnTo>
                    <a:pt x="1299" y="970"/>
                  </a:lnTo>
                  <a:cubicBezTo>
                    <a:pt x="1102" y="1960"/>
                    <a:pt x="584" y="4593"/>
                    <a:pt x="499" y="4845"/>
                  </a:cubicBezTo>
                  <a:cubicBezTo>
                    <a:pt x="1" y="6340"/>
                    <a:pt x="1887" y="10567"/>
                    <a:pt x="7205" y="16312"/>
                  </a:cubicBezTo>
                  <a:cubicBezTo>
                    <a:pt x="10654" y="20036"/>
                    <a:pt x="14910" y="22410"/>
                    <a:pt x="20213" y="23566"/>
                  </a:cubicBezTo>
                  <a:lnTo>
                    <a:pt x="20537" y="23637"/>
                  </a:lnTo>
                  <a:lnTo>
                    <a:pt x="20620" y="23317"/>
                  </a:lnTo>
                  <a:cubicBezTo>
                    <a:pt x="21783" y="18827"/>
                    <a:pt x="22596" y="10335"/>
                    <a:pt x="14962" y="3905"/>
                  </a:cubicBezTo>
                  <a:cubicBezTo>
                    <a:pt x="11435" y="936"/>
                    <a:pt x="8198" y="0"/>
                    <a:pt x="5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02"/>
            <p:cNvSpPr/>
            <p:nvPr/>
          </p:nvSpPr>
          <p:spPr>
            <a:xfrm rot="489000">
              <a:off x="7768080" y="3927960"/>
              <a:ext cx="573840" cy="426240"/>
            </a:xfrm>
            <a:custGeom>
              <a:avLst/>
              <a:gdLst/>
              <a:ahLst/>
              <a:rect l="l" t="t" r="r" b="b"/>
              <a:pathLst>
                <a:path w="35867" h="26667">
                  <a:moveTo>
                    <a:pt x="27951" y="0"/>
                  </a:moveTo>
                  <a:lnTo>
                    <a:pt x="10408" y="10484"/>
                  </a:lnTo>
                  <a:cubicBezTo>
                    <a:pt x="10408" y="10484"/>
                    <a:pt x="353" y="15833"/>
                    <a:pt x="139" y="21609"/>
                  </a:cubicBezTo>
                  <a:cubicBezTo>
                    <a:pt x="1" y="25349"/>
                    <a:pt x="2463" y="26667"/>
                    <a:pt x="6016" y="26667"/>
                  </a:cubicBezTo>
                  <a:cubicBezTo>
                    <a:pt x="7951" y="26667"/>
                    <a:pt x="10210" y="26276"/>
                    <a:pt x="12548" y="25673"/>
                  </a:cubicBezTo>
                  <a:cubicBezTo>
                    <a:pt x="19181" y="23963"/>
                    <a:pt x="27737" y="16903"/>
                    <a:pt x="29234" y="16261"/>
                  </a:cubicBezTo>
                  <a:cubicBezTo>
                    <a:pt x="30732" y="15619"/>
                    <a:pt x="35867" y="12623"/>
                    <a:pt x="34798" y="8344"/>
                  </a:cubicBezTo>
                  <a:cubicBezTo>
                    <a:pt x="33727" y="4066"/>
                    <a:pt x="27951" y="0"/>
                    <a:pt x="2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03"/>
            <p:cNvSpPr/>
            <p:nvPr/>
          </p:nvSpPr>
          <p:spPr>
            <a:xfrm rot="489000">
              <a:off x="7764480" y="3920400"/>
              <a:ext cx="583920" cy="438480"/>
            </a:xfrm>
            <a:custGeom>
              <a:avLst/>
              <a:gdLst/>
              <a:ahLst/>
              <a:rect l="l" t="t" r="r" b="b"/>
              <a:pathLst>
                <a:path w="36488" h="27416">
                  <a:moveTo>
                    <a:pt x="28206" y="822"/>
                  </a:moveTo>
                  <a:cubicBezTo>
                    <a:pt x="29178" y="1545"/>
                    <a:pt x="33815" y="5151"/>
                    <a:pt x="34737" y="8837"/>
                  </a:cubicBezTo>
                  <a:cubicBezTo>
                    <a:pt x="35883" y="13420"/>
                    <a:pt x="29439" y="16325"/>
                    <a:pt x="29374" y="16352"/>
                  </a:cubicBezTo>
                  <a:cubicBezTo>
                    <a:pt x="28935" y="16541"/>
                    <a:pt x="28053" y="17158"/>
                    <a:pt x="26717" y="18090"/>
                  </a:cubicBezTo>
                  <a:cubicBezTo>
                    <a:pt x="23274" y="20493"/>
                    <a:pt x="17510" y="24517"/>
                    <a:pt x="12736" y="25750"/>
                  </a:cubicBezTo>
                  <a:cubicBezTo>
                    <a:pt x="10187" y="26408"/>
                    <a:pt x="8034" y="26737"/>
                    <a:pt x="6287" y="26737"/>
                  </a:cubicBezTo>
                  <a:cubicBezTo>
                    <a:pt x="4429" y="26737"/>
                    <a:pt x="3030" y="26365"/>
                    <a:pt x="2106" y="25621"/>
                  </a:cubicBezTo>
                  <a:cubicBezTo>
                    <a:pt x="1138" y="24842"/>
                    <a:pt x="696" y="23667"/>
                    <a:pt x="756" y="22031"/>
                  </a:cubicBezTo>
                  <a:cubicBezTo>
                    <a:pt x="960" y="16519"/>
                    <a:pt x="10745" y="11248"/>
                    <a:pt x="10843" y="11197"/>
                  </a:cubicBezTo>
                  <a:lnTo>
                    <a:pt x="28206" y="822"/>
                  </a:lnTo>
                  <a:close/>
                  <a:moveTo>
                    <a:pt x="28239" y="0"/>
                  </a:moveTo>
                  <a:lnTo>
                    <a:pt x="10512" y="10594"/>
                  </a:lnTo>
                  <a:cubicBezTo>
                    <a:pt x="9996" y="10868"/>
                    <a:pt x="286" y="16131"/>
                    <a:pt x="69" y="22005"/>
                  </a:cubicBezTo>
                  <a:cubicBezTo>
                    <a:pt x="1" y="23847"/>
                    <a:pt x="541" y="25245"/>
                    <a:pt x="1674" y="26158"/>
                  </a:cubicBezTo>
                  <a:cubicBezTo>
                    <a:pt x="2716" y="26996"/>
                    <a:pt x="4265" y="27415"/>
                    <a:pt x="6302" y="27415"/>
                  </a:cubicBezTo>
                  <a:cubicBezTo>
                    <a:pt x="8123" y="27415"/>
                    <a:pt x="10323" y="27082"/>
                    <a:pt x="12907" y="26416"/>
                  </a:cubicBezTo>
                  <a:cubicBezTo>
                    <a:pt x="17802" y="25153"/>
                    <a:pt x="23629" y="21084"/>
                    <a:pt x="27110" y="18654"/>
                  </a:cubicBezTo>
                  <a:cubicBezTo>
                    <a:pt x="28317" y="17812"/>
                    <a:pt x="29270" y="17146"/>
                    <a:pt x="29644" y="16986"/>
                  </a:cubicBezTo>
                  <a:cubicBezTo>
                    <a:pt x="31613" y="16141"/>
                    <a:pt x="36487" y="13001"/>
                    <a:pt x="35404" y="8671"/>
                  </a:cubicBezTo>
                  <a:cubicBezTo>
                    <a:pt x="34315" y="4317"/>
                    <a:pt x="28662" y="297"/>
                    <a:pt x="28423" y="129"/>
                  </a:cubicBezTo>
                  <a:lnTo>
                    <a:pt x="282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04"/>
            <p:cNvSpPr/>
            <p:nvPr/>
          </p:nvSpPr>
          <p:spPr>
            <a:xfrm rot="489000">
              <a:off x="7759800" y="4067280"/>
              <a:ext cx="565560" cy="285480"/>
            </a:xfrm>
            <a:custGeom>
              <a:avLst/>
              <a:gdLst/>
              <a:ahLst/>
              <a:rect l="l" t="t" r="r" b="b"/>
              <a:pathLst>
                <a:path w="35359" h="17886">
                  <a:moveTo>
                    <a:pt x="34726" y="1"/>
                  </a:moveTo>
                  <a:lnTo>
                    <a:pt x="34726" y="1"/>
                  </a:lnTo>
                  <a:cubicBezTo>
                    <a:pt x="28964" y="4173"/>
                    <a:pt x="16186" y="13126"/>
                    <a:pt x="10480" y="14756"/>
                  </a:cubicBezTo>
                  <a:cubicBezTo>
                    <a:pt x="9143" y="15138"/>
                    <a:pt x="7908" y="15295"/>
                    <a:pt x="6782" y="15295"/>
                  </a:cubicBezTo>
                  <a:cubicBezTo>
                    <a:pt x="3628" y="15295"/>
                    <a:pt x="1325" y="14065"/>
                    <a:pt x="6" y="13102"/>
                  </a:cubicBezTo>
                  <a:lnTo>
                    <a:pt x="6" y="13102"/>
                  </a:lnTo>
                  <a:cubicBezTo>
                    <a:pt x="1" y="16631"/>
                    <a:pt x="2429" y="17886"/>
                    <a:pt x="5896" y="17886"/>
                  </a:cubicBezTo>
                  <a:cubicBezTo>
                    <a:pt x="7824" y="17886"/>
                    <a:pt x="10075" y="17497"/>
                    <a:pt x="12406" y="16895"/>
                  </a:cubicBezTo>
                  <a:cubicBezTo>
                    <a:pt x="19038" y="15183"/>
                    <a:pt x="27595" y="8124"/>
                    <a:pt x="29092" y="7482"/>
                  </a:cubicBezTo>
                  <a:cubicBezTo>
                    <a:pt x="30539" y="6862"/>
                    <a:pt x="35358" y="4045"/>
                    <a:pt x="34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05"/>
            <p:cNvSpPr/>
            <p:nvPr/>
          </p:nvSpPr>
          <p:spPr>
            <a:xfrm rot="489000">
              <a:off x="7755120" y="4057560"/>
              <a:ext cx="576720" cy="300600"/>
            </a:xfrm>
            <a:custGeom>
              <a:avLst/>
              <a:gdLst/>
              <a:ahLst/>
              <a:rect l="l" t="t" r="r" b="b"/>
              <a:pathLst>
                <a:path w="36050" h="18834">
                  <a:moveTo>
                    <a:pt x="34780" y="1242"/>
                  </a:moveTo>
                  <a:lnTo>
                    <a:pt x="34780" y="1242"/>
                  </a:lnTo>
                  <a:cubicBezTo>
                    <a:pt x="34853" y="4623"/>
                    <a:pt x="30914" y="7082"/>
                    <a:pt x="29300" y="7775"/>
                  </a:cubicBezTo>
                  <a:cubicBezTo>
                    <a:pt x="28861" y="7962"/>
                    <a:pt x="27979" y="8579"/>
                    <a:pt x="26643" y="9512"/>
                  </a:cubicBezTo>
                  <a:cubicBezTo>
                    <a:pt x="23200" y="11916"/>
                    <a:pt x="17436" y="15939"/>
                    <a:pt x="12662" y="17172"/>
                  </a:cubicBezTo>
                  <a:cubicBezTo>
                    <a:pt x="10123" y="17827"/>
                    <a:pt x="7976" y="18154"/>
                    <a:pt x="6233" y="18154"/>
                  </a:cubicBezTo>
                  <a:cubicBezTo>
                    <a:pt x="4407" y="18154"/>
                    <a:pt x="3025" y="17795"/>
                    <a:pt x="2098" y="17078"/>
                  </a:cubicBezTo>
                  <a:cubicBezTo>
                    <a:pt x="1295" y="16453"/>
                    <a:pt x="842" y="15568"/>
                    <a:pt x="724" y="14384"/>
                  </a:cubicBezTo>
                  <a:lnTo>
                    <a:pt x="724" y="14384"/>
                  </a:lnTo>
                  <a:cubicBezTo>
                    <a:pt x="2102" y="15264"/>
                    <a:pt x="4279" y="16245"/>
                    <a:pt x="7136" y="16245"/>
                  </a:cubicBezTo>
                  <a:cubicBezTo>
                    <a:pt x="8288" y="16245"/>
                    <a:pt x="9551" y="16085"/>
                    <a:pt x="10917" y="15695"/>
                  </a:cubicBezTo>
                  <a:cubicBezTo>
                    <a:pt x="16563" y="14082"/>
                    <a:pt x="29126" y="5318"/>
                    <a:pt x="34780" y="1242"/>
                  </a:cubicBezTo>
                  <a:close/>
                  <a:moveTo>
                    <a:pt x="35321" y="0"/>
                  </a:moveTo>
                  <a:lnTo>
                    <a:pt x="34867" y="330"/>
                  </a:lnTo>
                  <a:cubicBezTo>
                    <a:pt x="29511" y="4208"/>
                    <a:pt x="16439" y="13403"/>
                    <a:pt x="10727" y="15034"/>
                  </a:cubicBezTo>
                  <a:cubicBezTo>
                    <a:pt x="9429" y="15405"/>
                    <a:pt x="8231" y="15556"/>
                    <a:pt x="7139" y="15556"/>
                  </a:cubicBezTo>
                  <a:cubicBezTo>
                    <a:pt x="4028" y="15556"/>
                    <a:pt x="1777" y="14328"/>
                    <a:pt x="550" y="13433"/>
                  </a:cubicBezTo>
                  <a:lnTo>
                    <a:pt x="3" y="13035"/>
                  </a:lnTo>
                  <a:lnTo>
                    <a:pt x="3" y="13710"/>
                  </a:lnTo>
                  <a:cubicBezTo>
                    <a:pt x="1" y="15441"/>
                    <a:pt x="564" y="16757"/>
                    <a:pt x="1677" y="17620"/>
                  </a:cubicBezTo>
                  <a:cubicBezTo>
                    <a:pt x="2719" y="18429"/>
                    <a:pt x="4248" y="18834"/>
                    <a:pt x="6247" y="18834"/>
                  </a:cubicBezTo>
                  <a:cubicBezTo>
                    <a:pt x="8064" y="18834"/>
                    <a:pt x="10258" y="18502"/>
                    <a:pt x="12832" y="17837"/>
                  </a:cubicBezTo>
                  <a:cubicBezTo>
                    <a:pt x="17727" y="16575"/>
                    <a:pt x="23553" y="12506"/>
                    <a:pt x="27036" y="10075"/>
                  </a:cubicBezTo>
                  <a:cubicBezTo>
                    <a:pt x="28242" y="9233"/>
                    <a:pt x="29196" y="8567"/>
                    <a:pt x="29569" y="8407"/>
                  </a:cubicBezTo>
                  <a:cubicBezTo>
                    <a:pt x="31411" y="7617"/>
                    <a:pt x="36049" y="4667"/>
                    <a:pt x="35408" y="555"/>
                  </a:cubicBezTo>
                  <a:lnTo>
                    <a:pt x="35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06"/>
            <p:cNvSpPr/>
            <p:nvPr/>
          </p:nvSpPr>
          <p:spPr>
            <a:xfrm rot="489000">
              <a:off x="7772760" y="3587040"/>
              <a:ext cx="558000" cy="631080"/>
            </a:xfrm>
            <a:custGeom>
              <a:avLst/>
              <a:gdLst/>
              <a:ahLst/>
              <a:rect l="l" t="t" r="r" b="b"/>
              <a:pathLst>
                <a:path w="34872" h="39432">
                  <a:moveTo>
                    <a:pt x="15705" y="0"/>
                  </a:moveTo>
                  <a:cubicBezTo>
                    <a:pt x="13264" y="0"/>
                    <a:pt x="10554" y="191"/>
                    <a:pt x="7916" y="761"/>
                  </a:cubicBezTo>
                  <a:cubicBezTo>
                    <a:pt x="0" y="2472"/>
                    <a:pt x="641" y="7821"/>
                    <a:pt x="641" y="7821"/>
                  </a:cubicBezTo>
                  <a:cubicBezTo>
                    <a:pt x="641" y="7821"/>
                    <a:pt x="7488" y="29856"/>
                    <a:pt x="10055" y="31996"/>
                  </a:cubicBezTo>
                  <a:cubicBezTo>
                    <a:pt x="11042" y="32819"/>
                    <a:pt x="13264" y="33072"/>
                    <a:pt x="15625" y="33072"/>
                  </a:cubicBezTo>
                  <a:cubicBezTo>
                    <a:pt x="19401" y="33072"/>
                    <a:pt x="23533" y="32424"/>
                    <a:pt x="23533" y="32424"/>
                  </a:cubicBezTo>
                  <a:cubicBezTo>
                    <a:pt x="23533" y="32424"/>
                    <a:pt x="25886" y="36703"/>
                    <a:pt x="27598" y="38628"/>
                  </a:cubicBezTo>
                  <a:cubicBezTo>
                    <a:pt x="28071" y="39160"/>
                    <a:pt x="28806" y="39431"/>
                    <a:pt x="29626" y="39431"/>
                  </a:cubicBezTo>
                  <a:cubicBezTo>
                    <a:pt x="31772" y="39431"/>
                    <a:pt x="34502" y="37577"/>
                    <a:pt x="34657" y="33707"/>
                  </a:cubicBezTo>
                  <a:cubicBezTo>
                    <a:pt x="34871" y="28359"/>
                    <a:pt x="31662" y="20872"/>
                    <a:pt x="31662" y="20872"/>
                  </a:cubicBezTo>
                  <a:lnTo>
                    <a:pt x="24389" y="761"/>
                  </a:lnTo>
                  <a:cubicBezTo>
                    <a:pt x="24389" y="761"/>
                    <a:pt x="20585" y="0"/>
                    <a:pt x="15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07"/>
            <p:cNvSpPr/>
            <p:nvPr/>
          </p:nvSpPr>
          <p:spPr>
            <a:xfrm rot="489000">
              <a:off x="7769160" y="3580560"/>
              <a:ext cx="568080" cy="641880"/>
            </a:xfrm>
            <a:custGeom>
              <a:avLst/>
              <a:gdLst/>
              <a:ahLst/>
              <a:rect l="l" t="t" r="r" b="b"/>
              <a:pathLst>
                <a:path w="35502" h="40114">
                  <a:moveTo>
                    <a:pt x="15964" y="687"/>
                  </a:moveTo>
                  <a:cubicBezTo>
                    <a:pt x="20172" y="687"/>
                    <a:pt x="23593" y="1253"/>
                    <a:pt x="24417" y="1402"/>
                  </a:cubicBezTo>
                  <a:lnTo>
                    <a:pt x="31631" y="21344"/>
                  </a:lnTo>
                  <a:cubicBezTo>
                    <a:pt x="31664" y="21419"/>
                    <a:pt x="34808" y="28824"/>
                    <a:pt x="34599" y="34032"/>
                  </a:cubicBezTo>
                  <a:cubicBezTo>
                    <a:pt x="34480" y="36986"/>
                    <a:pt x="32781" y="38632"/>
                    <a:pt x="31229" y="39186"/>
                  </a:cubicBezTo>
                  <a:cubicBezTo>
                    <a:pt x="30775" y="39349"/>
                    <a:pt x="30324" y="39428"/>
                    <a:pt x="29904" y="39428"/>
                  </a:cubicBezTo>
                  <a:cubicBezTo>
                    <a:pt x="29177" y="39428"/>
                    <a:pt x="28543" y="39191"/>
                    <a:pt x="28140" y="38738"/>
                  </a:cubicBezTo>
                  <a:cubicBezTo>
                    <a:pt x="26473" y="36863"/>
                    <a:pt x="24142" y="32638"/>
                    <a:pt x="24120" y="32595"/>
                  </a:cubicBezTo>
                  <a:lnTo>
                    <a:pt x="24003" y="32385"/>
                  </a:lnTo>
                  <a:lnTo>
                    <a:pt x="23765" y="32421"/>
                  </a:lnTo>
                  <a:cubicBezTo>
                    <a:pt x="22106" y="32681"/>
                    <a:pt x="18845" y="33059"/>
                    <a:pt x="15926" y="33059"/>
                  </a:cubicBezTo>
                  <a:cubicBezTo>
                    <a:pt x="13580" y="33059"/>
                    <a:pt x="11455" y="32814"/>
                    <a:pt x="10560" y="32069"/>
                  </a:cubicBezTo>
                  <a:cubicBezTo>
                    <a:pt x="8522" y="30370"/>
                    <a:pt x="3170" y="14218"/>
                    <a:pt x="1266" y="8091"/>
                  </a:cubicBezTo>
                  <a:cubicBezTo>
                    <a:pt x="1235" y="7690"/>
                    <a:pt x="1037" y="2999"/>
                    <a:pt x="8273" y="1434"/>
                  </a:cubicBezTo>
                  <a:cubicBezTo>
                    <a:pt x="10868" y="874"/>
                    <a:pt x="13546" y="687"/>
                    <a:pt x="15964" y="687"/>
                  </a:cubicBezTo>
                  <a:close/>
                  <a:moveTo>
                    <a:pt x="15965" y="0"/>
                  </a:moveTo>
                  <a:cubicBezTo>
                    <a:pt x="13503" y="0"/>
                    <a:pt x="10774" y="191"/>
                    <a:pt x="8128" y="763"/>
                  </a:cubicBezTo>
                  <a:cubicBezTo>
                    <a:pt x="1" y="2521"/>
                    <a:pt x="579" y="8144"/>
                    <a:pt x="585" y="8200"/>
                  </a:cubicBezTo>
                  <a:lnTo>
                    <a:pt x="599" y="8261"/>
                  </a:lnTo>
                  <a:cubicBezTo>
                    <a:pt x="878" y="9165"/>
                    <a:pt x="7505" y="30419"/>
                    <a:pt x="10120" y="32598"/>
                  </a:cubicBezTo>
                  <a:cubicBezTo>
                    <a:pt x="11181" y="33483"/>
                    <a:pt x="13519" y="33753"/>
                    <a:pt x="15971" y="33753"/>
                  </a:cubicBezTo>
                  <a:cubicBezTo>
                    <a:pt x="19226" y="33753"/>
                    <a:pt x="22685" y="33278"/>
                    <a:pt x="23633" y="33138"/>
                  </a:cubicBezTo>
                  <a:cubicBezTo>
                    <a:pt x="24135" y="34032"/>
                    <a:pt x="26107" y="37485"/>
                    <a:pt x="27626" y="39194"/>
                  </a:cubicBezTo>
                  <a:cubicBezTo>
                    <a:pt x="28161" y="39797"/>
                    <a:pt x="28986" y="40114"/>
                    <a:pt x="29910" y="40114"/>
                  </a:cubicBezTo>
                  <a:cubicBezTo>
                    <a:pt x="30407" y="40114"/>
                    <a:pt x="30935" y="40022"/>
                    <a:pt x="31461" y="39834"/>
                  </a:cubicBezTo>
                  <a:cubicBezTo>
                    <a:pt x="33224" y="39204"/>
                    <a:pt x="35154" y="37355"/>
                    <a:pt x="35286" y="34059"/>
                  </a:cubicBezTo>
                  <a:cubicBezTo>
                    <a:pt x="35501" y="28696"/>
                    <a:pt x="32397" y="21382"/>
                    <a:pt x="32271" y="21093"/>
                  </a:cubicBezTo>
                  <a:lnTo>
                    <a:pt x="24931" y="801"/>
                  </a:lnTo>
                  <a:lnTo>
                    <a:pt x="24741" y="762"/>
                  </a:lnTo>
                  <a:cubicBezTo>
                    <a:pt x="24684" y="750"/>
                    <a:pt x="20849" y="0"/>
                    <a:pt x="15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08"/>
            <p:cNvSpPr/>
            <p:nvPr/>
          </p:nvSpPr>
          <p:spPr>
            <a:xfrm rot="489000">
              <a:off x="8249040" y="4122000"/>
              <a:ext cx="9000" cy="57240"/>
            </a:xfrm>
            <a:custGeom>
              <a:avLst/>
              <a:gdLst/>
              <a:ahLst/>
              <a:rect l="l" t="t" r="r" b="b"/>
              <a:pathLst>
                <a:path w="643" h="3667">
                  <a:moveTo>
                    <a:pt x="341" y="1"/>
                  </a:moveTo>
                  <a:lnTo>
                    <a:pt x="1" y="56"/>
                  </a:lnTo>
                  <a:cubicBezTo>
                    <a:pt x="229" y="1464"/>
                    <a:pt x="298" y="2667"/>
                    <a:pt x="204" y="3634"/>
                  </a:cubicBezTo>
                  <a:lnTo>
                    <a:pt x="546" y="3667"/>
                  </a:lnTo>
                  <a:cubicBezTo>
                    <a:pt x="643" y="2671"/>
                    <a:pt x="574" y="1437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09"/>
            <p:cNvSpPr/>
            <p:nvPr/>
          </p:nvSpPr>
          <p:spPr>
            <a:xfrm rot="489000">
              <a:off x="8126280" y="3700800"/>
              <a:ext cx="155160" cy="375120"/>
            </a:xfrm>
            <a:custGeom>
              <a:avLst/>
              <a:gdLst/>
              <a:ahLst/>
              <a:rect l="l" t="t" r="r" b="b"/>
              <a:pathLst>
                <a:path w="9757" h="23478">
                  <a:moveTo>
                    <a:pt x="305" y="0"/>
                  </a:moveTo>
                  <a:lnTo>
                    <a:pt x="1" y="159"/>
                  </a:lnTo>
                  <a:cubicBezTo>
                    <a:pt x="72" y="296"/>
                    <a:pt x="7151" y="13994"/>
                    <a:pt x="9422" y="23477"/>
                  </a:cubicBezTo>
                  <a:lnTo>
                    <a:pt x="9757" y="23397"/>
                  </a:lnTo>
                  <a:cubicBezTo>
                    <a:pt x="7477" y="13875"/>
                    <a:pt x="377" y="137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10"/>
            <p:cNvSpPr/>
            <p:nvPr/>
          </p:nvSpPr>
          <p:spPr>
            <a:xfrm rot="489000">
              <a:off x="7802640" y="3588480"/>
              <a:ext cx="529200" cy="631080"/>
            </a:xfrm>
            <a:custGeom>
              <a:avLst/>
              <a:gdLst/>
              <a:ahLst/>
              <a:rect l="l" t="t" r="r" b="b"/>
              <a:pathLst>
                <a:path w="33081" h="39429">
                  <a:moveTo>
                    <a:pt x="13917" y="0"/>
                  </a:moveTo>
                  <a:cubicBezTo>
                    <a:pt x="12305" y="0"/>
                    <a:pt x="10576" y="83"/>
                    <a:pt x="8827" y="304"/>
                  </a:cubicBezTo>
                  <a:cubicBezTo>
                    <a:pt x="7038" y="900"/>
                    <a:pt x="5235" y="1299"/>
                    <a:pt x="3517" y="1563"/>
                  </a:cubicBezTo>
                  <a:cubicBezTo>
                    <a:pt x="1785" y="2293"/>
                    <a:pt x="692" y="3238"/>
                    <a:pt x="1" y="4174"/>
                  </a:cubicBezTo>
                  <a:cubicBezTo>
                    <a:pt x="1826" y="4755"/>
                    <a:pt x="3900" y="5377"/>
                    <a:pt x="6064" y="5955"/>
                  </a:cubicBezTo>
                  <a:cubicBezTo>
                    <a:pt x="12942" y="7790"/>
                    <a:pt x="15234" y="5039"/>
                    <a:pt x="16609" y="10539"/>
                  </a:cubicBezTo>
                  <a:cubicBezTo>
                    <a:pt x="17983" y="16041"/>
                    <a:pt x="19537" y="27253"/>
                    <a:pt x="21740" y="32421"/>
                  </a:cubicBezTo>
                  <a:cubicBezTo>
                    <a:pt x="21740" y="32421"/>
                    <a:pt x="24095" y="36701"/>
                    <a:pt x="25806" y="38626"/>
                  </a:cubicBezTo>
                  <a:cubicBezTo>
                    <a:pt x="26279" y="39158"/>
                    <a:pt x="27014" y="39429"/>
                    <a:pt x="27834" y="39429"/>
                  </a:cubicBezTo>
                  <a:cubicBezTo>
                    <a:pt x="29980" y="39429"/>
                    <a:pt x="32711" y="37575"/>
                    <a:pt x="32866" y="33705"/>
                  </a:cubicBezTo>
                  <a:cubicBezTo>
                    <a:pt x="33080" y="28357"/>
                    <a:pt x="29871" y="20870"/>
                    <a:pt x="29871" y="20870"/>
                  </a:cubicBezTo>
                  <a:lnTo>
                    <a:pt x="22598" y="759"/>
                  </a:lnTo>
                  <a:cubicBezTo>
                    <a:pt x="22598" y="759"/>
                    <a:pt x="18796" y="0"/>
                    <a:pt x="13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11"/>
            <p:cNvSpPr/>
            <p:nvPr/>
          </p:nvSpPr>
          <p:spPr>
            <a:xfrm rot="489000">
              <a:off x="7753680" y="3529800"/>
              <a:ext cx="455040" cy="227160"/>
            </a:xfrm>
            <a:custGeom>
              <a:avLst/>
              <a:gdLst/>
              <a:ahLst/>
              <a:rect l="l" t="t" r="r" b="b"/>
              <a:pathLst>
                <a:path w="28454" h="14254">
                  <a:moveTo>
                    <a:pt x="13708" y="0"/>
                  </a:moveTo>
                  <a:cubicBezTo>
                    <a:pt x="8224" y="0"/>
                    <a:pt x="3209" y="274"/>
                    <a:pt x="3209" y="274"/>
                  </a:cubicBezTo>
                  <a:cubicBezTo>
                    <a:pt x="3209" y="274"/>
                    <a:pt x="0" y="4339"/>
                    <a:pt x="1925" y="9260"/>
                  </a:cubicBezTo>
                  <a:cubicBezTo>
                    <a:pt x="3227" y="12589"/>
                    <a:pt x="7173" y="14253"/>
                    <a:pt x="11643" y="14253"/>
                  </a:cubicBezTo>
                  <a:cubicBezTo>
                    <a:pt x="13781" y="14253"/>
                    <a:pt x="16039" y="13872"/>
                    <a:pt x="18184" y="13111"/>
                  </a:cubicBezTo>
                  <a:cubicBezTo>
                    <a:pt x="24817" y="10758"/>
                    <a:pt x="28454" y="4982"/>
                    <a:pt x="27598" y="1985"/>
                  </a:cubicBezTo>
                  <a:cubicBezTo>
                    <a:pt x="27137" y="373"/>
                    <a:pt x="20104" y="0"/>
                    <a:pt x="13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12"/>
            <p:cNvSpPr/>
            <p:nvPr/>
          </p:nvSpPr>
          <p:spPr>
            <a:xfrm rot="489000">
              <a:off x="7749000" y="3524400"/>
              <a:ext cx="471240" cy="239400"/>
            </a:xfrm>
            <a:custGeom>
              <a:avLst/>
              <a:gdLst/>
              <a:ahLst/>
              <a:rect l="l" t="t" r="r" b="b"/>
              <a:pathLst>
                <a:path w="29465" h="15008">
                  <a:moveTo>
                    <a:pt x="13959" y="674"/>
                  </a:moveTo>
                  <a:cubicBezTo>
                    <a:pt x="23390" y="674"/>
                    <a:pt x="27406" y="1640"/>
                    <a:pt x="27637" y="2448"/>
                  </a:cubicBezTo>
                  <a:cubicBezTo>
                    <a:pt x="28405" y="5137"/>
                    <a:pt x="25128" y="10780"/>
                    <a:pt x="18438" y="13153"/>
                  </a:cubicBezTo>
                  <a:cubicBezTo>
                    <a:pt x="16404" y="13875"/>
                    <a:pt x="14180" y="14251"/>
                    <a:pt x="12048" y="14251"/>
                  </a:cubicBezTo>
                  <a:cubicBezTo>
                    <a:pt x="7782" y="14251"/>
                    <a:pt x="3884" y="12746"/>
                    <a:pt x="2615" y="9501"/>
                  </a:cubicBezTo>
                  <a:cubicBezTo>
                    <a:pt x="967" y="5289"/>
                    <a:pt x="3269" y="1675"/>
                    <a:pt x="3760" y="976"/>
                  </a:cubicBezTo>
                  <a:cubicBezTo>
                    <a:pt x="7695" y="764"/>
                    <a:pt x="11079" y="674"/>
                    <a:pt x="13959" y="674"/>
                  </a:cubicBezTo>
                  <a:close/>
                  <a:moveTo>
                    <a:pt x="14086" y="1"/>
                  </a:moveTo>
                  <a:cubicBezTo>
                    <a:pt x="9507" y="1"/>
                    <a:pt x="5192" y="209"/>
                    <a:pt x="3559" y="299"/>
                  </a:cubicBezTo>
                  <a:lnTo>
                    <a:pt x="3405" y="306"/>
                  </a:lnTo>
                  <a:lnTo>
                    <a:pt x="3308" y="428"/>
                  </a:lnTo>
                  <a:cubicBezTo>
                    <a:pt x="3172" y="601"/>
                    <a:pt x="0" y="4705"/>
                    <a:pt x="1974" y="9753"/>
                  </a:cubicBezTo>
                  <a:cubicBezTo>
                    <a:pt x="3148" y="12752"/>
                    <a:pt x="6960" y="15008"/>
                    <a:pt x="12017" y="15008"/>
                  </a:cubicBezTo>
                  <a:cubicBezTo>
                    <a:pt x="14062" y="15008"/>
                    <a:pt x="16309" y="14639"/>
                    <a:pt x="18668" y="13802"/>
                  </a:cubicBezTo>
                  <a:cubicBezTo>
                    <a:pt x="23986" y="11916"/>
                    <a:pt x="29465" y="6344"/>
                    <a:pt x="28298" y="2258"/>
                  </a:cubicBezTo>
                  <a:cubicBezTo>
                    <a:pt x="27776" y="430"/>
                    <a:pt x="20658" y="1"/>
                    <a:pt x="14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13"/>
            <p:cNvSpPr/>
            <p:nvPr/>
          </p:nvSpPr>
          <p:spPr>
            <a:xfrm rot="489000">
              <a:off x="7795440" y="2934000"/>
              <a:ext cx="671040" cy="727200"/>
            </a:xfrm>
            <a:custGeom>
              <a:avLst/>
              <a:gdLst/>
              <a:ahLst/>
              <a:rect l="l" t="t" r="r" b="b"/>
              <a:pathLst>
                <a:path w="41933" h="45428">
                  <a:moveTo>
                    <a:pt x="24971" y="1"/>
                  </a:moveTo>
                  <a:cubicBezTo>
                    <a:pt x="19105" y="1"/>
                    <a:pt x="16326" y="7530"/>
                    <a:pt x="10912" y="16277"/>
                  </a:cubicBezTo>
                  <a:cubicBezTo>
                    <a:pt x="5349" y="25262"/>
                    <a:pt x="1" y="36814"/>
                    <a:pt x="4494" y="41735"/>
                  </a:cubicBezTo>
                  <a:cubicBezTo>
                    <a:pt x="6794" y="44254"/>
                    <a:pt x="11168" y="45427"/>
                    <a:pt x="15637" y="45427"/>
                  </a:cubicBezTo>
                  <a:cubicBezTo>
                    <a:pt x="19897" y="45427"/>
                    <a:pt x="24242" y="44361"/>
                    <a:pt x="26958" y="42377"/>
                  </a:cubicBezTo>
                  <a:cubicBezTo>
                    <a:pt x="32520" y="38312"/>
                    <a:pt x="41076" y="18630"/>
                    <a:pt x="41076" y="18630"/>
                  </a:cubicBezTo>
                  <a:cubicBezTo>
                    <a:pt x="41933" y="8147"/>
                    <a:pt x="31664" y="445"/>
                    <a:pt x="25460" y="18"/>
                  </a:cubicBezTo>
                  <a:cubicBezTo>
                    <a:pt x="25294" y="6"/>
                    <a:pt x="25132" y="1"/>
                    <a:pt x="24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14"/>
            <p:cNvSpPr/>
            <p:nvPr/>
          </p:nvSpPr>
          <p:spPr>
            <a:xfrm rot="489000">
              <a:off x="7782480" y="2927880"/>
              <a:ext cx="682200" cy="738360"/>
            </a:xfrm>
            <a:custGeom>
              <a:avLst/>
              <a:gdLst/>
              <a:ahLst/>
              <a:rect l="l" t="t" r="r" b="b"/>
              <a:pathLst>
                <a:path w="42626" h="46115">
                  <a:moveTo>
                    <a:pt x="25732" y="688"/>
                  </a:moveTo>
                  <a:cubicBezTo>
                    <a:pt x="25883" y="688"/>
                    <a:pt x="26037" y="693"/>
                    <a:pt x="26193" y="703"/>
                  </a:cubicBezTo>
                  <a:cubicBezTo>
                    <a:pt x="29767" y="950"/>
                    <a:pt x="34254" y="3539"/>
                    <a:pt x="37354" y="7144"/>
                  </a:cubicBezTo>
                  <a:cubicBezTo>
                    <a:pt x="39472" y="9607"/>
                    <a:pt x="41905" y="13640"/>
                    <a:pt x="41496" y="18888"/>
                  </a:cubicBezTo>
                  <a:cubicBezTo>
                    <a:pt x="41000" y="20017"/>
                    <a:pt x="32797" y="38580"/>
                    <a:pt x="27511" y="42443"/>
                  </a:cubicBezTo>
                  <a:cubicBezTo>
                    <a:pt x="24890" y="44358"/>
                    <a:pt x="20578" y="45414"/>
                    <a:pt x="16351" y="45414"/>
                  </a:cubicBezTo>
                  <a:cubicBezTo>
                    <a:pt x="12001" y="45414"/>
                    <a:pt x="7741" y="44297"/>
                    <a:pt x="5504" y="41847"/>
                  </a:cubicBezTo>
                  <a:cubicBezTo>
                    <a:pt x="813" y="36707"/>
                    <a:pt x="7537" y="23948"/>
                    <a:pt x="11961" y="16801"/>
                  </a:cubicBezTo>
                  <a:cubicBezTo>
                    <a:pt x="13088" y="14982"/>
                    <a:pt x="14083" y="13242"/>
                    <a:pt x="15048" y="11560"/>
                  </a:cubicBezTo>
                  <a:cubicBezTo>
                    <a:pt x="18646" y="5281"/>
                    <a:pt x="21279" y="688"/>
                    <a:pt x="25732" y="688"/>
                  </a:cubicBezTo>
                  <a:close/>
                  <a:moveTo>
                    <a:pt x="25733" y="0"/>
                  </a:moveTo>
                  <a:cubicBezTo>
                    <a:pt x="20896" y="0"/>
                    <a:pt x="18168" y="4732"/>
                    <a:pt x="14451" y="11219"/>
                  </a:cubicBezTo>
                  <a:cubicBezTo>
                    <a:pt x="13490" y="12896"/>
                    <a:pt x="12497" y="14629"/>
                    <a:pt x="11377" y="16438"/>
                  </a:cubicBezTo>
                  <a:cubicBezTo>
                    <a:pt x="6849" y="23752"/>
                    <a:pt x="0" y="36837"/>
                    <a:pt x="4997" y="42310"/>
                  </a:cubicBezTo>
                  <a:cubicBezTo>
                    <a:pt x="7149" y="44667"/>
                    <a:pt x="11186" y="46053"/>
                    <a:pt x="16078" y="46112"/>
                  </a:cubicBezTo>
                  <a:cubicBezTo>
                    <a:pt x="16187" y="46114"/>
                    <a:pt x="16297" y="46115"/>
                    <a:pt x="16406" y="46115"/>
                  </a:cubicBezTo>
                  <a:cubicBezTo>
                    <a:pt x="20950" y="46115"/>
                    <a:pt x="25235" y="44958"/>
                    <a:pt x="27916" y="42997"/>
                  </a:cubicBezTo>
                  <a:cubicBezTo>
                    <a:pt x="33490" y="38923"/>
                    <a:pt x="41798" y="19917"/>
                    <a:pt x="42149" y="19110"/>
                  </a:cubicBezTo>
                  <a:lnTo>
                    <a:pt x="42176" y="19001"/>
                  </a:lnTo>
                  <a:cubicBezTo>
                    <a:pt x="42625" y="13487"/>
                    <a:pt x="40086" y="9267"/>
                    <a:pt x="37875" y="6696"/>
                  </a:cubicBezTo>
                  <a:cubicBezTo>
                    <a:pt x="34662" y="2961"/>
                    <a:pt x="29986" y="276"/>
                    <a:pt x="26239" y="17"/>
                  </a:cubicBezTo>
                  <a:cubicBezTo>
                    <a:pt x="26068" y="6"/>
                    <a:pt x="25899" y="0"/>
                    <a:pt x="25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15"/>
            <p:cNvSpPr/>
            <p:nvPr/>
          </p:nvSpPr>
          <p:spPr>
            <a:xfrm rot="489000">
              <a:off x="8056080" y="3620160"/>
              <a:ext cx="40320" cy="23040"/>
            </a:xfrm>
            <a:custGeom>
              <a:avLst/>
              <a:gdLst/>
              <a:ahLst/>
              <a:rect l="l" t="t" r="r" b="b"/>
              <a:pathLst>
                <a:path w="2613" h="1523">
                  <a:moveTo>
                    <a:pt x="2430" y="1"/>
                  </a:moveTo>
                  <a:cubicBezTo>
                    <a:pt x="1612" y="512"/>
                    <a:pt x="795" y="916"/>
                    <a:pt x="0" y="1199"/>
                  </a:cubicBezTo>
                  <a:lnTo>
                    <a:pt x="115" y="1523"/>
                  </a:lnTo>
                  <a:cubicBezTo>
                    <a:pt x="933" y="1231"/>
                    <a:pt x="1773" y="817"/>
                    <a:pt x="2613" y="292"/>
                  </a:cubicBezTo>
                  <a:lnTo>
                    <a:pt x="2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16"/>
            <p:cNvSpPr/>
            <p:nvPr/>
          </p:nvSpPr>
          <p:spPr>
            <a:xfrm rot="489000">
              <a:off x="8171280" y="3282480"/>
              <a:ext cx="218880" cy="330120"/>
            </a:xfrm>
            <a:custGeom>
              <a:avLst/>
              <a:gdLst/>
              <a:ahLst/>
              <a:rect l="l" t="t" r="r" b="b"/>
              <a:pathLst>
                <a:path w="13737" h="20681">
                  <a:moveTo>
                    <a:pt x="13424" y="1"/>
                  </a:moveTo>
                  <a:cubicBezTo>
                    <a:pt x="10939" y="5296"/>
                    <a:pt x="5890" y="14992"/>
                    <a:pt x="0" y="20428"/>
                  </a:cubicBezTo>
                  <a:lnTo>
                    <a:pt x="233" y="20680"/>
                  </a:lnTo>
                  <a:cubicBezTo>
                    <a:pt x="6166" y="15205"/>
                    <a:pt x="11240" y="5465"/>
                    <a:pt x="13736" y="147"/>
                  </a:cubicBezTo>
                  <a:lnTo>
                    <a:pt x="134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17"/>
            <p:cNvSpPr/>
            <p:nvPr/>
          </p:nvSpPr>
          <p:spPr>
            <a:xfrm rot="489000">
              <a:off x="8427600" y="3229560"/>
              <a:ext cx="24840" cy="49680"/>
            </a:xfrm>
            <a:custGeom>
              <a:avLst/>
              <a:gdLst/>
              <a:ahLst/>
              <a:rect l="l" t="t" r="r" b="b"/>
              <a:pathLst>
                <a:path w="1630" h="3188">
                  <a:moveTo>
                    <a:pt x="1310" y="1"/>
                  </a:moveTo>
                  <a:cubicBezTo>
                    <a:pt x="1306" y="13"/>
                    <a:pt x="834" y="1194"/>
                    <a:pt x="1" y="3045"/>
                  </a:cubicBezTo>
                  <a:lnTo>
                    <a:pt x="314" y="3187"/>
                  </a:lnTo>
                  <a:cubicBezTo>
                    <a:pt x="1151" y="1328"/>
                    <a:pt x="1626" y="140"/>
                    <a:pt x="1630" y="129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18"/>
            <p:cNvSpPr/>
            <p:nvPr/>
          </p:nvSpPr>
          <p:spPr>
            <a:xfrm rot="489000">
              <a:off x="7874640" y="3132000"/>
              <a:ext cx="566640" cy="534960"/>
            </a:xfrm>
            <a:custGeom>
              <a:avLst/>
              <a:gdLst/>
              <a:ahLst/>
              <a:rect l="l" t="t" r="r" b="b"/>
              <a:pathLst>
                <a:path w="35407" h="33439">
                  <a:moveTo>
                    <a:pt x="34254" y="0"/>
                  </a:moveTo>
                  <a:cubicBezTo>
                    <a:pt x="31843" y="4416"/>
                    <a:pt x="23504" y="19119"/>
                    <a:pt x="16145" y="25316"/>
                  </a:cubicBezTo>
                  <a:cubicBezTo>
                    <a:pt x="11333" y="29368"/>
                    <a:pt x="4846" y="30620"/>
                    <a:pt x="0" y="30931"/>
                  </a:cubicBezTo>
                  <a:cubicBezTo>
                    <a:pt x="2448" y="32635"/>
                    <a:pt x="6081" y="33439"/>
                    <a:pt x="9778" y="33439"/>
                  </a:cubicBezTo>
                  <a:cubicBezTo>
                    <a:pt x="14036" y="33439"/>
                    <a:pt x="18379" y="32373"/>
                    <a:pt x="21094" y="30389"/>
                  </a:cubicBezTo>
                  <a:cubicBezTo>
                    <a:pt x="26656" y="26324"/>
                    <a:pt x="35212" y="6642"/>
                    <a:pt x="35212" y="6642"/>
                  </a:cubicBezTo>
                  <a:cubicBezTo>
                    <a:pt x="35406" y="4267"/>
                    <a:pt x="35026" y="2038"/>
                    <a:pt x="34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CustomShape 119"/>
          <p:cNvSpPr/>
          <p:nvPr/>
        </p:nvSpPr>
        <p:spPr>
          <a:xfrm>
            <a:off x="2786760" y="1674360"/>
            <a:ext cx="412524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Sviluppo di un’applicazione di supporto per le aziende.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Funzionalità chiave: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pianificazione dello Smart Working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prenotazione postazioni aziendali</a:t>
            </a:r>
            <a:endParaRPr b="0" lang="it-IT" sz="1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gestione Smart Working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11480" y="3064680"/>
            <a:ext cx="8325360" cy="169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CustomShape 2"/>
          <p:cNvSpPr/>
          <p:nvPr/>
        </p:nvSpPr>
        <p:spPr>
          <a:xfrm>
            <a:off x="628560" y="3204000"/>
            <a:ext cx="2636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it-IT" sz="2400" spc="-1" strike="noStrike">
                <a:solidFill>
                  <a:srgbClr val="fffffe"/>
                </a:solidFill>
                <a:latin typeface="Montserrat"/>
              </a:rPr>
              <a:t>Guadagno aziendale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622" name="Immagine 4" descr="Immagine che contiene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1143360" y="275760"/>
            <a:ext cx="2598480" cy="2598480"/>
          </a:xfrm>
          <a:prstGeom prst="rect">
            <a:avLst/>
          </a:prstGeom>
          <a:ln>
            <a:noFill/>
          </a:ln>
        </p:spPr>
      </p:pic>
      <p:pic>
        <p:nvPicPr>
          <p:cNvPr id="623" name="Immagine 7" descr="Immagine che contiene stanza, luce&#10;&#10;Descrizione generata automaticamente"/>
          <p:cNvPicPr/>
          <p:nvPr/>
        </p:nvPicPr>
        <p:blipFill>
          <a:blip r:embed="rId2"/>
          <a:stretch/>
        </p:blipFill>
        <p:spPr>
          <a:xfrm>
            <a:off x="5402160" y="275760"/>
            <a:ext cx="2598480" cy="2598480"/>
          </a:xfrm>
          <a:prstGeom prst="rect">
            <a:avLst/>
          </a:prstGeom>
          <a:ln>
            <a:noFill/>
          </a:ln>
        </p:spPr>
      </p:pic>
      <p:sp>
        <p:nvSpPr>
          <p:cNvPr id="624" name="CustomShape 3"/>
          <p:cNvSpPr/>
          <p:nvPr/>
        </p:nvSpPr>
        <p:spPr>
          <a:xfrm>
            <a:off x="3572280" y="3204000"/>
            <a:ext cx="494280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it-IT" sz="1500" spc="-1" strike="noStrike">
                <a:solidFill>
                  <a:srgbClr val="fffffe"/>
                </a:solidFill>
                <a:latin typeface="Montserrat"/>
              </a:rPr>
              <a:t>Oggi chi riesce a vincere sul mercato è chi ha saputo ripensare e innovare le logiche con cui crea e offre valore ai propri clienti.</a:t>
            </a:r>
            <a:endParaRPr b="0" lang="it-I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0" y="4614120"/>
            <a:ext cx="9143640" cy="548280"/>
          </a:xfrm>
          <a:prstGeom prst="rect">
            <a:avLst/>
          </a:prstGeom>
          <a:solidFill>
            <a:srgbClr val="7cc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6" name="Immagine 33" descr="Immagine che contiene stereo&#10;&#10;Descrizione generata automaticamente"/>
          <p:cNvPicPr/>
          <p:nvPr/>
        </p:nvPicPr>
        <p:blipFill>
          <a:blip r:embed="rId1"/>
          <a:stretch/>
        </p:blipFill>
        <p:spPr>
          <a:xfrm>
            <a:off x="3986640" y="3065400"/>
            <a:ext cx="1027080" cy="1027080"/>
          </a:xfrm>
          <a:prstGeom prst="rect">
            <a:avLst/>
          </a:prstGeom>
          <a:ln>
            <a:noFill/>
          </a:ln>
        </p:spPr>
      </p:pic>
      <p:grpSp>
        <p:nvGrpSpPr>
          <p:cNvPr id="627" name="Group 2"/>
          <p:cNvGrpSpPr/>
          <p:nvPr/>
        </p:nvGrpSpPr>
        <p:grpSpPr>
          <a:xfrm>
            <a:off x="3916080" y="972360"/>
            <a:ext cx="1021680" cy="988200"/>
            <a:chOff x="3916080" y="972360"/>
            <a:chExt cx="1021680" cy="988200"/>
          </a:xfrm>
        </p:grpSpPr>
        <p:sp>
          <p:nvSpPr>
            <p:cNvPr id="628" name="CustomShape 3"/>
            <p:cNvSpPr/>
            <p:nvPr/>
          </p:nvSpPr>
          <p:spPr>
            <a:xfrm>
              <a:off x="4847400" y="1248120"/>
              <a:ext cx="34200" cy="146160"/>
            </a:xfrm>
            <a:custGeom>
              <a:avLst/>
              <a:gdLst/>
              <a:ahLst/>
              <a:rect l="l" t="t" r="r" b="b"/>
              <a:pathLst>
                <a:path w="1237" h="6551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4"/>
            <p:cNvSpPr/>
            <p:nvPr/>
          </p:nvSpPr>
          <p:spPr>
            <a:xfrm>
              <a:off x="4097520" y="1673280"/>
              <a:ext cx="3240" cy="64800"/>
            </a:xfrm>
            <a:custGeom>
              <a:avLst/>
              <a:gdLst/>
              <a:ahLst/>
              <a:rect l="l" t="t" r="r" b="b"/>
              <a:pathLst>
                <a:path w="134" h="2908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5"/>
            <p:cNvSpPr/>
            <p:nvPr/>
          </p:nvSpPr>
          <p:spPr>
            <a:xfrm>
              <a:off x="4097520" y="1543320"/>
              <a:ext cx="3240" cy="64800"/>
            </a:xfrm>
            <a:custGeom>
              <a:avLst/>
              <a:gdLst/>
              <a:ahLst/>
              <a:rect l="l" t="t" r="r" b="b"/>
              <a:pathLst>
                <a:path w="134" h="2909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"/>
            <p:cNvSpPr/>
            <p:nvPr/>
          </p:nvSpPr>
          <p:spPr>
            <a:xfrm>
              <a:off x="4612680" y="1101600"/>
              <a:ext cx="181800" cy="291600"/>
            </a:xfrm>
            <a:custGeom>
              <a:avLst/>
              <a:gdLst/>
              <a:ahLst/>
              <a:rect l="l" t="t" r="r" b="b"/>
              <a:pathLst>
                <a:path w="6534" h="13067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7"/>
            <p:cNvSpPr/>
            <p:nvPr/>
          </p:nvSpPr>
          <p:spPr>
            <a:xfrm>
              <a:off x="4237200" y="1049040"/>
              <a:ext cx="341280" cy="405360"/>
            </a:xfrm>
            <a:custGeom>
              <a:avLst/>
              <a:gdLst/>
              <a:ahLst/>
              <a:rect l="l" t="t" r="r" b="b"/>
              <a:pathLst>
                <a:path w="12249" h="18144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8"/>
            <p:cNvSpPr/>
            <p:nvPr/>
          </p:nvSpPr>
          <p:spPr>
            <a:xfrm>
              <a:off x="4360680" y="987480"/>
              <a:ext cx="543600" cy="544320"/>
            </a:xfrm>
            <a:custGeom>
              <a:avLst/>
              <a:gdLst/>
              <a:ahLst/>
              <a:rect l="l" t="t" r="r" b="b"/>
              <a:pathLst>
                <a:path w="19500" h="24368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9"/>
            <p:cNvSpPr/>
            <p:nvPr/>
          </p:nvSpPr>
          <p:spPr>
            <a:xfrm>
              <a:off x="4099320" y="1336680"/>
              <a:ext cx="824400" cy="623880"/>
            </a:xfrm>
            <a:custGeom>
              <a:avLst/>
              <a:gdLst/>
              <a:ahLst/>
              <a:rect l="l" t="t" r="r" b="b"/>
              <a:pathLst>
                <a:path w="29575" h="27926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10"/>
            <p:cNvSpPr/>
            <p:nvPr/>
          </p:nvSpPr>
          <p:spPr>
            <a:xfrm>
              <a:off x="4215600" y="1420200"/>
              <a:ext cx="594360" cy="153360"/>
            </a:xfrm>
            <a:custGeom>
              <a:avLst/>
              <a:gdLst/>
              <a:ahLst/>
              <a:rect l="l" t="t" r="r" b="b"/>
              <a:pathLst>
                <a:path w="21321" h="688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11"/>
            <p:cNvSpPr/>
            <p:nvPr/>
          </p:nvSpPr>
          <p:spPr>
            <a:xfrm>
              <a:off x="4698720" y="1608840"/>
              <a:ext cx="192960" cy="91440"/>
            </a:xfrm>
            <a:custGeom>
              <a:avLst/>
              <a:gdLst/>
              <a:ahLst/>
              <a:rect l="l" t="t" r="r" b="b"/>
              <a:pathLst>
                <a:path w="6935" h="4112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12"/>
            <p:cNvSpPr/>
            <p:nvPr/>
          </p:nvSpPr>
          <p:spPr>
            <a:xfrm>
              <a:off x="4353840" y="1649880"/>
              <a:ext cx="325080" cy="95040"/>
            </a:xfrm>
            <a:custGeom>
              <a:avLst/>
              <a:gdLst/>
              <a:ahLst/>
              <a:rect l="l" t="t" r="r" b="b"/>
              <a:pathLst>
                <a:path w="11664" h="4267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13"/>
            <p:cNvSpPr/>
            <p:nvPr/>
          </p:nvSpPr>
          <p:spPr>
            <a:xfrm>
              <a:off x="3916080" y="1201680"/>
              <a:ext cx="299520" cy="554040"/>
            </a:xfrm>
            <a:custGeom>
              <a:avLst/>
              <a:gdLst/>
              <a:ahLst/>
              <a:rect l="l" t="t" r="r" b="b"/>
              <a:pathLst>
                <a:path w="10749" h="24805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14"/>
            <p:cNvSpPr/>
            <p:nvPr/>
          </p:nvSpPr>
          <p:spPr>
            <a:xfrm>
              <a:off x="4354200" y="1009440"/>
              <a:ext cx="271440" cy="430560"/>
            </a:xfrm>
            <a:custGeom>
              <a:avLst/>
              <a:gdLst/>
              <a:ahLst/>
              <a:rect l="l" t="t" r="r" b="b"/>
              <a:pathLst>
                <a:path w="9742" h="1927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15"/>
            <p:cNvSpPr/>
            <p:nvPr/>
          </p:nvSpPr>
          <p:spPr>
            <a:xfrm>
              <a:off x="4390200" y="1119240"/>
              <a:ext cx="20520" cy="15480"/>
            </a:xfrm>
            <a:custGeom>
              <a:avLst/>
              <a:gdLst/>
              <a:ahLst/>
              <a:rect l="l" t="t" r="r" b="b"/>
              <a:pathLst>
                <a:path w="753" h="709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16"/>
            <p:cNvSpPr/>
            <p:nvPr/>
          </p:nvSpPr>
          <p:spPr>
            <a:xfrm>
              <a:off x="4372920" y="1108800"/>
              <a:ext cx="41760" cy="8640"/>
            </a:xfrm>
            <a:custGeom>
              <a:avLst/>
              <a:gdLst/>
              <a:ahLst/>
              <a:rect l="l" t="t" r="r" b="b"/>
              <a:pathLst>
                <a:path w="1505" h="41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7"/>
            <p:cNvSpPr/>
            <p:nvPr/>
          </p:nvSpPr>
          <p:spPr>
            <a:xfrm>
              <a:off x="4504320" y="1122120"/>
              <a:ext cx="20160" cy="15480"/>
            </a:xfrm>
            <a:custGeom>
              <a:avLst/>
              <a:gdLst/>
              <a:ahLst/>
              <a:rect l="l" t="t" r="r" b="b"/>
              <a:pathLst>
                <a:path w="736" h="709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8"/>
            <p:cNvSpPr/>
            <p:nvPr/>
          </p:nvSpPr>
          <p:spPr>
            <a:xfrm>
              <a:off x="4488840" y="1113120"/>
              <a:ext cx="41760" cy="8280"/>
            </a:xfrm>
            <a:custGeom>
              <a:avLst/>
              <a:gdLst/>
              <a:ahLst/>
              <a:rect l="l" t="t" r="r" b="b"/>
              <a:pathLst>
                <a:path w="1505" h="393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19"/>
            <p:cNvSpPr/>
            <p:nvPr/>
          </p:nvSpPr>
          <p:spPr>
            <a:xfrm>
              <a:off x="4419720" y="1113120"/>
              <a:ext cx="35640" cy="74160"/>
            </a:xfrm>
            <a:custGeom>
              <a:avLst/>
              <a:gdLst/>
              <a:ahLst/>
              <a:rect l="l" t="t" r="r" b="b"/>
              <a:pathLst>
                <a:path w="1288" h="3337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20"/>
            <p:cNvSpPr/>
            <p:nvPr/>
          </p:nvSpPr>
          <p:spPr>
            <a:xfrm>
              <a:off x="4439160" y="1270800"/>
              <a:ext cx="108360" cy="37800"/>
            </a:xfrm>
            <a:custGeom>
              <a:avLst/>
              <a:gdLst/>
              <a:ahLst/>
              <a:rect l="l" t="t" r="r" b="b"/>
              <a:pathLst>
                <a:path w="3894" h="1703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21"/>
            <p:cNvSpPr/>
            <p:nvPr/>
          </p:nvSpPr>
          <p:spPr>
            <a:xfrm>
              <a:off x="4444920" y="1193760"/>
              <a:ext cx="37800" cy="25200"/>
            </a:xfrm>
            <a:custGeom>
              <a:avLst/>
              <a:gdLst/>
              <a:ahLst/>
              <a:rect l="l" t="t" r="r" b="b"/>
              <a:pathLst>
                <a:path w="1371" h="1137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22"/>
            <p:cNvSpPr/>
            <p:nvPr/>
          </p:nvSpPr>
          <p:spPr>
            <a:xfrm>
              <a:off x="4360320" y="972360"/>
              <a:ext cx="230760" cy="129240"/>
            </a:xfrm>
            <a:custGeom>
              <a:avLst/>
              <a:gdLst/>
              <a:ahLst/>
              <a:rect l="l" t="t" r="r" b="b"/>
              <a:pathLst>
                <a:path w="8289" h="5791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23"/>
            <p:cNvSpPr/>
            <p:nvPr/>
          </p:nvSpPr>
          <p:spPr>
            <a:xfrm>
              <a:off x="4530240" y="979560"/>
              <a:ext cx="155160" cy="226440"/>
            </a:xfrm>
            <a:custGeom>
              <a:avLst/>
              <a:gdLst/>
              <a:ahLst/>
              <a:rect l="l" t="t" r="r" b="b"/>
              <a:pathLst>
                <a:path w="5578" h="10151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24"/>
            <p:cNvSpPr/>
            <p:nvPr/>
          </p:nvSpPr>
          <p:spPr>
            <a:xfrm>
              <a:off x="4591440" y="1135440"/>
              <a:ext cx="51840" cy="63000"/>
            </a:xfrm>
            <a:custGeom>
              <a:avLst/>
              <a:gdLst/>
              <a:ahLst/>
              <a:rect l="l" t="t" r="r" b="b"/>
              <a:pathLst>
                <a:path w="1872" h="2834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25"/>
            <p:cNvSpPr/>
            <p:nvPr/>
          </p:nvSpPr>
          <p:spPr>
            <a:xfrm>
              <a:off x="3972960" y="1500840"/>
              <a:ext cx="723240" cy="296280"/>
            </a:xfrm>
            <a:custGeom>
              <a:avLst/>
              <a:gdLst/>
              <a:ahLst/>
              <a:rect l="l" t="t" r="r" b="b"/>
              <a:pathLst>
                <a:path w="25949" h="13268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6"/>
            <p:cNvSpPr/>
            <p:nvPr/>
          </p:nvSpPr>
          <p:spPr>
            <a:xfrm>
              <a:off x="4251960" y="1704960"/>
              <a:ext cx="685800" cy="174600"/>
            </a:xfrm>
            <a:custGeom>
              <a:avLst/>
              <a:gdLst/>
              <a:ahLst/>
              <a:rect l="l" t="t" r="r" b="b"/>
              <a:pathLst>
                <a:path w="24606" h="7819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7"/>
            <p:cNvSpPr/>
            <p:nvPr/>
          </p:nvSpPr>
          <p:spPr>
            <a:xfrm>
              <a:off x="4598640" y="1144800"/>
              <a:ext cx="26640" cy="36000"/>
            </a:xfrm>
            <a:custGeom>
              <a:avLst/>
              <a:gdLst/>
              <a:ahLst/>
              <a:rect l="l" t="t" r="r" b="b"/>
              <a:pathLst>
                <a:path w="962" h="1626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3" name="Group 28"/>
          <p:cNvGrpSpPr/>
          <p:nvPr/>
        </p:nvGrpSpPr>
        <p:grpSpPr>
          <a:xfrm>
            <a:off x="1335960" y="3120120"/>
            <a:ext cx="977040" cy="950400"/>
            <a:chOff x="1335960" y="3120120"/>
            <a:chExt cx="977040" cy="950400"/>
          </a:xfrm>
        </p:grpSpPr>
        <p:sp>
          <p:nvSpPr>
            <p:cNvPr id="654" name="CustomShape 29"/>
            <p:cNvSpPr/>
            <p:nvPr/>
          </p:nvSpPr>
          <p:spPr>
            <a:xfrm>
              <a:off x="2001960" y="3710880"/>
              <a:ext cx="222120" cy="226800"/>
            </a:xfrm>
            <a:custGeom>
              <a:avLst/>
              <a:gdLst/>
              <a:ahLst/>
              <a:rect l="l" t="t" r="r" b="b"/>
              <a:pathLst>
                <a:path w="7971" h="1016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30"/>
            <p:cNvSpPr/>
            <p:nvPr/>
          </p:nvSpPr>
          <p:spPr>
            <a:xfrm>
              <a:off x="2001960" y="3710880"/>
              <a:ext cx="222120" cy="226800"/>
            </a:xfrm>
            <a:custGeom>
              <a:avLst/>
              <a:gdLst/>
              <a:ahLst/>
              <a:rect l="l" t="t" r="r" b="b"/>
              <a:pathLst>
                <a:path w="7971" h="1016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31"/>
            <p:cNvSpPr/>
            <p:nvPr/>
          </p:nvSpPr>
          <p:spPr>
            <a:xfrm>
              <a:off x="1659960" y="3120120"/>
              <a:ext cx="372240" cy="186480"/>
            </a:xfrm>
            <a:custGeom>
              <a:avLst/>
              <a:gdLst/>
              <a:ahLst/>
              <a:rect l="l" t="t" r="r" b="b"/>
              <a:pathLst>
                <a:path w="13365" h="8356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32"/>
            <p:cNvSpPr/>
            <p:nvPr/>
          </p:nvSpPr>
          <p:spPr>
            <a:xfrm>
              <a:off x="1700640" y="3192840"/>
              <a:ext cx="284040" cy="424800"/>
            </a:xfrm>
            <a:custGeom>
              <a:avLst/>
              <a:gdLst/>
              <a:ahLst/>
              <a:rect l="l" t="t" r="r" b="b"/>
              <a:pathLst>
                <a:path w="10193" h="1901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33"/>
            <p:cNvSpPr/>
            <p:nvPr/>
          </p:nvSpPr>
          <p:spPr>
            <a:xfrm>
              <a:off x="1823040" y="3309840"/>
              <a:ext cx="24480" cy="17280"/>
            </a:xfrm>
            <a:custGeom>
              <a:avLst/>
              <a:gdLst/>
              <a:ahLst/>
              <a:rect l="l" t="t" r="r" b="b"/>
              <a:pathLst>
                <a:path w="886" h="784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34"/>
            <p:cNvSpPr/>
            <p:nvPr/>
          </p:nvSpPr>
          <p:spPr>
            <a:xfrm>
              <a:off x="1821240" y="3303720"/>
              <a:ext cx="39240" cy="9360"/>
            </a:xfrm>
            <a:custGeom>
              <a:avLst/>
              <a:gdLst/>
              <a:ahLst/>
              <a:rect l="l" t="t" r="r" b="b"/>
              <a:pathLst>
                <a:path w="1421" h="435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35"/>
            <p:cNvSpPr/>
            <p:nvPr/>
          </p:nvSpPr>
          <p:spPr>
            <a:xfrm>
              <a:off x="1937520" y="3309840"/>
              <a:ext cx="24480" cy="17280"/>
            </a:xfrm>
            <a:custGeom>
              <a:avLst/>
              <a:gdLst/>
              <a:ahLst/>
              <a:rect l="l" t="t" r="r" b="b"/>
              <a:pathLst>
                <a:path w="887" h="784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36"/>
            <p:cNvSpPr/>
            <p:nvPr/>
          </p:nvSpPr>
          <p:spPr>
            <a:xfrm>
              <a:off x="1937160" y="3304080"/>
              <a:ext cx="39240" cy="9360"/>
            </a:xfrm>
            <a:custGeom>
              <a:avLst/>
              <a:gdLst/>
              <a:ahLst/>
              <a:rect l="l" t="t" r="r" b="b"/>
              <a:pathLst>
                <a:path w="1421" h="432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37"/>
            <p:cNvSpPr/>
            <p:nvPr/>
          </p:nvSpPr>
          <p:spPr>
            <a:xfrm>
              <a:off x="1896840" y="3306240"/>
              <a:ext cx="28080" cy="73800"/>
            </a:xfrm>
            <a:custGeom>
              <a:avLst/>
              <a:gdLst/>
              <a:ahLst/>
              <a:rect l="l" t="t" r="r" b="b"/>
              <a:pathLst>
                <a:path w="1020" h="3317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38"/>
            <p:cNvSpPr/>
            <p:nvPr/>
          </p:nvSpPr>
          <p:spPr>
            <a:xfrm>
              <a:off x="1855080" y="3385800"/>
              <a:ext cx="56880" cy="23760"/>
            </a:xfrm>
            <a:custGeom>
              <a:avLst/>
              <a:gdLst/>
              <a:ahLst/>
              <a:rect l="l" t="t" r="r" b="b"/>
              <a:pathLst>
                <a:path w="2056" h="1079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39"/>
            <p:cNvSpPr/>
            <p:nvPr/>
          </p:nvSpPr>
          <p:spPr>
            <a:xfrm>
              <a:off x="1796400" y="3452040"/>
              <a:ext cx="96120" cy="44280"/>
            </a:xfrm>
            <a:custGeom>
              <a:avLst/>
              <a:gdLst/>
              <a:ahLst/>
              <a:rect l="l" t="t" r="r" b="b"/>
              <a:pathLst>
                <a:path w="3459" h="1989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40"/>
            <p:cNvSpPr/>
            <p:nvPr/>
          </p:nvSpPr>
          <p:spPr>
            <a:xfrm>
              <a:off x="1653840" y="3309840"/>
              <a:ext cx="53640" cy="69120"/>
            </a:xfrm>
            <a:custGeom>
              <a:avLst/>
              <a:gdLst/>
              <a:ahLst/>
              <a:rect l="l" t="t" r="r" b="b"/>
              <a:pathLst>
                <a:path w="1938" h="3103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41"/>
            <p:cNvSpPr/>
            <p:nvPr/>
          </p:nvSpPr>
          <p:spPr>
            <a:xfrm>
              <a:off x="1671120" y="3323880"/>
              <a:ext cx="23760" cy="38520"/>
            </a:xfrm>
            <a:custGeom>
              <a:avLst/>
              <a:gdLst/>
              <a:ahLst/>
              <a:rect l="l" t="t" r="r" b="b"/>
              <a:pathLst>
                <a:path w="870" h="174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42"/>
            <p:cNvSpPr/>
            <p:nvPr/>
          </p:nvSpPr>
          <p:spPr>
            <a:xfrm>
              <a:off x="1820160" y="3278160"/>
              <a:ext cx="46440" cy="11520"/>
            </a:xfrm>
            <a:custGeom>
              <a:avLst/>
              <a:gdLst/>
              <a:ahLst/>
              <a:rect l="l" t="t" r="r" b="b"/>
              <a:pathLst>
                <a:path w="1682" h="533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43"/>
            <p:cNvSpPr/>
            <p:nvPr/>
          </p:nvSpPr>
          <p:spPr>
            <a:xfrm>
              <a:off x="1942920" y="3281040"/>
              <a:ext cx="33840" cy="11160"/>
            </a:xfrm>
            <a:custGeom>
              <a:avLst/>
              <a:gdLst/>
              <a:ahLst/>
              <a:rect l="l" t="t" r="r" b="b"/>
              <a:pathLst>
                <a:path w="1220" h="512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4"/>
            <p:cNvSpPr/>
            <p:nvPr/>
          </p:nvSpPr>
          <p:spPr>
            <a:xfrm>
              <a:off x="1686960" y="3181680"/>
              <a:ext cx="311400" cy="138600"/>
            </a:xfrm>
            <a:custGeom>
              <a:avLst/>
              <a:gdLst/>
              <a:ahLst/>
              <a:rect l="l" t="t" r="r" b="b"/>
              <a:pathLst>
                <a:path w="11179" h="6219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5"/>
            <p:cNvSpPr/>
            <p:nvPr/>
          </p:nvSpPr>
          <p:spPr>
            <a:xfrm>
              <a:off x="1484640" y="3532680"/>
              <a:ext cx="733320" cy="522720"/>
            </a:xfrm>
            <a:custGeom>
              <a:avLst/>
              <a:gdLst/>
              <a:ahLst/>
              <a:rect l="l" t="t" r="r" b="b"/>
              <a:pathLst>
                <a:path w="26301" h="23402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6"/>
            <p:cNvSpPr/>
            <p:nvPr/>
          </p:nvSpPr>
          <p:spPr>
            <a:xfrm>
              <a:off x="1960200" y="3549600"/>
              <a:ext cx="83160" cy="276840"/>
            </a:xfrm>
            <a:custGeom>
              <a:avLst/>
              <a:gdLst/>
              <a:ahLst/>
              <a:rect l="l" t="t" r="r" b="b"/>
              <a:pathLst>
                <a:path w="2992" h="12399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7"/>
            <p:cNvSpPr/>
            <p:nvPr/>
          </p:nvSpPr>
          <p:spPr>
            <a:xfrm>
              <a:off x="2034720" y="3681360"/>
              <a:ext cx="158400" cy="102960"/>
            </a:xfrm>
            <a:custGeom>
              <a:avLst/>
              <a:gdLst/>
              <a:ahLst/>
              <a:rect l="l" t="t" r="r" b="b"/>
              <a:pathLst>
                <a:path w="5698" h="4614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48"/>
            <p:cNvSpPr/>
            <p:nvPr/>
          </p:nvSpPr>
          <p:spPr>
            <a:xfrm>
              <a:off x="1518120" y="3681720"/>
              <a:ext cx="79200" cy="199080"/>
            </a:xfrm>
            <a:custGeom>
              <a:avLst/>
              <a:gdLst/>
              <a:ahLst/>
              <a:rect l="l" t="t" r="r" b="b"/>
              <a:pathLst>
                <a:path w="2858" h="8923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49"/>
            <p:cNvSpPr/>
            <p:nvPr/>
          </p:nvSpPr>
          <p:spPr>
            <a:xfrm>
              <a:off x="1851120" y="3537360"/>
              <a:ext cx="138960" cy="66600"/>
            </a:xfrm>
            <a:custGeom>
              <a:avLst/>
              <a:gdLst/>
              <a:ahLst/>
              <a:rect l="l" t="t" r="r" b="b"/>
              <a:pathLst>
                <a:path w="4995" h="2993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50"/>
            <p:cNvSpPr/>
            <p:nvPr/>
          </p:nvSpPr>
          <p:spPr>
            <a:xfrm>
              <a:off x="1693080" y="3487320"/>
              <a:ext cx="212760" cy="156960"/>
            </a:xfrm>
            <a:custGeom>
              <a:avLst/>
              <a:gdLst/>
              <a:ahLst/>
              <a:rect l="l" t="t" r="r" b="b"/>
              <a:pathLst>
                <a:path w="7637" h="7036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51"/>
            <p:cNvSpPr/>
            <p:nvPr/>
          </p:nvSpPr>
          <p:spPr>
            <a:xfrm>
              <a:off x="1818360" y="3579480"/>
              <a:ext cx="32400" cy="270000"/>
            </a:xfrm>
            <a:custGeom>
              <a:avLst/>
              <a:gdLst/>
              <a:ahLst/>
              <a:rect l="l" t="t" r="r" b="b"/>
              <a:pathLst>
                <a:path w="1170" h="12098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52"/>
            <p:cNvSpPr/>
            <p:nvPr/>
          </p:nvSpPr>
          <p:spPr>
            <a:xfrm>
              <a:off x="1688760" y="3528000"/>
              <a:ext cx="124560" cy="94320"/>
            </a:xfrm>
            <a:custGeom>
              <a:avLst/>
              <a:gdLst/>
              <a:ahLst/>
              <a:rect l="l" t="t" r="r" b="b"/>
              <a:pathLst>
                <a:path w="4479" h="4228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53"/>
            <p:cNvSpPr/>
            <p:nvPr/>
          </p:nvSpPr>
          <p:spPr>
            <a:xfrm>
              <a:off x="1828080" y="3503160"/>
              <a:ext cx="78480" cy="114120"/>
            </a:xfrm>
            <a:custGeom>
              <a:avLst/>
              <a:gdLst/>
              <a:ahLst/>
              <a:rect l="l" t="t" r="r" b="b"/>
              <a:pathLst>
                <a:path w="2824" h="5114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54"/>
            <p:cNvSpPr/>
            <p:nvPr/>
          </p:nvSpPr>
          <p:spPr>
            <a:xfrm>
              <a:off x="2104560" y="3515760"/>
              <a:ext cx="208440" cy="207360"/>
            </a:xfrm>
            <a:custGeom>
              <a:avLst/>
              <a:gdLst/>
              <a:ahLst/>
              <a:rect l="l" t="t" r="r" b="b"/>
              <a:pathLst>
                <a:path w="7486" h="9291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55"/>
            <p:cNvSpPr/>
            <p:nvPr/>
          </p:nvSpPr>
          <p:spPr>
            <a:xfrm>
              <a:off x="1454760" y="3606120"/>
              <a:ext cx="802080" cy="464400"/>
            </a:xfrm>
            <a:custGeom>
              <a:avLst/>
              <a:gdLst/>
              <a:ahLst/>
              <a:rect l="l" t="t" r="r" b="b"/>
              <a:pathLst>
                <a:path w="28773" h="20785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56"/>
            <p:cNvSpPr/>
            <p:nvPr/>
          </p:nvSpPr>
          <p:spPr>
            <a:xfrm>
              <a:off x="2223720" y="3636360"/>
              <a:ext cx="24480" cy="38880"/>
            </a:xfrm>
            <a:custGeom>
              <a:avLst/>
              <a:gdLst/>
              <a:ahLst/>
              <a:rect l="l" t="t" r="r" b="b"/>
              <a:pathLst>
                <a:path w="887" h="1756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57"/>
            <p:cNvSpPr/>
            <p:nvPr/>
          </p:nvSpPr>
          <p:spPr>
            <a:xfrm>
              <a:off x="1335960" y="3561120"/>
              <a:ext cx="382680" cy="329400"/>
            </a:xfrm>
            <a:custGeom>
              <a:avLst/>
              <a:gdLst/>
              <a:ahLst/>
              <a:rect l="l" t="t" r="r" b="b"/>
              <a:pathLst>
                <a:path w="13736" h="14754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8"/>
            <p:cNvSpPr/>
            <p:nvPr/>
          </p:nvSpPr>
          <p:spPr>
            <a:xfrm>
              <a:off x="1486080" y="3565800"/>
              <a:ext cx="235080" cy="325080"/>
            </a:xfrm>
            <a:custGeom>
              <a:avLst/>
              <a:gdLst/>
              <a:ahLst/>
              <a:rect l="l" t="t" r="r" b="b"/>
              <a:pathLst>
                <a:path w="8438" h="14554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4" name="Group 59"/>
          <p:cNvGrpSpPr/>
          <p:nvPr/>
        </p:nvGrpSpPr>
        <p:grpSpPr>
          <a:xfrm>
            <a:off x="6605280" y="3094200"/>
            <a:ext cx="1206720" cy="972360"/>
            <a:chOff x="6605280" y="3094200"/>
            <a:chExt cx="1206720" cy="972360"/>
          </a:xfrm>
        </p:grpSpPr>
        <p:sp>
          <p:nvSpPr>
            <p:cNvPr id="685" name="CustomShape 60"/>
            <p:cNvSpPr/>
            <p:nvPr/>
          </p:nvSpPr>
          <p:spPr>
            <a:xfrm>
              <a:off x="6747480" y="3478680"/>
              <a:ext cx="39240" cy="2520"/>
            </a:xfrm>
            <a:custGeom>
              <a:avLst/>
              <a:gdLst/>
              <a:ahLst/>
              <a:rect l="l" t="t" r="r" b="b"/>
              <a:pathLst>
                <a:path w="1422" h="126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1"/>
            <p:cNvSpPr/>
            <p:nvPr/>
          </p:nvSpPr>
          <p:spPr>
            <a:xfrm>
              <a:off x="7621920" y="3783960"/>
              <a:ext cx="172080" cy="179640"/>
            </a:xfrm>
            <a:custGeom>
              <a:avLst/>
              <a:gdLst/>
              <a:ahLst/>
              <a:rect l="l" t="t" r="r" b="b"/>
              <a:pathLst>
                <a:path w="6183" h="8055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62"/>
            <p:cNvSpPr/>
            <p:nvPr/>
          </p:nvSpPr>
          <p:spPr>
            <a:xfrm>
              <a:off x="6905520" y="3521160"/>
              <a:ext cx="906480" cy="545400"/>
            </a:xfrm>
            <a:custGeom>
              <a:avLst/>
              <a:gdLst/>
              <a:ahLst/>
              <a:rect l="l" t="t" r="r" b="b"/>
              <a:pathLst>
                <a:path w="32515" h="24416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63"/>
            <p:cNvSpPr/>
            <p:nvPr/>
          </p:nvSpPr>
          <p:spPr>
            <a:xfrm>
              <a:off x="7244280" y="3515400"/>
              <a:ext cx="204120" cy="95760"/>
            </a:xfrm>
            <a:custGeom>
              <a:avLst/>
              <a:gdLst/>
              <a:ahLst/>
              <a:rect l="l" t="t" r="r" b="b"/>
              <a:pathLst>
                <a:path w="7336" h="4303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64"/>
            <p:cNvSpPr/>
            <p:nvPr/>
          </p:nvSpPr>
          <p:spPr>
            <a:xfrm>
              <a:off x="7558920" y="3548520"/>
              <a:ext cx="68040" cy="258840"/>
            </a:xfrm>
            <a:custGeom>
              <a:avLst/>
              <a:gdLst/>
              <a:ahLst/>
              <a:rect l="l" t="t" r="r" b="b"/>
              <a:pathLst>
                <a:path w="2457" h="11597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65"/>
            <p:cNvSpPr/>
            <p:nvPr/>
          </p:nvSpPr>
          <p:spPr>
            <a:xfrm>
              <a:off x="7084800" y="3538800"/>
              <a:ext cx="89280" cy="288720"/>
            </a:xfrm>
            <a:custGeom>
              <a:avLst/>
              <a:gdLst/>
              <a:ahLst/>
              <a:rect l="l" t="t" r="r" b="b"/>
              <a:pathLst>
                <a:path w="3209" h="12935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66"/>
            <p:cNvSpPr/>
            <p:nvPr/>
          </p:nvSpPr>
          <p:spPr>
            <a:xfrm>
              <a:off x="7595280" y="3760920"/>
              <a:ext cx="213120" cy="97920"/>
            </a:xfrm>
            <a:custGeom>
              <a:avLst/>
              <a:gdLst/>
              <a:ahLst/>
              <a:rect l="l" t="t" r="r" b="b"/>
              <a:pathLst>
                <a:path w="7654" h="4396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67"/>
            <p:cNvSpPr/>
            <p:nvPr/>
          </p:nvSpPr>
          <p:spPr>
            <a:xfrm>
              <a:off x="6930720" y="3676320"/>
              <a:ext cx="165960" cy="107280"/>
            </a:xfrm>
            <a:custGeom>
              <a:avLst/>
              <a:gdLst/>
              <a:ahLst/>
              <a:rect l="l" t="t" r="r" b="b"/>
              <a:pathLst>
                <a:path w="5966" h="4815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68"/>
            <p:cNvSpPr/>
            <p:nvPr/>
          </p:nvSpPr>
          <p:spPr>
            <a:xfrm>
              <a:off x="7094880" y="3094200"/>
              <a:ext cx="391680" cy="212400"/>
            </a:xfrm>
            <a:custGeom>
              <a:avLst/>
              <a:gdLst/>
              <a:ahLst/>
              <a:rect l="l" t="t" r="r" b="b"/>
              <a:pathLst>
                <a:path w="14053" h="9517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69"/>
            <p:cNvSpPr/>
            <p:nvPr/>
          </p:nvSpPr>
          <p:spPr>
            <a:xfrm>
              <a:off x="7148880" y="3166560"/>
              <a:ext cx="296640" cy="442800"/>
            </a:xfrm>
            <a:custGeom>
              <a:avLst/>
              <a:gdLst/>
              <a:ahLst/>
              <a:rect l="l" t="t" r="r" b="b"/>
              <a:pathLst>
                <a:path w="10645" h="19827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70"/>
            <p:cNvSpPr/>
            <p:nvPr/>
          </p:nvSpPr>
          <p:spPr>
            <a:xfrm>
              <a:off x="7291800" y="3288240"/>
              <a:ext cx="25200" cy="18000"/>
            </a:xfrm>
            <a:custGeom>
              <a:avLst/>
              <a:gdLst/>
              <a:ahLst/>
              <a:rect l="l" t="t" r="r" b="b"/>
              <a:pathLst>
                <a:path w="920" h="824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71"/>
            <p:cNvSpPr/>
            <p:nvPr/>
          </p:nvSpPr>
          <p:spPr>
            <a:xfrm>
              <a:off x="7278480" y="3282120"/>
              <a:ext cx="40680" cy="9720"/>
            </a:xfrm>
            <a:custGeom>
              <a:avLst/>
              <a:gdLst/>
              <a:ahLst/>
              <a:rect l="l" t="t" r="r" b="b"/>
              <a:pathLst>
                <a:path w="1472" h="451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72"/>
            <p:cNvSpPr/>
            <p:nvPr/>
          </p:nvSpPr>
          <p:spPr>
            <a:xfrm>
              <a:off x="7171920" y="3288240"/>
              <a:ext cx="25200" cy="18000"/>
            </a:xfrm>
            <a:custGeom>
              <a:avLst/>
              <a:gdLst/>
              <a:ahLst/>
              <a:rect l="l" t="t" r="r" b="b"/>
              <a:pathLst>
                <a:path w="920" h="824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73"/>
            <p:cNvSpPr/>
            <p:nvPr/>
          </p:nvSpPr>
          <p:spPr>
            <a:xfrm>
              <a:off x="7157160" y="3282480"/>
              <a:ext cx="40680" cy="9720"/>
            </a:xfrm>
            <a:custGeom>
              <a:avLst/>
              <a:gdLst/>
              <a:ahLst/>
              <a:rect l="l" t="t" r="r" b="b"/>
              <a:pathLst>
                <a:path w="1472" h="453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74"/>
            <p:cNvSpPr/>
            <p:nvPr/>
          </p:nvSpPr>
          <p:spPr>
            <a:xfrm>
              <a:off x="7210800" y="3284640"/>
              <a:ext cx="29520" cy="77040"/>
            </a:xfrm>
            <a:custGeom>
              <a:avLst/>
              <a:gdLst/>
              <a:ahLst/>
              <a:rect l="l" t="t" r="r" b="b"/>
              <a:pathLst>
                <a:path w="1070" h="346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75"/>
            <p:cNvSpPr/>
            <p:nvPr/>
          </p:nvSpPr>
          <p:spPr>
            <a:xfrm>
              <a:off x="7224120" y="3367440"/>
              <a:ext cx="59400" cy="24840"/>
            </a:xfrm>
            <a:custGeom>
              <a:avLst/>
              <a:gdLst/>
              <a:ahLst/>
              <a:rect l="l" t="t" r="r" b="b"/>
              <a:pathLst>
                <a:path w="2140" h="1129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76"/>
            <p:cNvSpPr/>
            <p:nvPr/>
          </p:nvSpPr>
          <p:spPr>
            <a:xfrm>
              <a:off x="7244640" y="3436920"/>
              <a:ext cx="100440" cy="46080"/>
            </a:xfrm>
            <a:custGeom>
              <a:avLst/>
              <a:gdLst/>
              <a:ahLst/>
              <a:rect l="l" t="t" r="r" b="b"/>
              <a:pathLst>
                <a:path w="3610" h="2073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77"/>
            <p:cNvSpPr/>
            <p:nvPr/>
          </p:nvSpPr>
          <p:spPr>
            <a:xfrm>
              <a:off x="7437600" y="3259440"/>
              <a:ext cx="56160" cy="72360"/>
            </a:xfrm>
            <a:custGeom>
              <a:avLst/>
              <a:gdLst/>
              <a:ahLst/>
              <a:rect l="l" t="t" r="r" b="b"/>
              <a:pathLst>
                <a:path w="2022" h="3245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78"/>
            <p:cNvSpPr/>
            <p:nvPr/>
          </p:nvSpPr>
          <p:spPr>
            <a:xfrm>
              <a:off x="7451280" y="3274560"/>
              <a:ext cx="24480" cy="40320"/>
            </a:xfrm>
            <a:custGeom>
              <a:avLst/>
              <a:gdLst/>
              <a:ahLst/>
              <a:rect l="l" t="t" r="r" b="b"/>
              <a:pathLst>
                <a:path w="887" h="1815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79"/>
            <p:cNvSpPr/>
            <p:nvPr/>
          </p:nvSpPr>
          <p:spPr>
            <a:xfrm>
              <a:off x="7271280" y="3255480"/>
              <a:ext cx="48960" cy="12240"/>
            </a:xfrm>
            <a:custGeom>
              <a:avLst/>
              <a:gdLst/>
              <a:ahLst/>
              <a:rect l="l" t="t" r="r" b="b"/>
              <a:pathLst>
                <a:path w="1768" h="563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80"/>
            <p:cNvSpPr/>
            <p:nvPr/>
          </p:nvSpPr>
          <p:spPr>
            <a:xfrm>
              <a:off x="7157160" y="3258360"/>
              <a:ext cx="34920" cy="11520"/>
            </a:xfrm>
            <a:custGeom>
              <a:avLst/>
              <a:gdLst/>
              <a:ahLst/>
              <a:rect l="l" t="t" r="r" b="b"/>
              <a:pathLst>
                <a:path w="1268" h="535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81"/>
            <p:cNvSpPr/>
            <p:nvPr/>
          </p:nvSpPr>
          <p:spPr>
            <a:xfrm>
              <a:off x="7134480" y="3155040"/>
              <a:ext cx="325080" cy="144720"/>
            </a:xfrm>
            <a:custGeom>
              <a:avLst/>
              <a:gdLst/>
              <a:ahLst/>
              <a:rect l="l" t="t" r="r" b="b"/>
              <a:pathLst>
                <a:path w="11663" h="6486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82"/>
            <p:cNvSpPr/>
            <p:nvPr/>
          </p:nvSpPr>
          <p:spPr>
            <a:xfrm>
              <a:off x="6682320" y="3321720"/>
              <a:ext cx="264960" cy="277920"/>
            </a:xfrm>
            <a:custGeom>
              <a:avLst/>
              <a:gdLst/>
              <a:ahLst/>
              <a:rect l="l" t="t" r="r" b="b"/>
              <a:pathLst>
                <a:path w="9508" h="12449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83"/>
            <p:cNvSpPr/>
            <p:nvPr/>
          </p:nvSpPr>
          <p:spPr>
            <a:xfrm>
              <a:off x="6851160" y="3315240"/>
              <a:ext cx="112320" cy="264240"/>
            </a:xfrm>
            <a:custGeom>
              <a:avLst/>
              <a:gdLst/>
              <a:ahLst/>
              <a:rect l="l" t="t" r="r" b="b"/>
              <a:pathLst>
                <a:path w="4044" h="11831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84"/>
            <p:cNvSpPr/>
            <p:nvPr/>
          </p:nvSpPr>
          <p:spPr>
            <a:xfrm>
              <a:off x="6759000" y="3384360"/>
              <a:ext cx="18360" cy="11880"/>
            </a:xfrm>
            <a:custGeom>
              <a:avLst/>
              <a:gdLst/>
              <a:ahLst/>
              <a:rect l="l" t="t" r="r" b="b"/>
              <a:pathLst>
                <a:path w="675" h="555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85"/>
            <p:cNvSpPr/>
            <p:nvPr/>
          </p:nvSpPr>
          <p:spPr>
            <a:xfrm>
              <a:off x="6605280" y="3426480"/>
              <a:ext cx="467640" cy="527400"/>
            </a:xfrm>
            <a:custGeom>
              <a:avLst/>
              <a:gdLst/>
              <a:ahLst/>
              <a:rect l="l" t="t" r="r" b="b"/>
              <a:pathLst>
                <a:path w="16777" h="23613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1" name="CustomShape 86"/>
          <p:cNvSpPr/>
          <p:nvPr/>
        </p:nvSpPr>
        <p:spPr>
          <a:xfrm>
            <a:off x="4427280" y="2350440"/>
            <a:ext cx="154440" cy="67212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Google Shape;1148;p8" descr=""/>
          <p:cNvPicPr/>
          <p:nvPr/>
        </p:nvPicPr>
        <p:blipFill>
          <a:blip r:embed="rId2"/>
          <a:stretch/>
        </p:blipFill>
        <p:spPr>
          <a:xfrm>
            <a:off x="4783680" y="4650480"/>
            <a:ext cx="990360" cy="483120"/>
          </a:xfrm>
          <a:prstGeom prst="rect">
            <a:avLst/>
          </a:prstGeom>
          <a:ln>
            <a:noFill/>
          </a:ln>
        </p:spPr>
      </p:pic>
      <p:pic>
        <p:nvPicPr>
          <p:cNvPr id="713" name="Google Shape;1150;p8" descr=""/>
          <p:cNvPicPr/>
          <p:nvPr/>
        </p:nvPicPr>
        <p:blipFill>
          <a:blip r:embed="rId3"/>
          <a:stretch/>
        </p:blipFill>
        <p:spPr>
          <a:xfrm>
            <a:off x="3381480" y="4743000"/>
            <a:ext cx="869400" cy="283320"/>
          </a:xfrm>
          <a:prstGeom prst="rect">
            <a:avLst/>
          </a:prstGeom>
          <a:ln>
            <a:noFill/>
          </a:ln>
        </p:spPr>
      </p:pic>
      <p:pic>
        <p:nvPicPr>
          <p:cNvPr id="714" name="Google Shape;1151;p8" descr=""/>
          <p:cNvPicPr/>
          <p:nvPr/>
        </p:nvPicPr>
        <p:blipFill>
          <a:blip r:embed="rId4"/>
          <a:stretch/>
        </p:blipFill>
        <p:spPr>
          <a:xfrm>
            <a:off x="6139800" y="4714200"/>
            <a:ext cx="1120320" cy="354600"/>
          </a:xfrm>
          <a:prstGeom prst="rect">
            <a:avLst/>
          </a:prstGeom>
          <a:ln>
            <a:noFill/>
          </a:ln>
        </p:spPr>
      </p:pic>
      <p:sp>
        <p:nvSpPr>
          <p:cNvPr id="715" name="CustomShape 87"/>
          <p:cNvSpPr/>
          <p:nvPr/>
        </p:nvSpPr>
        <p:spPr>
          <a:xfrm>
            <a:off x="977760" y="56520"/>
            <a:ext cx="7287840" cy="8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1d1d1b"/>
                </a:solidFill>
                <a:latin typeface="Shadows Into Light"/>
                <a:ea typeface="Shadows Into Light"/>
              </a:rPr>
              <a:t>Architettura Software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716" name="Immagine 190" descr="Immagine che contiene segnale, orologio&#10;&#10;Descrizione generata automaticamente"/>
          <p:cNvPicPr/>
          <p:nvPr/>
        </p:nvPicPr>
        <p:blipFill>
          <a:blip r:embed="rId5"/>
          <a:stretch/>
        </p:blipFill>
        <p:spPr>
          <a:xfrm>
            <a:off x="1686600" y="4746600"/>
            <a:ext cx="1096920" cy="297720"/>
          </a:xfrm>
          <a:prstGeom prst="rect">
            <a:avLst/>
          </a:prstGeom>
          <a:ln>
            <a:noFill/>
          </a:ln>
        </p:spPr>
      </p:pic>
      <p:sp>
        <p:nvSpPr>
          <p:cNvPr id="717" name="CustomShape 88"/>
          <p:cNvSpPr/>
          <p:nvPr/>
        </p:nvSpPr>
        <p:spPr>
          <a:xfrm>
            <a:off x="1233000" y="4080960"/>
            <a:ext cx="116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1448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Montserrat"/>
                <a:ea typeface="Arial"/>
              </a:rPr>
              <a:t>Manager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18" name="CustomShape 89"/>
          <p:cNvSpPr/>
          <p:nvPr/>
        </p:nvSpPr>
        <p:spPr>
          <a:xfrm>
            <a:off x="6513840" y="4048200"/>
            <a:ext cx="1566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14480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Dipendente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719" name="CustomShape 90"/>
          <p:cNvSpPr/>
          <p:nvPr/>
        </p:nvSpPr>
        <p:spPr>
          <a:xfrm>
            <a:off x="3518280" y="1969920"/>
            <a:ext cx="194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14480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Montserrat"/>
                <a:ea typeface="Arial"/>
              </a:rPr>
              <a:t>Amministratore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720" name="CustomShape 91"/>
          <p:cNvSpPr/>
          <p:nvPr/>
        </p:nvSpPr>
        <p:spPr>
          <a:xfrm>
            <a:off x="7548840" y="2528640"/>
            <a:ext cx="1613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Josefin Sans"/>
                <a:ea typeface="Arial"/>
              </a:rPr>
              <a:t>Impiegato dell'azienda che usufruisce dello Smart Working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21" name="CustomShape 92"/>
          <p:cNvSpPr/>
          <p:nvPr/>
        </p:nvSpPr>
        <p:spPr>
          <a:xfrm>
            <a:off x="436680" y="2500560"/>
            <a:ext cx="12700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Josefin Sans"/>
                <a:ea typeface="Arial"/>
              </a:rPr>
              <a:t>Dipendente responsabile della gestione dei progetti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22" name="CustomShape 93"/>
          <p:cNvSpPr/>
          <p:nvPr/>
        </p:nvSpPr>
        <p:spPr>
          <a:xfrm>
            <a:off x="4851720" y="1010520"/>
            <a:ext cx="1613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Josefin Sans"/>
                <a:ea typeface="Arial"/>
              </a:rPr>
              <a:t>Incaricato della gestione del software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23" name="CustomShape 94"/>
          <p:cNvSpPr/>
          <p:nvPr/>
        </p:nvSpPr>
        <p:spPr>
          <a:xfrm rot="5400000">
            <a:off x="3057480" y="2990520"/>
            <a:ext cx="151560" cy="148176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CustomShape 95"/>
          <p:cNvSpPr/>
          <p:nvPr/>
        </p:nvSpPr>
        <p:spPr>
          <a:xfrm rot="5400000">
            <a:off x="5769000" y="2994120"/>
            <a:ext cx="158760" cy="148176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Application>LibreOffice/6.3.4.2.0$Linux_X86_64 LibreOffice_project/30$Build-2</Application>
  <Words>288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2020-02-13T10:21:34Z</dcterms:created>
  <dc:creator>CLARA MONACO</dc:creator>
  <dc:description/>
  <dc:language>it-IT</dc:language>
  <cp:lastModifiedBy/>
  <dcterms:modified xsi:type="dcterms:W3CDTF">2020-02-17T16:47:59Z</dcterms:modified>
  <cp:revision>20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Presentazione su schermo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