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a Piraja" initials="CP" lastIdx="3" clrIdx="0">
    <p:extLst>
      <p:ext uri="{19B8F6BF-5375-455C-9EA6-DF929625EA0E}">
        <p15:presenceInfo xmlns:p15="http://schemas.microsoft.com/office/powerpoint/2012/main" userId="Clara Piraj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0T15:21:33.680" idx="1">
    <p:pos x="10" y="10"/>
    <p:text>What did you build and how does it work?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0T15:21:37.680" idx="2">
    <p:pos x="10" y="10"/>
    <p:text>What is the purpose and objective of your dashboard?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0T15:22:17.511" idx="3">
    <p:pos x="10" y="10"/>
    <p:text>What does this dashboard teach us about your data source?</p:text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789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6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9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9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9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8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9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4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8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8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8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41DFD-06BD-4D8D-B363-F524B1E3DB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72" r="2504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300EC-D523-4C9D-AA14-108F2122D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7709" y="-101600"/>
            <a:ext cx="4224251" cy="4428097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>
                <a:latin typeface="Aharoni" panose="020B0604020202020204" pitchFamily="2" charset="-79"/>
                <a:cs typeface="Aharoni" panose="020B0604020202020204" pitchFamily="2" charset="-79"/>
              </a:rPr>
              <a:t>How the people in Gotham created Batman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F5B78-B8F5-4E4B-89B6-3A35E254F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ctr"/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A Power BI Word Cloud Presentation</a:t>
            </a:r>
          </a:p>
          <a:p>
            <a:pPr algn="ctr"/>
            <a:r>
              <a:rPr lang="en-US" sz="1100" dirty="0">
                <a:latin typeface="Aharoni" panose="02010803020104030203" pitchFamily="2" charset="-79"/>
                <a:cs typeface="Aharoni" panose="02010803020104030203" pitchFamily="2" charset="-79"/>
              </a:rPr>
              <a:t>By Clara </a:t>
            </a:r>
            <a:r>
              <a:rPr lang="en-US" sz="1100" dirty="0" err="1">
                <a:latin typeface="Aharoni" panose="02010803020104030203" pitchFamily="2" charset="-79"/>
                <a:cs typeface="Aharoni" panose="02010803020104030203" pitchFamily="2" charset="-79"/>
              </a:rPr>
              <a:t>Domingues</a:t>
            </a:r>
            <a:endParaRPr lang="en-US" sz="11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6372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E6EFEE-6516-482C-B143-F97F9BF89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F0D2C0-CD0C-470C-8851-D8B2CC417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748766" y="3248002"/>
            <a:ext cx="5688917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29B43E8-B678-4E87-8D83-FB16AED17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96" r="1" b="1"/>
          <a:stretch/>
        </p:blipFill>
        <p:spPr>
          <a:xfrm>
            <a:off x="583656" y="499236"/>
            <a:ext cx="11024687" cy="568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8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939C-3AEA-4B26-A587-528DE021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C545B-DDA3-4005-B167-9CDAA0990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7A0A2E-2DBE-40E4-AF19-173032427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889"/>
            <a:ext cx="12192000" cy="642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7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5A2F24-92EB-453F-84BF-C4CFCCD7C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18739"/>
          <a:stretch/>
        </p:blipFill>
        <p:spPr>
          <a:xfrm>
            <a:off x="352751" y="302429"/>
            <a:ext cx="11550506" cy="605392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917461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16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Aharoni</vt:lpstr>
      <vt:lpstr>Arial</vt:lpstr>
      <vt:lpstr>Avenir Next LT Pro</vt:lpstr>
      <vt:lpstr>Calibri</vt:lpstr>
      <vt:lpstr>AccentBoxVTI</vt:lpstr>
      <vt:lpstr>How the people in Gotham created Batman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people in Gotham created Batman</dc:title>
  <dc:creator>Clara Piraja</dc:creator>
  <cp:lastModifiedBy>Clara Piraja</cp:lastModifiedBy>
  <cp:revision>2</cp:revision>
  <dcterms:created xsi:type="dcterms:W3CDTF">2021-03-20T20:36:39Z</dcterms:created>
  <dcterms:modified xsi:type="dcterms:W3CDTF">2021-03-20T21:23:00Z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ef5274-90b8-4b3f-8a76-b4c36a43e904_Enabled">
    <vt:lpwstr>true</vt:lpwstr>
  </property>
  <property fmtid="{D5CDD505-2E9C-101B-9397-08002B2CF9AE}" pid="3" name="MSIP_Label_03ef5274-90b8-4b3f-8a76-b4c36a43e904_SetDate">
    <vt:lpwstr>2021-03-20T20:36:39Z</vt:lpwstr>
  </property>
  <property fmtid="{D5CDD505-2E9C-101B-9397-08002B2CF9AE}" pid="4" name="MSIP_Label_03ef5274-90b8-4b3f-8a76-b4c36a43e904_Method">
    <vt:lpwstr>Standard</vt:lpwstr>
  </property>
  <property fmtid="{D5CDD505-2E9C-101B-9397-08002B2CF9AE}" pid="5" name="MSIP_Label_03ef5274-90b8-4b3f-8a76-b4c36a43e904_Name">
    <vt:lpwstr>Not Protected_2</vt:lpwstr>
  </property>
  <property fmtid="{D5CDD505-2E9C-101B-9397-08002B2CF9AE}" pid="6" name="MSIP_Label_03ef5274-90b8-4b3f-8a76-b4c36a43e904_SiteId">
    <vt:lpwstr>61e6eeb3-5fd7-4aaa-ae3c-61e8deb09b79</vt:lpwstr>
  </property>
  <property fmtid="{D5CDD505-2E9C-101B-9397-08002B2CF9AE}" pid="7" name="MSIP_Label_03ef5274-90b8-4b3f-8a76-b4c36a43e904_ActionId">
    <vt:lpwstr>35dcc7ca-09ad-4306-8fff-204ff22098f3</vt:lpwstr>
  </property>
  <property fmtid="{D5CDD505-2E9C-101B-9397-08002B2CF9AE}" pid="8" name="MSIP_Label_03ef5274-90b8-4b3f-8a76-b4c36a43e904_ContentBits">
    <vt:lpwstr>0</vt:lpwstr>
  </property>
</Properties>
</file>