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Sobreira Pirajá Monfredine Domingues" initials="CSPMD" lastIdx="3" clrIdx="0">
    <p:extLst>
      <p:ext uri="{19B8F6BF-5375-455C-9EA6-DF929625EA0E}">
        <p15:presenceInfo xmlns:p15="http://schemas.microsoft.com/office/powerpoint/2012/main" userId="S::clarapiraja@churchofjesuschrist.org::ec9014b6-2e35-48df-8367-a79cbb7ea7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15:33:02.648" idx="1">
    <p:pos x="664" y="455"/>
    <p:text>What did you build and how does it work?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15:33:07.369" idx="2">
    <p:pos x="10" y="10"/>
    <p:text>What is the purpose and objective of your project?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15:33:27.371" idx="3">
    <p:pos x="10" y="10"/>
    <p:text>What does this your solution teach us about predicting house prices?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333C-5DEC-497A-811D-E0C2A54FD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CF8B0-EEA2-455B-B23B-DD6D7CBAB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3484A-D656-43EC-9B38-D19ECEEF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CAA2-DD20-4F85-842D-A1E0440C23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5D2A-B4AC-48FC-83B9-F1A9D042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BC503-3470-4E6D-9F69-D3F3BC19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822-0F0B-4BAD-9EE7-5B5750CC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7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505A-D7E8-47CD-B789-769919A9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BF703-3BC4-49B5-8316-3EAC679D0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7175B-9DFF-468A-A4D4-A73E9CEF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CAA2-DD20-4F85-842D-A1E0440C23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BDF2-9B8A-4DDF-B45E-0D877104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0808-CE60-42BB-969F-D78737AC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822-0F0B-4BAD-9EE7-5B5750CC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65732-C2F5-487E-939A-81E71925C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076F7-340C-4240-9F82-9C0890105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B0542-ECBF-4665-97BE-4615B5E6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CAA2-DD20-4F85-842D-A1E0440C23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54E7-2385-4A46-AEC0-70C043AE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726B-06C5-418E-903A-4A302635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822-0F0B-4BAD-9EE7-5B5750CC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8B65-6963-452F-B521-38645568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FCC1-1762-412B-8A26-B097158C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A171E-548B-4CFA-AFA6-46CD78A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CAA2-DD20-4F85-842D-A1E0440C23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3C65-DCEE-46D0-BE26-E1500C0C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BD61-1980-4788-A196-E15CE2BF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822-0F0B-4BAD-9EE7-5B5750CC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8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BC73-6AB6-4844-BE79-BBAED2F0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6531D-10C7-4326-9339-E9955472E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C9D7-A520-4EAF-9440-FCCB2ED2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CAA2-DD20-4F85-842D-A1E0440C23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89EA-CB77-4F60-944B-626A2A84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A111-B13C-487A-B788-29788756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822-0F0B-4BAD-9EE7-5B5750CC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1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7694-A10C-42A1-88B9-B5896A21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BEEA-C16F-434F-AD2A-395CD0202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D09DE-0D3E-420A-B2D6-55E8B657C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0C95F-E345-448A-8B04-37202133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CAA2-DD20-4F85-842D-A1E0440C23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38E5D-777C-4B4A-BDFF-AF771397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094D5-0213-4EC9-BD3E-F71E0887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822-0F0B-4BAD-9EE7-5B5750CC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7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D962-5CCC-4564-8CC4-843A5DC5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24006-97F8-4443-8F36-551311BFB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49236-F3DA-49C4-B61B-0D476436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CA01D-1593-4F75-8F0E-154629F38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09EFB-183A-4E2A-A9F5-FBF9401C8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9C41D-E59F-4C81-B57F-1DC607F2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CAA2-DD20-4F85-842D-A1E0440C23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1F07C-A5DE-473F-9778-CD5ED4B9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531F2-FAF7-449B-9A9A-18C5ABCD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822-0F0B-4BAD-9EE7-5B5750CC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6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D61C-2E1B-4230-B121-CFB298A6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39BD9-31A5-4B00-B025-96FDDD92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CAA2-DD20-4F85-842D-A1E0440C23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0F0B7-2610-4A69-92C2-F7170B1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7C8EB-966D-461C-8CCC-8DEB372C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822-0F0B-4BAD-9EE7-5B5750CC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8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41B52-3BE7-4431-97A0-0AC04FA7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CAA2-DD20-4F85-842D-A1E0440C23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F8588-4DC6-4017-A9E4-380960E9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37F71-50F5-475B-AEB8-32049818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822-0F0B-4BAD-9EE7-5B5750CC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FCF5-6840-47BA-BF95-1C00A749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B483-79F9-481D-8812-E415EE8B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EE1F-3F4E-4F2E-AAC4-0F0FD521C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089AE-42BC-46F7-B4BF-87F1DF34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CAA2-DD20-4F85-842D-A1E0440C23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59E63-7E8A-4F15-AC3C-B86A361F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F3BF7-0799-4B50-86B4-FA02EFB7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822-0F0B-4BAD-9EE7-5B5750CC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7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5E19-75D9-410F-8766-BCEEF54C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FE992-0ADC-4688-BB11-443DE860F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6A60B-59FE-4208-9C1E-BE6B505C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2FA54-4C33-4B16-BAED-F824DBAB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CAA2-DD20-4F85-842D-A1E0440C23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CC005-491E-41E1-B936-D6D07FA7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282E2-136E-4D70-96D1-01332246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822-0F0B-4BAD-9EE7-5B5750CC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34A6B-1101-4D55-A5A6-63F46EDE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AC53F-90DB-46B9-B1D7-D7C337A4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261F-F0E8-4F55-8E65-FFFBF9C14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CAA2-DD20-4F85-842D-A1E0440C23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FA33-DFB7-4CD8-80CD-69959C114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1CCA-47B5-4911-A7F4-4FD216BA7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7C822-0F0B-4BAD-9EE7-5B5750CC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FC0FE-E5F5-48CB-909D-1BCE58869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 Kaggle: Predict House Prices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FD96F-3018-4AE8-8BC9-ED157BFB2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54" y="3840156"/>
            <a:ext cx="4605340" cy="1655762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Clara Piraja Domingues</a:t>
            </a:r>
          </a:p>
        </p:txBody>
      </p:sp>
      <p:pic>
        <p:nvPicPr>
          <p:cNvPr id="1026" name="Picture 2" descr="Meet the A.I. Landlord That's Building a Single-Family-Home Empire | Fortune">
            <a:extLst>
              <a:ext uri="{FF2B5EF4-FFF2-40B4-BE49-F238E27FC236}">
                <a16:creationId xmlns:a16="http://schemas.microsoft.com/office/drawing/2014/main" id="{4D464604-9765-4197-BE0B-A0401AB80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r="9202" b="-2"/>
          <a:stretch/>
        </p:blipFill>
        <p:spPr bwMode="auto">
          <a:xfrm>
            <a:off x="5800734" y="1057275"/>
            <a:ext cx="5917401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E21B-D908-4ED2-88E6-BFEAD4DA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D896-9DCF-4DBF-935B-F621D3B59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13C34-7454-40D1-8A6D-0573AABC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49"/>
            <a:ext cx="12192000" cy="64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3B1D-CA96-4A24-829F-80CE3C3D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0CAC-F0B0-4463-8BAC-5A06B63A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997A2-72A9-4FA3-8595-130612D97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75"/>
            <a:ext cx="12192000" cy="655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6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97A7F-A9FD-4F59-BDBF-F59E639F6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Kaggle: Predict House Prices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Kaggle: Predict House Prices</dc:title>
  <dc:creator>Clara Sobreira Pirajá Monfredine Domingues</dc:creator>
  <cp:lastModifiedBy>Clara Sobreira Pirajá Monfredine Domingues</cp:lastModifiedBy>
  <cp:revision>2</cp:revision>
  <dcterms:created xsi:type="dcterms:W3CDTF">2021-04-05T21:31:30Z</dcterms:created>
  <dcterms:modified xsi:type="dcterms:W3CDTF">2021-04-05T21:51:01Z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ef5274-90b8-4b3f-8a76-b4c36a43e904_Enabled">
    <vt:lpwstr>true</vt:lpwstr>
  </property>
  <property fmtid="{D5CDD505-2E9C-101B-9397-08002B2CF9AE}" pid="3" name="MSIP_Label_03ef5274-90b8-4b3f-8a76-b4c36a43e904_SetDate">
    <vt:lpwstr>2021-04-05T21:31:31Z</vt:lpwstr>
  </property>
  <property fmtid="{D5CDD505-2E9C-101B-9397-08002B2CF9AE}" pid="4" name="MSIP_Label_03ef5274-90b8-4b3f-8a76-b4c36a43e904_Method">
    <vt:lpwstr>Standard</vt:lpwstr>
  </property>
  <property fmtid="{D5CDD505-2E9C-101B-9397-08002B2CF9AE}" pid="5" name="MSIP_Label_03ef5274-90b8-4b3f-8a76-b4c36a43e904_Name">
    <vt:lpwstr>Not Protected_2</vt:lpwstr>
  </property>
  <property fmtid="{D5CDD505-2E9C-101B-9397-08002B2CF9AE}" pid="6" name="MSIP_Label_03ef5274-90b8-4b3f-8a76-b4c36a43e904_SiteId">
    <vt:lpwstr>61e6eeb3-5fd7-4aaa-ae3c-61e8deb09b79</vt:lpwstr>
  </property>
  <property fmtid="{D5CDD505-2E9C-101B-9397-08002B2CF9AE}" pid="7" name="MSIP_Label_03ef5274-90b8-4b3f-8a76-b4c36a43e904_ActionId">
    <vt:lpwstr>b5db2d52-a546-4449-a95a-913a76762735</vt:lpwstr>
  </property>
  <property fmtid="{D5CDD505-2E9C-101B-9397-08002B2CF9AE}" pid="8" name="MSIP_Label_03ef5274-90b8-4b3f-8a76-b4c36a43e904_ContentBits">
    <vt:lpwstr>0</vt:lpwstr>
  </property>
</Properties>
</file>