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3"/>
  </p:notesMasterIdLst>
  <p:sldIdLst>
    <p:sldId id="256" r:id="rId2"/>
    <p:sldId id="257" r:id="rId3"/>
    <p:sldId id="258" r:id="rId4"/>
    <p:sldId id="259" r:id="rId5"/>
    <p:sldId id="260" r:id="rId6"/>
    <p:sldId id="261" r:id="rId7"/>
    <p:sldId id="262" r:id="rId8"/>
    <p:sldId id="267" r:id="rId9"/>
    <p:sldId id="263" r:id="rId10"/>
    <p:sldId id="265" r:id="rId11"/>
    <p:sldId id="264" r:id="rId12"/>
  </p:sldIdLst>
  <p:sldSz cx="12192000" cy="6858000"/>
  <p:notesSz cx="6858000" cy="9144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B4E849-EFD9-44E6-906C-81F65221C22B}" v="26" dt="2022-05-22T21:08:41.7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76" d="100"/>
        <a:sy n="176" d="100"/>
      </p:scale>
      <p:origin x="0" y="0"/>
    </p:cViewPr>
  </p:notesText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ra Pérez Quer" userId="9f4d50bd9258ce94" providerId="LiveId" clId="{C4B4E849-EFD9-44E6-906C-81F65221C22B}"/>
    <pc:docChg chg="undo redo custSel addSld delSld modSld sldOrd">
      <pc:chgData name="Clara Pérez Quer" userId="9f4d50bd9258ce94" providerId="LiveId" clId="{C4B4E849-EFD9-44E6-906C-81F65221C22B}" dt="2022-05-26T11:22:41.920" v="7371" actId="20577"/>
      <pc:docMkLst>
        <pc:docMk/>
      </pc:docMkLst>
      <pc:sldChg chg="modSp mod modNotes">
        <pc:chgData name="Clara Pérez Quer" userId="9f4d50bd9258ce94" providerId="LiveId" clId="{C4B4E849-EFD9-44E6-906C-81F65221C22B}" dt="2022-05-26T10:54:05.400" v="3236" actId="313"/>
        <pc:sldMkLst>
          <pc:docMk/>
          <pc:sldMk cId="31650904" sldId="257"/>
        </pc:sldMkLst>
        <pc:spChg chg="mod">
          <ac:chgData name="Clara Pérez Quer" userId="9f4d50bd9258ce94" providerId="LiveId" clId="{C4B4E849-EFD9-44E6-906C-81F65221C22B}" dt="2022-05-22T21:13:37.772" v="2593" actId="20577"/>
          <ac:spMkLst>
            <pc:docMk/>
            <pc:sldMk cId="31650904" sldId="257"/>
            <ac:spMk id="4" creationId="{467B7A0A-435A-2BA3-BCAD-779F13658438}"/>
          </ac:spMkLst>
        </pc:spChg>
      </pc:sldChg>
      <pc:sldChg chg="addSp modSp mod setBg modNotes">
        <pc:chgData name="Clara Pérez Quer" userId="9f4d50bd9258ce94" providerId="LiveId" clId="{C4B4E849-EFD9-44E6-906C-81F65221C22B}" dt="2022-05-26T10:55:52.973" v="3630" actId="20577"/>
        <pc:sldMkLst>
          <pc:docMk/>
          <pc:sldMk cId="736642645" sldId="258"/>
        </pc:sldMkLst>
        <pc:spChg chg="mod">
          <ac:chgData name="Clara Pérez Quer" userId="9f4d50bd9258ce94" providerId="LiveId" clId="{C4B4E849-EFD9-44E6-906C-81F65221C22B}" dt="2022-05-22T19:54:12.057" v="30" actId="26606"/>
          <ac:spMkLst>
            <pc:docMk/>
            <pc:sldMk cId="736642645" sldId="258"/>
            <ac:spMk id="2" creationId="{464D2B6C-0EF4-8ED7-962C-E5ABF95B3DD4}"/>
          </ac:spMkLst>
        </pc:spChg>
        <pc:spChg chg="mod">
          <ac:chgData name="Clara Pérez Quer" userId="9f4d50bd9258ce94" providerId="LiveId" clId="{C4B4E849-EFD9-44E6-906C-81F65221C22B}" dt="2022-05-22T19:59:59.130" v="308" actId="20577"/>
          <ac:spMkLst>
            <pc:docMk/>
            <pc:sldMk cId="736642645" sldId="258"/>
            <ac:spMk id="3" creationId="{DF6DEA14-1704-A819-135B-EC595529677C}"/>
          </ac:spMkLst>
        </pc:spChg>
        <pc:spChg chg="add">
          <ac:chgData name="Clara Pérez Quer" userId="9f4d50bd9258ce94" providerId="LiveId" clId="{C4B4E849-EFD9-44E6-906C-81F65221C22B}" dt="2022-05-22T19:54:12.057" v="30" actId="26606"/>
          <ac:spMkLst>
            <pc:docMk/>
            <pc:sldMk cId="736642645" sldId="258"/>
            <ac:spMk id="71" creationId="{8DDAA74B-8E81-4F15-BC0F-4050965FF520}"/>
          </ac:spMkLst>
        </pc:spChg>
        <pc:spChg chg="add">
          <ac:chgData name="Clara Pérez Quer" userId="9f4d50bd9258ce94" providerId="LiveId" clId="{C4B4E849-EFD9-44E6-906C-81F65221C22B}" dt="2022-05-22T19:54:12.057" v="30" actId="26606"/>
          <ac:spMkLst>
            <pc:docMk/>
            <pc:sldMk cId="736642645" sldId="258"/>
            <ac:spMk id="77" creationId="{374CD4C6-F07B-411C-876A-727559731FF0}"/>
          </ac:spMkLst>
        </pc:spChg>
        <pc:grpChg chg="add">
          <ac:chgData name="Clara Pérez Quer" userId="9f4d50bd9258ce94" providerId="LiveId" clId="{C4B4E849-EFD9-44E6-906C-81F65221C22B}" dt="2022-05-22T19:54:12.057" v="30" actId="26606"/>
          <ac:grpSpMkLst>
            <pc:docMk/>
            <pc:sldMk cId="736642645" sldId="258"/>
            <ac:grpSpMk id="73" creationId="{66A2B6FF-98AF-4A0F-AAA9-F291A7D2D50E}"/>
          </ac:grpSpMkLst>
        </pc:grpChg>
        <pc:picChg chg="add mod">
          <ac:chgData name="Clara Pérez Quer" userId="9f4d50bd9258ce94" providerId="LiveId" clId="{C4B4E849-EFD9-44E6-906C-81F65221C22B}" dt="2022-05-22T19:54:12.057" v="30" actId="26606"/>
          <ac:picMkLst>
            <pc:docMk/>
            <pc:sldMk cId="736642645" sldId="258"/>
            <ac:picMk id="2050" creationId="{3E408853-0D6F-1F30-4815-7A90B78503AA}"/>
          </ac:picMkLst>
        </pc:picChg>
      </pc:sldChg>
      <pc:sldChg chg="addSp delSp modSp mod setBg modNotes">
        <pc:chgData name="Clara Pérez Quer" userId="9f4d50bd9258ce94" providerId="LiveId" clId="{C4B4E849-EFD9-44E6-906C-81F65221C22B}" dt="2022-05-26T11:00:54.569" v="4239" actId="20577"/>
        <pc:sldMkLst>
          <pc:docMk/>
          <pc:sldMk cId="2310052818" sldId="259"/>
        </pc:sldMkLst>
        <pc:spChg chg="mod">
          <ac:chgData name="Clara Pérez Quer" userId="9f4d50bd9258ce94" providerId="LiveId" clId="{C4B4E849-EFD9-44E6-906C-81F65221C22B}" dt="2022-05-22T20:09:43.104" v="377" actId="26606"/>
          <ac:spMkLst>
            <pc:docMk/>
            <pc:sldMk cId="2310052818" sldId="259"/>
            <ac:spMk id="2" creationId="{2D26ECA1-D73A-B564-5D35-1D9E77FEC3F4}"/>
          </ac:spMkLst>
        </pc:spChg>
        <pc:spChg chg="mod">
          <ac:chgData name="Clara Pérez Quer" userId="9f4d50bd9258ce94" providerId="LiveId" clId="{C4B4E849-EFD9-44E6-906C-81F65221C22B}" dt="2022-05-22T20:10:03.460" v="436" actId="20577"/>
          <ac:spMkLst>
            <pc:docMk/>
            <pc:sldMk cId="2310052818" sldId="259"/>
            <ac:spMk id="3" creationId="{3F136BC9-10F5-8265-53D0-501989CC5610}"/>
          </ac:spMkLst>
        </pc:spChg>
        <pc:spChg chg="add del mod">
          <ac:chgData name="Clara Pérez Quer" userId="9f4d50bd9258ce94" providerId="LiveId" clId="{C4B4E849-EFD9-44E6-906C-81F65221C22B}" dt="2022-05-22T20:08:31.597" v="332" actId="478"/>
          <ac:spMkLst>
            <pc:docMk/>
            <pc:sldMk cId="2310052818" sldId="259"/>
            <ac:spMk id="4" creationId="{8FDCB1BE-B201-732B-E516-31AFA013852A}"/>
          </ac:spMkLst>
        </pc:spChg>
        <pc:spChg chg="add del">
          <ac:chgData name="Clara Pérez Quer" userId="9f4d50bd9258ce94" providerId="LiveId" clId="{C4B4E849-EFD9-44E6-906C-81F65221C22B}" dt="2022-05-22T20:08:38.454" v="334" actId="478"/>
          <ac:spMkLst>
            <pc:docMk/>
            <pc:sldMk cId="2310052818" sldId="259"/>
            <ac:spMk id="5" creationId="{E6DE474B-1B49-AA6E-66DA-177869C5ADAA}"/>
          </ac:spMkLst>
        </pc:spChg>
        <pc:spChg chg="add del">
          <ac:chgData name="Clara Pérez Quer" userId="9f4d50bd9258ce94" providerId="LiveId" clId="{C4B4E849-EFD9-44E6-906C-81F65221C22B}" dt="2022-05-22T20:09:43.104" v="377" actId="26606"/>
          <ac:spMkLst>
            <pc:docMk/>
            <pc:sldMk cId="2310052818" sldId="259"/>
            <ac:spMk id="75" creationId="{F06B261F-632C-43DC-8DC7-7723B368270D}"/>
          </ac:spMkLst>
        </pc:spChg>
        <pc:spChg chg="add del">
          <ac:chgData name="Clara Pérez Quer" userId="9f4d50bd9258ce94" providerId="LiveId" clId="{C4B4E849-EFD9-44E6-906C-81F65221C22B}" dt="2022-05-22T20:09:43.104" v="377" actId="26606"/>
          <ac:spMkLst>
            <pc:docMk/>
            <pc:sldMk cId="2310052818" sldId="259"/>
            <ac:spMk id="77" creationId="{4E524C7F-EE50-42C5-9434-7C78CE04445B}"/>
          </ac:spMkLst>
        </pc:spChg>
        <pc:spChg chg="add del">
          <ac:chgData name="Clara Pérez Quer" userId="9f4d50bd9258ce94" providerId="LiveId" clId="{C4B4E849-EFD9-44E6-906C-81F65221C22B}" dt="2022-05-22T20:10:07.547" v="437" actId="26606"/>
          <ac:spMkLst>
            <pc:docMk/>
            <pc:sldMk cId="2310052818" sldId="259"/>
            <ac:spMk id="139" creationId="{50666DC1-CD27-4874-9484-9D06C59FE4D0}"/>
          </ac:spMkLst>
        </pc:spChg>
        <pc:spChg chg="add del">
          <ac:chgData name="Clara Pérez Quer" userId="9f4d50bd9258ce94" providerId="LiveId" clId="{C4B4E849-EFD9-44E6-906C-81F65221C22B}" dt="2022-05-22T20:10:07.547" v="437" actId="26606"/>
          <ac:spMkLst>
            <pc:docMk/>
            <pc:sldMk cId="2310052818" sldId="259"/>
            <ac:spMk id="141" creationId="{0BE66D35-6371-4809-9433-1EBF879150EC}"/>
          </ac:spMkLst>
        </pc:spChg>
        <pc:spChg chg="add del">
          <ac:chgData name="Clara Pérez Quer" userId="9f4d50bd9258ce94" providerId="LiveId" clId="{C4B4E849-EFD9-44E6-906C-81F65221C22B}" dt="2022-05-22T20:10:07.547" v="437" actId="26606"/>
          <ac:spMkLst>
            <pc:docMk/>
            <pc:sldMk cId="2310052818" sldId="259"/>
            <ac:spMk id="143" creationId="{72EF3F9A-9717-4ACB-A30D-96694842C4F7}"/>
          </ac:spMkLst>
        </pc:spChg>
        <pc:spChg chg="add">
          <ac:chgData name="Clara Pérez Quer" userId="9f4d50bd9258ce94" providerId="LiveId" clId="{C4B4E849-EFD9-44E6-906C-81F65221C22B}" dt="2022-05-22T20:10:07.547" v="437" actId="26606"/>
          <ac:spMkLst>
            <pc:docMk/>
            <pc:sldMk cId="2310052818" sldId="259"/>
            <ac:spMk id="192" creationId="{50666DC1-CD27-4874-9484-9D06C59FE4D0}"/>
          </ac:spMkLst>
        </pc:spChg>
        <pc:spChg chg="add">
          <ac:chgData name="Clara Pérez Quer" userId="9f4d50bd9258ce94" providerId="LiveId" clId="{C4B4E849-EFD9-44E6-906C-81F65221C22B}" dt="2022-05-22T20:10:07.547" v="437" actId="26606"/>
          <ac:spMkLst>
            <pc:docMk/>
            <pc:sldMk cId="2310052818" sldId="259"/>
            <ac:spMk id="193" creationId="{0BE66D35-6371-4809-9433-1EBF879150EC}"/>
          </ac:spMkLst>
        </pc:spChg>
        <pc:spChg chg="add">
          <ac:chgData name="Clara Pérez Quer" userId="9f4d50bd9258ce94" providerId="LiveId" clId="{C4B4E849-EFD9-44E6-906C-81F65221C22B}" dt="2022-05-22T20:10:07.547" v="437" actId="26606"/>
          <ac:spMkLst>
            <pc:docMk/>
            <pc:sldMk cId="2310052818" sldId="259"/>
            <ac:spMk id="194" creationId="{72EF3F9A-9717-4ACB-A30D-96694842C4F7}"/>
          </ac:spMkLst>
        </pc:spChg>
        <pc:grpChg chg="add del">
          <ac:chgData name="Clara Pérez Quer" userId="9f4d50bd9258ce94" providerId="LiveId" clId="{C4B4E849-EFD9-44E6-906C-81F65221C22B}" dt="2022-05-22T20:10:07.547" v="437" actId="26606"/>
          <ac:grpSpMkLst>
            <pc:docMk/>
            <pc:sldMk cId="2310052818" sldId="259"/>
            <ac:grpSpMk id="145" creationId="{0EB82B4C-9249-4CFC-A372-7B0FF5E36EA8}"/>
          </ac:grpSpMkLst>
        </pc:grpChg>
        <pc:grpChg chg="add">
          <ac:chgData name="Clara Pérez Quer" userId="9f4d50bd9258ce94" providerId="LiveId" clId="{C4B4E849-EFD9-44E6-906C-81F65221C22B}" dt="2022-05-22T20:10:07.547" v="437" actId="26606"/>
          <ac:grpSpMkLst>
            <pc:docMk/>
            <pc:sldMk cId="2310052818" sldId="259"/>
            <ac:grpSpMk id="195" creationId="{0EB82B4C-9249-4CFC-A372-7B0FF5E36EA8}"/>
          </ac:grpSpMkLst>
        </pc:grpChg>
        <pc:picChg chg="add mod">
          <ac:chgData name="Clara Pérez Quer" userId="9f4d50bd9258ce94" providerId="LiveId" clId="{C4B4E849-EFD9-44E6-906C-81F65221C22B}" dt="2022-05-22T20:09:43.104" v="377" actId="26606"/>
          <ac:picMkLst>
            <pc:docMk/>
            <pc:sldMk cId="2310052818" sldId="259"/>
            <ac:picMk id="3078" creationId="{F61F0A59-F449-268D-E118-7445B3512C6F}"/>
          </ac:picMkLst>
        </pc:picChg>
      </pc:sldChg>
      <pc:sldChg chg="addSp delSp modSp mod setBg modNotes">
        <pc:chgData name="Clara Pérez Quer" userId="9f4d50bd9258ce94" providerId="LiveId" clId="{C4B4E849-EFD9-44E6-906C-81F65221C22B}" dt="2022-05-26T11:02:33.248" v="4566" actId="20577"/>
        <pc:sldMkLst>
          <pc:docMk/>
          <pc:sldMk cId="1235769651" sldId="260"/>
        </pc:sldMkLst>
        <pc:spChg chg="mod">
          <ac:chgData name="Clara Pérez Quer" userId="9f4d50bd9258ce94" providerId="LiveId" clId="{C4B4E849-EFD9-44E6-906C-81F65221C22B}" dt="2022-05-22T20:13:24.853" v="469" actId="26606"/>
          <ac:spMkLst>
            <pc:docMk/>
            <pc:sldMk cId="1235769651" sldId="260"/>
            <ac:spMk id="2" creationId="{3A00A8B8-78AC-F384-2F02-C6EFFE55E9DE}"/>
          </ac:spMkLst>
        </pc:spChg>
        <pc:spChg chg="del">
          <ac:chgData name="Clara Pérez Quer" userId="9f4d50bd9258ce94" providerId="LiveId" clId="{C4B4E849-EFD9-44E6-906C-81F65221C22B}" dt="2022-05-22T20:13:24.853" v="469" actId="26606"/>
          <ac:spMkLst>
            <pc:docMk/>
            <pc:sldMk cId="1235769651" sldId="260"/>
            <ac:spMk id="3" creationId="{CD5CCE0D-4998-01E1-C05D-D5E9E4637A51}"/>
          </ac:spMkLst>
        </pc:spChg>
        <pc:spChg chg="add mod">
          <ac:chgData name="Clara Pérez Quer" userId="9f4d50bd9258ce94" providerId="LiveId" clId="{C4B4E849-EFD9-44E6-906C-81F65221C22B}" dt="2022-05-22T20:21:37.273" v="695" actId="20577"/>
          <ac:spMkLst>
            <pc:docMk/>
            <pc:sldMk cId="1235769651" sldId="260"/>
            <ac:spMk id="4" creationId="{7A6D9AA7-6CAE-B97F-BAD1-D85E1A53B625}"/>
          </ac:spMkLst>
        </pc:spChg>
        <pc:spChg chg="add">
          <ac:chgData name="Clara Pérez Quer" userId="9f4d50bd9258ce94" providerId="LiveId" clId="{C4B4E849-EFD9-44E6-906C-81F65221C22B}" dt="2022-05-22T20:13:24.853" v="469" actId="26606"/>
          <ac:spMkLst>
            <pc:docMk/>
            <pc:sldMk cId="1235769651" sldId="260"/>
            <ac:spMk id="71" creationId="{50666DC1-CD27-4874-9484-9D06C59FE4D0}"/>
          </ac:spMkLst>
        </pc:spChg>
        <pc:spChg chg="add">
          <ac:chgData name="Clara Pérez Quer" userId="9f4d50bd9258ce94" providerId="LiveId" clId="{C4B4E849-EFD9-44E6-906C-81F65221C22B}" dt="2022-05-22T20:13:24.853" v="469" actId="26606"/>
          <ac:spMkLst>
            <pc:docMk/>
            <pc:sldMk cId="1235769651" sldId="260"/>
            <ac:spMk id="73" creationId="{0BE66D35-6371-4809-9433-1EBF879150EC}"/>
          </ac:spMkLst>
        </pc:spChg>
        <pc:spChg chg="add">
          <ac:chgData name="Clara Pérez Quer" userId="9f4d50bd9258ce94" providerId="LiveId" clId="{C4B4E849-EFD9-44E6-906C-81F65221C22B}" dt="2022-05-22T20:13:24.853" v="469" actId="26606"/>
          <ac:spMkLst>
            <pc:docMk/>
            <pc:sldMk cId="1235769651" sldId="260"/>
            <ac:spMk id="75" creationId="{72EF3F9A-9717-4ACB-A30D-96694842C4F7}"/>
          </ac:spMkLst>
        </pc:spChg>
        <pc:grpChg chg="add">
          <ac:chgData name="Clara Pérez Quer" userId="9f4d50bd9258ce94" providerId="LiveId" clId="{C4B4E849-EFD9-44E6-906C-81F65221C22B}" dt="2022-05-22T20:13:24.853" v="469" actId="26606"/>
          <ac:grpSpMkLst>
            <pc:docMk/>
            <pc:sldMk cId="1235769651" sldId="260"/>
            <ac:grpSpMk id="77" creationId="{0EB82B4C-9249-4CFC-A372-7B0FF5E36EA8}"/>
          </ac:grpSpMkLst>
        </pc:grpChg>
        <pc:picChg chg="add mod">
          <ac:chgData name="Clara Pérez Quer" userId="9f4d50bd9258ce94" providerId="LiveId" clId="{C4B4E849-EFD9-44E6-906C-81F65221C22B}" dt="2022-05-22T20:13:24.853" v="469" actId="26606"/>
          <ac:picMkLst>
            <pc:docMk/>
            <pc:sldMk cId="1235769651" sldId="260"/>
            <ac:picMk id="4098" creationId="{A49E8190-9CD4-EF62-32AB-0DDB4D7A6783}"/>
          </ac:picMkLst>
        </pc:picChg>
      </pc:sldChg>
      <pc:sldChg chg="addSp delSp modSp mod setBg modNotes">
        <pc:chgData name="Clara Pérez Quer" userId="9f4d50bd9258ce94" providerId="LiveId" clId="{C4B4E849-EFD9-44E6-906C-81F65221C22B}" dt="2022-05-26T11:07:54.537" v="5150" actId="20577"/>
        <pc:sldMkLst>
          <pc:docMk/>
          <pc:sldMk cId="3387954931" sldId="261"/>
        </pc:sldMkLst>
        <pc:spChg chg="mod">
          <ac:chgData name="Clara Pérez Quer" userId="9f4d50bd9258ce94" providerId="LiveId" clId="{C4B4E849-EFD9-44E6-906C-81F65221C22B}" dt="2022-05-22T20:30:22.089" v="825" actId="403"/>
          <ac:spMkLst>
            <pc:docMk/>
            <pc:sldMk cId="3387954931" sldId="261"/>
            <ac:spMk id="2" creationId="{F37FAD4B-D965-BB18-5520-E6DC04F4FE55}"/>
          </ac:spMkLst>
        </pc:spChg>
        <pc:spChg chg="mod ord">
          <ac:chgData name="Clara Pérez Quer" userId="9f4d50bd9258ce94" providerId="LiveId" clId="{C4B4E849-EFD9-44E6-906C-81F65221C22B}" dt="2022-05-22T20:36:20.036" v="1182" actId="20577"/>
          <ac:spMkLst>
            <pc:docMk/>
            <pc:sldMk cId="3387954931" sldId="261"/>
            <ac:spMk id="3" creationId="{701912F2-0C19-9CCA-BFE0-4A830949C739}"/>
          </ac:spMkLst>
        </pc:spChg>
        <pc:spChg chg="add del">
          <ac:chgData name="Clara Pérez Quer" userId="9f4d50bd9258ce94" providerId="LiveId" clId="{C4B4E849-EFD9-44E6-906C-81F65221C22B}" dt="2022-05-22T20:30:15.424" v="824" actId="26606"/>
          <ac:spMkLst>
            <pc:docMk/>
            <pc:sldMk cId="3387954931" sldId="261"/>
            <ac:spMk id="73" creationId="{D279CB98-976B-40EA-81C0-E41C11E7A0E1}"/>
          </ac:spMkLst>
        </pc:spChg>
        <pc:spChg chg="add del">
          <ac:chgData name="Clara Pérez Quer" userId="9f4d50bd9258ce94" providerId="LiveId" clId="{C4B4E849-EFD9-44E6-906C-81F65221C22B}" dt="2022-05-22T20:30:15.424" v="824" actId="26606"/>
          <ac:spMkLst>
            <pc:docMk/>
            <pc:sldMk cId="3387954931" sldId="261"/>
            <ac:spMk id="75" creationId="{D10FC428-98F2-41B0-859F-EC3A5A41B8DB}"/>
          </ac:spMkLst>
        </pc:spChg>
        <pc:spChg chg="add">
          <ac:chgData name="Clara Pérez Quer" userId="9f4d50bd9258ce94" providerId="LiveId" clId="{C4B4E849-EFD9-44E6-906C-81F65221C22B}" dt="2022-05-22T20:30:15.424" v="824" actId="26606"/>
          <ac:spMkLst>
            <pc:docMk/>
            <pc:sldMk cId="3387954931" sldId="261"/>
            <ac:spMk id="137" creationId="{D279CB98-976B-40EA-81C0-E41C11E7A0E1}"/>
          </ac:spMkLst>
        </pc:spChg>
        <pc:spChg chg="add">
          <ac:chgData name="Clara Pérez Quer" userId="9f4d50bd9258ce94" providerId="LiveId" clId="{C4B4E849-EFD9-44E6-906C-81F65221C22B}" dt="2022-05-22T20:30:15.424" v="824" actId="26606"/>
          <ac:spMkLst>
            <pc:docMk/>
            <pc:sldMk cId="3387954931" sldId="261"/>
            <ac:spMk id="139" creationId="{D10FC428-98F2-41B0-859F-EC3A5A41B8DB}"/>
          </ac:spMkLst>
        </pc:spChg>
        <pc:grpChg chg="add del">
          <ac:chgData name="Clara Pérez Quer" userId="9f4d50bd9258ce94" providerId="LiveId" clId="{C4B4E849-EFD9-44E6-906C-81F65221C22B}" dt="2022-05-22T20:30:15.424" v="824" actId="26606"/>
          <ac:grpSpMkLst>
            <pc:docMk/>
            <pc:sldMk cId="3387954931" sldId="261"/>
            <ac:grpSpMk id="77" creationId="{29B66AAD-E2D6-4E63-A491-B5CA241C556C}"/>
          </ac:grpSpMkLst>
        </pc:grpChg>
        <pc:grpChg chg="add">
          <ac:chgData name="Clara Pérez Quer" userId="9f4d50bd9258ce94" providerId="LiveId" clId="{C4B4E849-EFD9-44E6-906C-81F65221C22B}" dt="2022-05-22T20:30:15.424" v="824" actId="26606"/>
          <ac:grpSpMkLst>
            <pc:docMk/>
            <pc:sldMk cId="3387954931" sldId="261"/>
            <ac:grpSpMk id="141" creationId="{29B66AAD-E2D6-4E63-A491-B5CA241C556C}"/>
          </ac:grpSpMkLst>
        </pc:grpChg>
        <pc:picChg chg="add del">
          <ac:chgData name="Clara Pérez Quer" userId="9f4d50bd9258ce94" providerId="LiveId" clId="{C4B4E849-EFD9-44E6-906C-81F65221C22B}" dt="2022-05-22T20:26:49.378" v="784" actId="478"/>
          <ac:picMkLst>
            <pc:docMk/>
            <pc:sldMk cId="3387954931" sldId="261"/>
            <ac:picMk id="5122" creationId="{927218D3-81D1-FF48-FA89-50E61D413E27}"/>
          </ac:picMkLst>
        </pc:picChg>
        <pc:picChg chg="add mod">
          <ac:chgData name="Clara Pérez Quer" userId="9f4d50bd9258ce94" providerId="LiveId" clId="{C4B4E849-EFD9-44E6-906C-81F65221C22B}" dt="2022-05-22T20:26:57.828" v="786" actId="26606"/>
          <ac:picMkLst>
            <pc:docMk/>
            <pc:sldMk cId="3387954931" sldId="261"/>
            <ac:picMk id="5124" creationId="{68EE5E1B-A0AA-6265-85C3-FA1E9C5D1F45}"/>
          </ac:picMkLst>
        </pc:picChg>
      </pc:sldChg>
      <pc:sldChg chg="addSp delSp modSp new mod setBg modNotes">
        <pc:chgData name="Clara Pérez Quer" userId="9f4d50bd9258ce94" providerId="LiveId" clId="{C4B4E849-EFD9-44E6-906C-81F65221C22B}" dt="2022-05-26T11:10:19.096" v="5592" actId="20577"/>
        <pc:sldMkLst>
          <pc:docMk/>
          <pc:sldMk cId="4208173239" sldId="262"/>
        </pc:sldMkLst>
        <pc:spChg chg="mod">
          <ac:chgData name="Clara Pérez Quer" userId="9f4d50bd9258ce94" providerId="LiveId" clId="{C4B4E849-EFD9-44E6-906C-81F65221C22B}" dt="2022-05-22T20:41:09.909" v="1197" actId="26606"/>
          <ac:spMkLst>
            <pc:docMk/>
            <pc:sldMk cId="4208173239" sldId="262"/>
            <ac:spMk id="2" creationId="{D38F5CC9-7949-C0C3-E26D-7F0AEE0B63AC}"/>
          </ac:spMkLst>
        </pc:spChg>
        <pc:spChg chg="add del">
          <ac:chgData name="Clara Pérez Quer" userId="9f4d50bd9258ce94" providerId="LiveId" clId="{C4B4E849-EFD9-44E6-906C-81F65221C22B}" dt="2022-05-22T20:41:09.909" v="1197" actId="26606"/>
          <ac:spMkLst>
            <pc:docMk/>
            <pc:sldMk cId="4208173239" sldId="262"/>
            <ac:spMk id="3" creationId="{DC385014-0E28-788D-4EE0-D149A4F15186}"/>
          </ac:spMkLst>
        </pc:spChg>
        <pc:spChg chg="add del mod">
          <ac:chgData name="Clara Pérez Quer" userId="9f4d50bd9258ce94" providerId="LiveId" clId="{C4B4E849-EFD9-44E6-906C-81F65221C22B}" dt="2022-05-22T21:13:29.040" v="2590" actId="478"/>
          <ac:spMkLst>
            <pc:docMk/>
            <pc:sldMk cId="4208173239" sldId="262"/>
            <ac:spMk id="4" creationId="{F2B2867B-9FD0-7388-F283-39082F997FBA}"/>
          </ac:spMkLst>
        </pc:spChg>
        <pc:spChg chg="add del">
          <ac:chgData name="Clara Pérez Quer" userId="9f4d50bd9258ce94" providerId="LiveId" clId="{C4B4E849-EFD9-44E6-906C-81F65221C22B}" dt="2022-05-22T20:40:51.770" v="1194" actId="26606"/>
          <ac:spMkLst>
            <pc:docMk/>
            <pc:sldMk cId="4208173239" sldId="262"/>
            <ac:spMk id="71" creationId="{50666DC1-CD27-4874-9484-9D06C59FE4D0}"/>
          </ac:spMkLst>
        </pc:spChg>
        <pc:spChg chg="add del">
          <ac:chgData name="Clara Pérez Quer" userId="9f4d50bd9258ce94" providerId="LiveId" clId="{C4B4E849-EFD9-44E6-906C-81F65221C22B}" dt="2022-05-22T20:40:51.770" v="1194" actId="26606"/>
          <ac:spMkLst>
            <pc:docMk/>
            <pc:sldMk cId="4208173239" sldId="262"/>
            <ac:spMk id="73" creationId="{0BE66D35-6371-4809-9433-1EBF879150EC}"/>
          </ac:spMkLst>
        </pc:spChg>
        <pc:spChg chg="add del">
          <ac:chgData name="Clara Pérez Quer" userId="9f4d50bd9258ce94" providerId="LiveId" clId="{C4B4E849-EFD9-44E6-906C-81F65221C22B}" dt="2022-05-22T20:40:51.770" v="1194" actId="26606"/>
          <ac:spMkLst>
            <pc:docMk/>
            <pc:sldMk cId="4208173239" sldId="262"/>
            <ac:spMk id="75" creationId="{72EF3F9A-9717-4ACB-A30D-96694842C4F7}"/>
          </ac:spMkLst>
        </pc:spChg>
        <pc:spChg chg="add del">
          <ac:chgData name="Clara Pérez Quer" userId="9f4d50bd9258ce94" providerId="LiveId" clId="{C4B4E849-EFD9-44E6-906C-81F65221C22B}" dt="2022-05-22T20:41:09.896" v="1196" actId="26606"/>
          <ac:spMkLst>
            <pc:docMk/>
            <pc:sldMk cId="4208173239" sldId="262"/>
            <ac:spMk id="6148" creationId="{F06B261F-632C-43DC-8DC7-7723B368270D}"/>
          </ac:spMkLst>
        </pc:spChg>
        <pc:spChg chg="add del">
          <ac:chgData name="Clara Pérez Quer" userId="9f4d50bd9258ce94" providerId="LiveId" clId="{C4B4E849-EFD9-44E6-906C-81F65221C22B}" dt="2022-05-22T20:41:09.896" v="1196" actId="26606"/>
          <ac:spMkLst>
            <pc:docMk/>
            <pc:sldMk cId="4208173239" sldId="262"/>
            <ac:spMk id="6149" creationId="{4E524C7F-EE50-42C5-9434-7C78CE04445B}"/>
          </ac:spMkLst>
        </pc:spChg>
        <pc:spChg chg="add del">
          <ac:chgData name="Clara Pérez Quer" userId="9f4d50bd9258ce94" providerId="LiveId" clId="{C4B4E849-EFD9-44E6-906C-81F65221C22B}" dt="2022-05-22T20:41:09.896" v="1196" actId="26606"/>
          <ac:spMkLst>
            <pc:docMk/>
            <pc:sldMk cId="4208173239" sldId="262"/>
            <ac:spMk id="6150" creationId="{DC385014-0E28-788D-4EE0-D149A4F15186}"/>
          </ac:spMkLst>
        </pc:spChg>
        <pc:spChg chg="add">
          <ac:chgData name="Clara Pérez Quer" userId="9f4d50bd9258ce94" providerId="LiveId" clId="{C4B4E849-EFD9-44E6-906C-81F65221C22B}" dt="2022-05-22T20:41:09.909" v="1197" actId="26606"/>
          <ac:spMkLst>
            <pc:docMk/>
            <pc:sldMk cId="4208173239" sldId="262"/>
            <ac:spMk id="6152" creationId="{8DDAA74B-8E81-4F15-BC0F-4050965FF520}"/>
          </ac:spMkLst>
        </pc:spChg>
        <pc:spChg chg="add">
          <ac:chgData name="Clara Pérez Quer" userId="9f4d50bd9258ce94" providerId="LiveId" clId="{C4B4E849-EFD9-44E6-906C-81F65221C22B}" dt="2022-05-22T20:41:09.909" v="1197" actId="26606"/>
          <ac:spMkLst>
            <pc:docMk/>
            <pc:sldMk cId="4208173239" sldId="262"/>
            <ac:spMk id="6155" creationId="{374CD4C6-F07B-411C-876A-727559731FF0}"/>
          </ac:spMkLst>
        </pc:spChg>
        <pc:spChg chg="add mod">
          <ac:chgData name="Clara Pérez Quer" userId="9f4d50bd9258ce94" providerId="LiveId" clId="{C4B4E849-EFD9-44E6-906C-81F65221C22B}" dt="2022-05-22T21:13:50.005" v="2594" actId="20577"/>
          <ac:spMkLst>
            <pc:docMk/>
            <pc:sldMk cId="4208173239" sldId="262"/>
            <ac:spMk id="6156" creationId="{DC385014-0E28-788D-4EE0-D149A4F15186}"/>
          </ac:spMkLst>
        </pc:spChg>
        <pc:grpChg chg="add del">
          <ac:chgData name="Clara Pérez Quer" userId="9f4d50bd9258ce94" providerId="LiveId" clId="{C4B4E849-EFD9-44E6-906C-81F65221C22B}" dt="2022-05-22T20:40:51.770" v="1194" actId="26606"/>
          <ac:grpSpMkLst>
            <pc:docMk/>
            <pc:sldMk cId="4208173239" sldId="262"/>
            <ac:grpSpMk id="77" creationId="{0EB82B4C-9249-4CFC-A372-7B0FF5E36EA8}"/>
          </ac:grpSpMkLst>
        </pc:grpChg>
        <pc:grpChg chg="add">
          <ac:chgData name="Clara Pérez Quer" userId="9f4d50bd9258ce94" providerId="LiveId" clId="{C4B4E849-EFD9-44E6-906C-81F65221C22B}" dt="2022-05-22T20:41:09.909" v="1197" actId="26606"/>
          <ac:grpSpMkLst>
            <pc:docMk/>
            <pc:sldMk cId="4208173239" sldId="262"/>
            <ac:grpSpMk id="6153" creationId="{66A2B6FF-98AF-4A0F-AAA9-F291A7D2D50E}"/>
          </ac:grpSpMkLst>
        </pc:grpChg>
        <pc:picChg chg="add mod">
          <ac:chgData name="Clara Pérez Quer" userId="9f4d50bd9258ce94" providerId="LiveId" clId="{C4B4E849-EFD9-44E6-906C-81F65221C22B}" dt="2022-05-22T20:42:12.914" v="1199" actId="27614"/>
          <ac:picMkLst>
            <pc:docMk/>
            <pc:sldMk cId="4208173239" sldId="262"/>
            <ac:picMk id="6146" creationId="{B5878E48-AE7A-0EDD-424D-7BF8A9C872D5}"/>
          </ac:picMkLst>
        </pc:picChg>
      </pc:sldChg>
      <pc:sldChg chg="addSp delSp modSp new mod setBg modNotes">
        <pc:chgData name="Clara Pérez Quer" userId="9f4d50bd9258ce94" providerId="LiveId" clId="{C4B4E849-EFD9-44E6-906C-81F65221C22B}" dt="2022-05-26T11:22:41.920" v="7371" actId="20577"/>
        <pc:sldMkLst>
          <pc:docMk/>
          <pc:sldMk cId="165294128" sldId="263"/>
        </pc:sldMkLst>
        <pc:spChg chg="mod">
          <ac:chgData name="Clara Pérez Quer" userId="9f4d50bd9258ce94" providerId="LiveId" clId="{C4B4E849-EFD9-44E6-906C-81F65221C22B}" dt="2022-05-22T20:51:25.318" v="1643" actId="26606"/>
          <ac:spMkLst>
            <pc:docMk/>
            <pc:sldMk cId="165294128" sldId="263"/>
            <ac:spMk id="2" creationId="{5C489A80-4DBE-3412-E4E0-B410FF6F32CA}"/>
          </ac:spMkLst>
        </pc:spChg>
        <pc:spChg chg="del">
          <ac:chgData name="Clara Pérez Quer" userId="9f4d50bd9258ce94" providerId="LiveId" clId="{C4B4E849-EFD9-44E6-906C-81F65221C22B}" dt="2022-05-22T20:47:20.455" v="1403" actId="26606"/>
          <ac:spMkLst>
            <pc:docMk/>
            <pc:sldMk cId="165294128" sldId="263"/>
            <ac:spMk id="3" creationId="{6FFEA7C8-DD11-E745-9FC1-AB035F438DDC}"/>
          </ac:spMkLst>
        </pc:spChg>
        <pc:spChg chg="add mod">
          <ac:chgData name="Clara Pérez Quer" userId="9f4d50bd9258ce94" providerId="LiveId" clId="{C4B4E849-EFD9-44E6-906C-81F65221C22B}" dt="2022-05-22T20:52:07.634" v="1724" actId="26606"/>
          <ac:spMkLst>
            <pc:docMk/>
            <pc:sldMk cId="165294128" sldId="263"/>
            <ac:spMk id="4" creationId="{02D26BD9-62E5-5C53-81D3-4FB52CCD8751}"/>
          </ac:spMkLst>
        </pc:spChg>
        <pc:spChg chg="add del">
          <ac:chgData name="Clara Pérez Quer" userId="9f4d50bd9258ce94" providerId="LiveId" clId="{C4B4E849-EFD9-44E6-906C-81F65221C22B}" dt="2022-05-22T20:51:25.318" v="1643" actId="26606"/>
          <ac:spMkLst>
            <pc:docMk/>
            <pc:sldMk cId="165294128" sldId="263"/>
            <ac:spMk id="71" creationId="{50666DC1-CD27-4874-9484-9D06C59FE4D0}"/>
          </ac:spMkLst>
        </pc:spChg>
        <pc:spChg chg="add del">
          <ac:chgData name="Clara Pérez Quer" userId="9f4d50bd9258ce94" providerId="LiveId" clId="{C4B4E849-EFD9-44E6-906C-81F65221C22B}" dt="2022-05-22T20:51:25.318" v="1643" actId="26606"/>
          <ac:spMkLst>
            <pc:docMk/>
            <pc:sldMk cId="165294128" sldId="263"/>
            <ac:spMk id="73" creationId="{0BE66D35-6371-4809-9433-1EBF879150EC}"/>
          </ac:spMkLst>
        </pc:spChg>
        <pc:spChg chg="add del">
          <ac:chgData name="Clara Pérez Quer" userId="9f4d50bd9258ce94" providerId="LiveId" clId="{C4B4E849-EFD9-44E6-906C-81F65221C22B}" dt="2022-05-22T20:51:25.318" v="1643" actId="26606"/>
          <ac:spMkLst>
            <pc:docMk/>
            <pc:sldMk cId="165294128" sldId="263"/>
            <ac:spMk id="75" creationId="{72EF3F9A-9717-4ACB-A30D-96694842C4F7}"/>
          </ac:spMkLst>
        </pc:spChg>
        <pc:spChg chg="add del">
          <ac:chgData name="Clara Pérez Quer" userId="9f4d50bd9258ce94" providerId="LiveId" clId="{C4B4E849-EFD9-44E6-906C-81F65221C22B}" dt="2022-05-22T20:52:07.634" v="1724" actId="26606"/>
          <ac:spMkLst>
            <pc:docMk/>
            <pc:sldMk cId="165294128" sldId="263"/>
            <ac:spMk id="80" creationId="{F06B261F-632C-43DC-8DC7-7723B368270D}"/>
          </ac:spMkLst>
        </pc:spChg>
        <pc:spChg chg="add del">
          <ac:chgData name="Clara Pérez Quer" userId="9f4d50bd9258ce94" providerId="LiveId" clId="{C4B4E849-EFD9-44E6-906C-81F65221C22B}" dt="2022-05-22T20:52:07.634" v="1724" actId="26606"/>
          <ac:spMkLst>
            <pc:docMk/>
            <pc:sldMk cId="165294128" sldId="263"/>
            <ac:spMk id="81" creationId="{4E524C7F-EE50-42C5-9434-7C78CE04445B}"/>
          </ac:spMkLst>
        </pc:spChg>
        <pc:spChg chg="add">
          <ac:chgData name="Clara Pérez Quer" userId="9f4d50bd9258ce94" providerId="LiveId" clId="{C4B4E849-EFD9-44E6-906C-81F65221C22B}" dt="2022-05-22T20:52:07.634" v="1724" actId="26606"/>
          <ac:spMkLst>
            <pc:docMk/>
            <pc:sldMk cId="165294128" sldId="263"/>
            <ac:spMk id="7172" creationId="{F06B261F-632C-43DC-8DC7-7723B368270D}"/>
          </ac:spMkLst>
        </pc:spChg>
        <pc:spChg chg="add">
          <ac:chgData name="Clara Pérez Quer" userId="9f4d50bd9258ce94" providerId="LiveId" clId="{C4B4E849-EFD9-44E6-906C-81F65221C22B}" dt="2022-05-22T20:52:07.634" v="1724" actId="26606"/>
          <ac:spMkLst>
            <pc:docMk/>
            <pc:sldMk cId="165294128" sldId="263"/>
            <ac:spMk id="7173" creationId="{4E524C7F-EE50-42C5-9434-7C78CE04445B}"/>
          </ac:spMkLst>
        </pc:spChg>
        <pc:grpChg chg="add del">
          <ac:chgData name="Clara Pérez Quer" userId="9f4d50bd9258ce94" providerId="LiveId" clId="{C4B4E849-EFD9-44E6-906C-81F65221C22B}" dt="2022-05-22T20:51:25.318" v="1643" actId="26606"/>
          <ac:grpSpMkLst>
            <pc:docMk/>
            <pc:sldMk cId="165294128" sldId="263"/>
            <ac:grpSpMk id="77" creationId="{0EB82B4C-9249-4CFC-A372-7B0FF5E36EA8}"/>
          </ac:grpSpMkLst>
        </pc:grpChg>
        <pc:picChg chg="add mod ord">
          <ac:chgData name="Clara Pérez Quer" userId="9f4d50bd9258ce94" providerId="LiveId" clId="{C4B4E849-EFD9-44E6-906C-81F65221C22B}" dt="2022-05-22T20:51:25.318" v="1643" actId="26606"/>
          <ac:picMkLst>
            <pc:docMk/>
            <pc:sldMk cId="165294128" sldId="263"/>
            <ac:picMk id="7170" creationId="{F89A6E01-DC2C-EF4C-3C96-7D25308110AC}"/>
          </ac:picMkLst>
        </pc:picChg>
      </pc:sldChg>
      <pc:sldChg chg="addSp modSp new mod ord setBg">
        <pc:chgData name="Clara Pérez Quer" userId="9f4d50bd9258ce94" providerId="LiveId" clId="{C4B4E849-EFD9-44E6-906C-81F65221C22B}" dt="2022-05-22T21:11:49.550" v="2587"/>
        <pc:sldMkLst>
          <pc:docMk/>
          <pc:sldMk cId="3911848810" sldId="264"/>
        </pc:sldMkLst>
        <pc:spChg chg="mod">
          <ac:chgData name="Clara Pérez Quer" userId="9f4d50bd9258ce94" providerId="LiveId" clId="{C4B4E849-EFD9-44E6-906C-81F65221C22B}" dt="2022-05-22T20:59:33.990" v="2269" actId="26606"/>
          <ac:spMkLst>
            <pc:docMk/>
            <pc:sldMk cId="3911848810" sldId="264"/>
            <ac:spMk id="2" creationId="{60647479-D704-5096-B88D-5599BA2F94F6}"/>
          </ac:spMkLst>
        </pc:spChg>
        <pc:spChg chg="mod">
          <ac:chgData name="Clara Pérez Quer" userId="9f4d50bd9258ce94" providerId="LiveId" clId="{C4B4E849-EFD9-44E6-906C-81F65221C22B}" dt="2022-05-22T21:01:57.473" v="2453" actId="20577"/>
          <ac:spMkLst>
            <pc:docMk/>
            <pc:sldMk cId="3911848810" sldId="264"/>
            <ac:spMk id="3" creationId="{6DA7D025-DC13-8664-36DF-D5BCB746AA15}"/>
          </ac:spMkLst>
        </pc:spChg>
        <pc:spChg chg="add">
          <ac:chgData name="Clara Pérez Quer" userId="9f4d50bd9258ce94" providerId="LiveId" clId="{C4B4E849-EFD9-44E6-906C-81F65221C22B}" dt="2022-05-22T20:59:33.990" v="2269" actId="26606"/>
          <ac:spMkLst>
            <pc:docMk/>
            <pc:sldMk cId="3911848810" sldId="264"/>
            <ac:spMk id="71" creationId="{6FF8DE50-7A65-4407-ADF1-2CD17A919CE0}"/>
          </ac:spMkLst>
        </pc:spChg>
        <pc:spChg chg="add">
          <ac:chgData name="Clara Pérez Quer" userId="9f4d50bd9258ce94" providerId="LiveId" clId="{C4B4E849-EFD9-44E6-906C-81F65221C22B}" dt="2022-05-22T20:59:33.990" v="2269" actId="26606"/>
          <ac:spMkLst>
            <pc:docMk/>
            <pc:sldMk cId="3911848810" sldId="264"/>
            <ac:spMk id="73" creationId="{4F5B6F84-73EF-47ED-850E-4308B2C0D1E3}"/>
          </ac:spMkLst>
        </pc:spChg>
        <pc:picChg chg="add mod">
          <ac:chgData name="Clara Pérez Quer" userId="9f4d50bd9258ce94" providerId="LiveId" clId="{C4B4E849-EFD9-44E6-906C-81F65221C22B}" dt="2022-05-22T20:59:33.990" v="2269" actId="26606"/>
          <ac:picMkLst>
            <pc:docMk/>
            <pc:sldMk cId="3911848810" sldId="264"/>
            <ac:picMk id="9218" creationId="{AAEFC8BC-1B36-32BF-3408-10E84024F9CC}"/>
          </ac:picMkLst>
        </pc:picChg>
      </pc:sldChg>
      <pc:sldChg chg="addSp delSp modSp new mod setBg addAnim">
        <pc:chgData name="Clara Pérez Quer" userId="9f4d50bd9258ce94" providerId="LiveId" clId="{C4B4E849-EFD9-44E6-906C-81F65221C22B}" dt="2022-05-22T21:11:58.289" v="2589" actId="403"/>
        <pc:sldMkLst>
          <pc:docMk/>
          <pc:sldMk cId="4223293908" sldId="265"/>
        </pc:sldMkLst>
        <pc:spChg chg="mod">
          <ac:chgData name="Clara Pérez Quer" userId="9f4d50bd9258ce94" providerId="LiveId" clId="{C4B4E849-EFD9-44E6-906C-81F65221C22B}" dt="2022-05-22T21:11:21.941" v="2559" actId="26606"/>
          <ac:spMkLst>
            <pc:docMk/>
            <pc:sldMk cId="4223293908" sldId="265"/>
            <ac:spMk id="2" creationId="{C39274EF-541E-B5F8-C4D6-E6E2A937DEE0}"/>
          </ac:spMkLst>
        </pc:spChg>
        <pc:spChg chg="del">
          <ac:chgData name="Clara Pérez Quer" userId="9f4d50bd9258ce94" providerId="LiveId" clId="{C4B4E849-EFD9-44E6-906C-81F65221C22B}" dt="2022-05-22T21:02:27.170" v="2487" actId="478"/>
          <ac:spMkLst>
            <pc:docMk/>
            <pc:sldMk cId="4223293908" sldId="265"/>
            <ac:spMk id="3" creationId="{F6BF495A-65A9-9BB5-8396-9B6C3DEC6E70}"/>
          </ac:spMkLst>
        </pc:spChg>
        <pc:spChg chg="add mod">
          <ac:chgData name="Clara Pérez Quer" userId="9f4d50bd9258ce94" providerId="LiveId" clId="{C4B4E849-EFD9-44E6-906C-81F65221C22B}" dt="2022-05-22T21:11:58.289" v="2589" actId="403"/>
          <ac:spMkLst>
            <pc:docMk/>
            <pc:sldMk cId="4223293908" sldId="265"/>
            <ac:spMk id="5" creationId="{46DA0943-DF2F-5507-9048-5361DD994160}"/>
          </ac:spMkLst>
        </pc:spChg>
        <pc:spChg chg="add del">
          <ac:chgData name="Clara Pérez Quer" userId="9f4d50bd9258ce94" providerId="LiveId" clId="{C4B4E849-EFD9-44E6-906C-81F65221C22B}" dt="2022-05-22T21:11:21.941" v="2559" actId="26606"/>
          <ac:spMkLst>
            <pc:docMk/>
            <pc:sldMk cId="4223293908" sldId="265"/>
            <ac:spMk id="8" creationId="{50666DC1-CD27-4874-9484-9D06C59FE4D0}"/>
          </ac:spMkLst>
        </pc:spChg>
        <pc:spChg chg="add del">
          <ac:chgData name="Clara Pérez Quer" userId="9f4d50bd9258ce94" providerId="LiveId" clId="{C4B4E849-EFD9-44E6-906C-81F65221C22B}" dt="2022-05-22T21:11:21.941" v="2559" actId="26606"/>
          <ac:spMkLst>
            <pc:docMk/>
            <pc:sldMk cId="4223293908" sldId="265"/>
            <ac:spMk id="10" creationId="{922E0291-99C8-40F9-ADAB-32589A3B57AA}"/>
          </ac:spMkLst>
        </pc:spChg>
        <pc:spChg chg="add del">
          <ac:chgData name="Clara Pérez Quer" userId="9f4d50bd9258ce94" providerId="LiveId" clId="{C4B4E849-EFD9-44E6-906C-81F65221C22B}" dt="2022-05-22T21:11:21.941" v="2559" actId="26606"/>
          <ac:spMkLst>
            <pc:docMk/>
            <pc:sldMk cId="4223293908" sldId="265"/>
            <ac:spMk id="12" creationId="{095830D2-F2AE-4DD8-B586-89B0977916FF}"/>
          </ac:spMkLst>
        </pc:spChg>
        <pc:spChg chg="add del">
          <ac:chgData name="Clara Pérez Quer" userId="9f4d50bd9258ce94" providerId="LiveId" clId="{C4B4E849-EFD9-44E6-906C-81F65221C22B}" dt="2022-05-22T21:11:21.927" v="2558" actId="26606"/>
          <ac:spMkLst>
            <pc:docMk/>
            <pc:sldMk cId="4223293908" sldId="265"/>
            <ac:spMk id="17" creationId="{8DDAA74B-8E81-4F15-BC0F-4050965FF520}"/>
          </ac:spMkLst>
        </pc:spChg>
        <pc:spChg chg="add del">
          <ac:chgData name="Clara Pérez Quer" userId="9f4d50bd9258ce94" providerId="LiveId" clId="{C4B4E849-EFD9-44E6-906C-81F65221C22B}" dt="2022-05-22T21:11:21.927" v="2558" actId="26606"/>
          <ac:spMkLst>
            <pc:docMk/>
            <pc:sldMk cId="4223293908" sldId="265"/>
            <ac:spMk id="19" creationId="{374CD4C6-F07B-411C-876A-727559731FF0}"/>
          </ac:spMkLst>
        </pc:spChg>
        <pc:spChg chg="add">
          <ac:chgData name="Clara Pérez Quer" userId="9f4d50bd9258ce94" providerId="LiveId" clId="{C4B4E849-EFD9-44E6-906C-81F65221C22B}" dt="2022-05-22T21:11:21.941" v="2559" actId="26606"/>
          <ac:spMkLst>
            <pc:docMk/>
            <pc:sldMk cId="4223293908" sldId="265"/>
            <ac:spMk id="21" creationId="{317ADF9C-7729-43E0-B44E-3392C2BD0ADE}"/>
          </ac:spMkLst>
        </pc:spChg>
        <pc:spChg chg="add">
          <ac:chgData name="Clara Pérez Quer" userId="9f4d50bd9258ce94" providerId="LiveId" clId="{C4B4E849-EFD9-44E6-906C-81F65221C22B}" dt="2022-05-22T21:11:21.941" v="2559" actId="26606"/>
          <ac:spMkLst>
            <pc:docMk/>
            <pc:sldMk cId="4223293908" sldId="265"/>
            <ac:spMk id="22" creationId="{C264CE6C-E4DD-47B0-947A-FE4B1135B4D6}"/>
          </ac:spMkLst>
        </pc:spChg>
        <pc:picChg chg="add mod ord">
          <ac:chgData name="Clara Pérez Quer" userId="9f4d50bd9258ce94" providerId="LiveId" clId="{C4B4E849-EFD9-44E6-906C-81F65221C22B}" dt="2022-05-22T21:11:21.941" v="2559" actId="26606"/>
          <ac:picMkLst>
            <pc:docMk/>
            <pc:sldMk cId="4223293908" sldId="265"/>
            <ac:picMk id="4" creationId="{2C4E4871-0F74-4AFB-60A3-132746E2ADA7}"/>
          </ac:picMkLst>
        </pc:picChg>
      </pc:sldChg>
      <pc:sldChg chg="new del">
        <pc:chgData name="Clara Pérez Quer" userId="9f4d50bd9258ce94" providerId="LiveId" clId="{C4B4E849-EFD9-44E6-906C-81F65221C22B}" dt="2022-05-22T21:02:42.565" v="2490" actId="47"/>
        <pc:sldMkLst>
          <pc:docMk/>
          <pc:sldMk cId="1382706852" sldId="266"/>
        </pc:sldMkLst>
      </pc:sldChg>
      <pc:sldChg chg="addSp delSp modSp new mod ord setBg modNotes">
        <pc:chgData name="Clara Pérez Quer" userId="9f4d50bd9258ce94" providerId="LiveId" clId="{C4B4E849-EFD9-44E6-906C-81F65221C22B}" dt="2022-05-26T11:14:52.689" v="6519" actId="1037"/>
        <pc:sldMkLst>
          <pc:docMk/>
          <pc:sldMk cId="3964294182" sldId="267"/>
        </pc:sldMkLst>
        <pc:spChg chg="mod">
          <ac:chgData name="Clara Pérez Quer" userId="9f4d50bd9258ce94" providerId="LiveId" clId="{C4B4E849-EFD9-44E6-906C-81F65221C22B}" dt="2022-05-22T20:53:09.330" v="1729" actId="26606"/>
          <ac:spMkLst>
            <pc:docMk/>
            <pc:sldMk cId="3964294182" sldId="267"/>
            <ac:spMk id="2" creationId="{BD778818-49B5-96D7-C825-B82491ED8DB3}"/>
          </ac:spMkLst>
        </pc:spChg>
        <pc:spChg chg="del">
          <ac:chgData name="Clara Pérez Quer" userId="9f4d50bd9258ce94" providerId="LiveId" clId="{C4B4E849-EFD9-44E6-906C-81F65221C22B}" dt="2022-05-22T20:48:23.162" v="1457" actId="26606"/>
          <ac:spMkLst>
            <pc:docMk/>
            <pc:sldMk cId="3964294182" sldId="267"/>
            <ac:spMk id="3" creationId="{A0841FAE-2FC0-7CCB-2C05-97E38827FA39}"/>
          </ac:spMkLst>
        </pc:spChg>
        <pc:spChg chg="add mod">
          <ac:chgData name="Clara Pérez Quer" userId="9f4d50bd9258ce94" providerId="LiveId" clId="{C4B4E849-EFD9-44E6-906C-81F65221C22B}" dt="2022-05-22T20:56:30.734" v="1970" actId="20577"/>
          <ac:spMkLst>
            <pc:docMk/>
            <pc:sldMk cId="3964294182" sldId="267"/>
            <ac:spMk id="4" creationId="{CDF68706-5452-4652-95BF-F9899C3809C8}"/>
          </ac:spMkLst>
        </pc:spChg>
        <pc:spChg chg="add del">
          <ac:chgData name="Clara Pérez Quer" userId="9f4d50bd9258ce94" providerId="LiveId" clId="{C4B4E849-EFD9-44E6-906C-81F65221C22B}" dt="2022-05-22T20:52:31.887" v="1725" actId="26606"/>
          <ac:spMkLst>
            <pc:docMk/>
            <pc:sldMk cId="3964294182" sldId="267"/>
            <ac:spMk id="71" creationId="{50666DC1-CD27-4874-9484-9D06C59FE4D0}"/>
          </ac:spMkLst>
        </pc:spChg>
        <pc:spChg chg="add del">
          <ac:chgData name="Clara Pérez Quer" userId="9f4d50bd9258ce94" providerId="LiveId" clId="{C4B4E849-EFD9-44E6-906C-81F65221C22B}" dt="2022-05-22T20:52:31.887" v="1725" actId="26606"/>
          <ac:spMkLst>
            <pc:docMk/>
            <pc:sldMk cId="3964294182" sldId="267"/>
            <ac:spMk id="73" creationId="{94C0C11B-582D-4BD6-AFEF-ED15AAF1604A}"/>
          </ac:spMkLst>
        </pc:spChg>
        <pc:spChg chg="add del">
          <ac:chgData name="Clara Pérez Quer" userId="9f4d50bd9258ce94" providerId="LiveId" clId="{C4B4E849-EFD9-44E6-906C-81F65221C22B}" dt="2022-05-22T20:52:31.887" v="1725" actId="26606"/>
          <ac:spMkLst>
            <pc:docMk/>
            <pc:sldMk cId="3964294182" sldId="267"/>
            <ac:spMk id="75" creationId="{72EF3F9A-9717-4ACB-A30D-96694842C4F7}"/>
          </ac:spMkLst>
        </pc:spChg>
        <pc:spChg chg="add del">
          <ac:chgData name="Clara Pérez Quer" userId="9f4d50bd9258ce94" providerId="LiveId" clId="{C4B4E849-EFD9-44E6-906C-81F65221C22B}" dt="2022-05-22T20:53:09.330" v="1729" actId="26606"/>
          <ac:spMkLst>
            <pc:docMk/>
            <pc:sldMk cId="3964294182" sldId="267"/>
            <ac:spMk id="137" creationId="{F06B261F-632C-43DC-8DC7-7723B368270D}"/>
          </ac:spMkLst>
        </pc:spChg>
        <pc:spChg chg="add del">
          <ac:chgData name="Clara Pérez Quer" userId="9f4d50bd9258ce94" providerId="LiveId" clId="{C4B4E849-EFD9-44E6-906C-81F65221C22B}" dt="2022-05-22T20:53:09.330" v="1729" actId="26606"/>
          <ac:spMkLst>
            <pc:docMk/>
            <pc:sldMk cId="3964294182" sldId="267"/>
            <ac:spMk id="139" creationId="{4E524C7F-EE50-42C5-9434-7C78CE04445B}"/>
          </ac:spMkLst>
        </pc:spChg>
        <pc:spChg chg="add del">
          <ac:chgData name="Clara Pérez Quer" userId="9f4d50bd9258ce94" providerId="LiveId" clId="{C4B4E849-EFD9-44E6-906C-81F65221C22B}" dt="2022-05-22T20:53:09.320" v="1728" actId="26606"/>
          <ac:spMkLst>
            <pc:docMk/>
            <pc:sldMk cId="3964294182" sldId="267"/>
            <ac:spMk id="192" creationId="{77D73E63-A884-4994-BA80-B7AC098B8E9F}"/>
          </ac:spMkLst>
        </pc:spChg>
        <pc:spChg chg="add del">
          <ac:chgData name="Clara Pérez Quer" userId="9f4d50bd9258ce94" providerId="LiveId" clId="{C4B4E849-EFD9-44E6-906C-81F65221C22B}" dt="2022-05-22T20:53:09.320" v="1728" actId="26606"/>
          <ac:spMkLst>
            <pc:docMk/>
            <pc:sldMk cId="3964294182" sldId="267"/>
            <ac:spMk id="193" creationId="{FFC33220-06A6-4A1F-B678-AE0080B083DF}"/>
          </ac:spMkLst>
        </pc:spChg>
        <pc:spChg chg="add">
          <ac:chgData name="Clara Pérez Quer" userId="9f4d50bd9258ce94" providerId="LiveId" clId="{C4B4E849-EFD9-44E6-906C-81F65221C22B}" dt="2022-05-22T20:53:09.330" v="1729" actId="26606"/>
          <ac:spMkLst>
            <pc:docMk/>
            <pc:sldMk cId="3964294182" sldId="267"/>
            <ac:spMk id="194" creationId="{72EF3F9A-9717-4ACB-A30D-96694842C4F7}"/>
          </ac:spMkLst>
        </pc:spChg>
        <pc:spChg chg="add del">
          <ac:chgData name="Clara Pérez Quer" userId="9f4d50bd9258ce94" providerId="LiveId" clId="{C4B4E849-EFD9-44E6-906C-81F65221C22B}" dt="2022-05-22T20:53:03.397" v="1726"/>
          <ac:spMkLst>
            <pc:docMk/>
            <pc:sldMk cId="3964294182" sldId="267"/>
            <ac:spMk id="8198" creationId="{DEBEDEC2-8626-F05D-C109-32CD0BCBEDC1}"/>
          </ac:spMkLst>
        </pc:spChg>
        <pc:spChg chg="add del">
          <ac:chgData name="Clara Pérez Quer" userId="9f4d50bd9258ce94" providerId="LiveId" clId="{C4B4E849-EFD9-44E6-906C-81F65221C22B}" dt="2022-05-22T20:53:09.320" v="1728" actId="26606"/>
          <ac:spMkLst>
            <pc:docMk/>
            <pc:sldMk cId="3964294182" sldId="267"/>
            <ac:spMk id="8200" creationId="{DB9AB7B2-F91B-A50B-2DB9-C3B57AB65C8F}"/>
          </ac:spMkLst>
        </pc:spChg>
        <pc:spChg chg="add">
          <ac:chgData name="Clara Pérez Quer" userId="9f4d50bd9258ce94" providerId="LiveId" clId="{C4B4E849-EFD9-44E6-906C-81F65221C22B}" dt="2022-05-22T20:53:09.330" v="1729" actId="26606"/>
          <ac:spMkLst>
            <pc:docMk/>
            <pc:sldMk cId="3964294182" sldId="267"/>
            <ac:spMk id="8202" creationId="{50666DC1-CD27-4874-9484-9D06C59FE4D0}"/>
          </ac:spMkLst>
        </pc:spChg>
        <pc:spChg chg="add">
          <ac:chgData name="Clara Pérez Quer" userId="9f4d50bd9258ce94" providerId="LiveId" clId="{C4B4E849-EFD9-44E6-906C-81F65221C22B}" dt="2022-05-22T20:53:09.330" v="1729" actId="26606"/>
          <ac:spMkLst>
            <pc:docMk/>
            <pc:sldMk cId="3964294182" sldId="267"/>
            <ac:spMk id="8203" creationId="{8A2FCF07-6918-45A6-B28F-1025FEBA7AEF}"/>
          </ac:spMkLst>
        </pc:spChg>
        <pc:grpChg chg="add del">
          <ac:chgData name="Clara Pérez Quer" userId="9f4d50bd9258ce94" providerId="LiveId" clId="{C4B4E849-EFD9-44E6-906C-81F65221C22B}" dt="2022-05-22T20:52:31.887" v="1725" actId="26606"/>
          <ac:grpSpMkLst>
            <pc:docMk/>
            <pc:sldMk cId="3964294182" sldId="267"/>
            <ac:grpSpMk id="77" creationId="{16E5FE72-E50C-4D31-BB8A-9DAC217CB00E}"/>
          </ac:grpSpMkLst>
        </pc:grpChg>
        <pc:grpChg chg="add">
          <ac:chgData name="Clara Pérez Quer" userId="9f4d50bd9258ce94" providerId="LiveId" clId="{C4B4E849-EFD9-44E6-906C-81F65221C22B}" dt="2022-05-22T20:53:09.330" v="1729" actId="26606"/>
          <ac:grpSpMkLst>
            <pc:docMk/>
            <pc:sldMk cId="3964294182" sldId="267"/>
            <ac:grpSpMk id="195" creationId="{AFB7DB5B-426F-4EA9-BE51-7E14D257DE22}"/>
          </ac:grpSpMkLst>
        </pc:grpChg>
        <pc:picChg chg="add mod ord">
          <ac:chgData name="Clara Pérez Quer" userId="9f4d50bd9258ce94" providerId="LiveId" clId="{C4B4E849-EFD9-44E6-906C-81F65221C22B}" dt="2022-05-22T20:53:09.330" v="1729" actId="26606"/>
          <ac:picMkLst>
            <pc:docMk/>
            <pc:sldMk cId="3964294182" sldId="267"/>
            <ac:picMk id="8194" creationId="{3FDAAFBF-5B0A-8AFF-2881-A6815B0530A8}"/>
          </ac:picMkLst>
        </pc:picChg>
        <pc:picChg chg="add mod">
          <ac:chgData name="Clara Pérez Quer" userId="9f4d50bd9258ce94" providerId="LiveId" clId="{C4B4E849-EFD9-44E6-906C-81F65221C22B}" dt="2022-05-22T20:56:48.047" v="1971" actId="732"/>
          <ac:picMkLst>
            <pc:docMk/>
            <pc:sldMk cId="3964294182" sldId="267"/>
            <ac:picMk id="8196" creationId="{2D0A15DE-B444-5971-0005-23EFB32FC2C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a-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905F81-220F-4947-BBA0-8F6BADFEB184}" type="datetimeFigureOut">
              <a:rPr lang="ca-ES" smtClean="0"/>
              <a:t>26/5/2022</a:t>
            </a:fld>
            <a:endParaRPr lang="ca-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a-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ca-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a-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79E82-08C4-4C36-B369-22D992866384}" type="slidenum">
              <a:rPr lang="ca-ES" smtClean="0"/>
              <a:t>‹#›</a:t>
            </a:fld>
            <a:endParaRPr lang="ca-ES"/>
          </a:p>
        </p:txBody>
      </p:sp>
    </p:spTree>
    <p:extLst>
      <p:ext uri="{BB962C8B-B14F-4D97-AF65-F5344CB8AC3E}">
        <p14:creationId xmlns:p14="http://schemas.microsoft.com/office/powerpoint/2010/main" val="2774099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a-ES" dirty="0"/>
          </a:p>
        </p:txBody>
      </p:sp>
      <p:sp>
        <p:nvSpPr>
          <p:cNvPr id="4" name="Slide Number Placeholder 3"/>
          <p:cNvSpPr>
            <a:spLocks noGrp="1"/>
          </p:cNvSpPr>
          <p:nvPr>
            <p:ph type="sldNum" sz="quarter" idx="5"/>
          </p:nvPr>
        </p:nvSpPr>
        <p:spPr/>
        <p:txBody>
          <a:bodyPr/>
          <a:lstStyle/>
          <a:p>
            <a:fld id="{32579E82-08C4-4C36-B369-22D992866384}" type="slidenum">
              <a:rPr lang="ca-ES" smtClean="0"/>
              <a:t>1</a:t>
            </a:fld>
            <a:endParaRPr lang="ca-ES"/>
          </a:p>
        </p:txBody>
      </p:sp>
    </p:spTree>
    <p:extLst>
      <p:ext uri="{BB962C8B-B14F-4D97-AF65-F5344CB8AC3E}">
        <p14:creationId xmlns:p14="http://schemas.microsoft.com/office/powerpoint/2010/main" val="224142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a-ES"/>
          </a:p>
        </p:txBody>
      </p:sp>
      <p:sp>
        <p:nvSpPr>
          <p:cNvPr id="4" name="Slide Number Placeholder 3"/>
          <p:cNvSpPr>
            <a:spLocks noGrp="1"/>
          </p:cNvSpPr>
          <p:nvPr>
            <p:ph type="sldNum" sz="quarter" idx="5"/>
          </p:nvPr>
        </p:nvSpPr>
        <p:spPr/>
        <p:txBody>
          <a:bodyPr/>
          <a:lstStyle/>
          <a:p>
            <a:fld id="{32579E82-08C4-4C36-B369-22D992866384}" type="slidenum">
              <a:rPr lang="ca-ES" smtClean="0"/>
              <a:t>10</a:t>
            </a:fld>
            <a:endParaRPr lang="ca-ES"/>
          </a:p>
        </p:txBody>
      </p:sp>
    </p:spTree>
    <p:extLst>
      <p:ext uri="{BB962C8B-B14F-4D97-AF65-F5344CB8AC3E}">
        <p14:creationId xmlns:p14="http://schemas.microsoft.com/office/powerpoint/2010/main" val="1587913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Yes, google can actually guess your gender with an accuracy higher than 97% JUST by looking at your retinal scan. This is something that even experienced ophthalmologists can’t do. In fact, before this discovery, we had no idea that there was any difference whatsoever between the male and female retina, and even after knowing, the doctors can’t understand the differences. </a:t>
            </a:r>
          </a:p>
          <a:p>
            <a:r>
              <a:rPr lang="en-GB" dirty="0"/>
              <a:t>Google’s AI is able to do this using a deep learning technique called ‘soft-attention’</a:t>
            </a:r>
          </a:p>
        </p:txBody>
      </p:sp>
      <p:sp>
        <p:nvSpPr>
          <p:cNvPr id="4" name="Slide Number Placeholder 3"/>
          <p:cNvSpPr>
            <a:spLocks noGrp="1"/>
          </p:cNvSpPr>
          <p:nvPr>
            <p:ph type="sldNum" sz="quarter" idx="5"/>
          </p:nvPr>
        </p:nvSpPr>
        <p:spPr/>
        <p:txBody>
          <a:bodyPr/>
          <a:lstStyle/>
          <a:p>
            <a:fld id="{32579E82-08C4-4C36-B369-22D992866384}" type="slidenum">
              <a:rPr lang="ca-ES" smtClean="0"/>
              <a:t>2</a:t>
            </a:fld>
            <a:endParaRPr lang="ca-ES"/>
          </a:p>
        </p:txBody>
      </p:sp>
    </p:spTree>
    <p:extLst>
      <p:ext uri="{BB962C8B-B14F-4D97-AF65-F5344CB8AC3E}">
        <p14:creationId xmlns:p14="http://schemas.microsoft.com/office/powerpoint/2010/main" val="59206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a-ES" dirty="0" err="1"/>
              <a:t>Soft</a:t>
            </a:r>
            <a:r>
              <a:rPr lang="ca-ES" dirty="0"/>
              <a:t> </a:t>
            </a:r>
            <a:r>
              <a:rPr lang="ca-ES" dirty="0" err="1"/>
              <a:t>attention</a:t>
            </a:r>
            <a:r>
              <a:rPr lang="ca-ES" dirty="0"/>
              <a:t> uses </a:t>
            </a:r>
            <a:r>
              <a:rPr lang="ca-ES" dirty="0" err="1"/>
              <a:t>the</a:t>
            </a:r>
            <a:r>
              <a:rPr lang="ca-ES" dirty="0"/>
              <a:t> </a:t>
            </a:r>
            <a:r>
              <a:rPr lang="ca-ES" dirty="0" err="1"/>
              <a:t>information</a:t>
            </a:r>
            <a:r>
              <a:rPr lang="ca-ES" dirty="0"/>
              <a:t> </a:t>
            </a:r>
            <a:r>
              <a:rPr lang="ca-ES" dirty="0" err="1"/>
              <a:t>from</a:t>
            </a:r>
            <a:r>
              <a:rPr lang="ca-ES" dirty="0"/>
              <a:t> </a:t>
            </a:r>
            <a:r>
              <a:rPr lang="ca-ES" dirty="0" err="1"/>
              <a:t>previous</a:t>
            </a:r>
            <a:r>
              <a:rPr lang="ca-ES" dirty="0"/>
              <a:t> inputs to decidí </a:t>
            </a:r>
            <a:r>
              <a:rPr lang="ca-ES" dirty="0" err="1"/>
              <a:t>which</a:t>
            </a:r>
            <a:r>
              <a:rPr lang="ca-ES" dirty="0"/>
              <a:t> </a:t>
            </a:r>
            <a:r>
              <a:rPr lang="ca-ES" dirty="0" err="1"/>
              <a:t>are</a:t>
            </a:r>
            <a:r>
              <a:rPr lang="ca-ES" dirty="0"/>
              <a:t> </a:t>
            </a:r>
            <a:r>
              <a:rPr lang="ca-ES" dirty="0" err="1"/>
              <a:t>the</a:t>
            </a:r>
            <a:r>
              <a:rPr lang="ca-ES" dirty="0"/>
              <a:t> </a:t>
            </a:r>
            <a:r>
              <a:rPr lang="ca-ES" dirty="0" err="1"/>
              <a:t>features</a:t>
            </a:r>
            <a:r>
              <a:rPr lang="ca-ES" dirty="0"/>
              <a:t> </a:t>
            </a:r>
            <a:r>
              <a:rPr lang="ca-ES" dirty="0" err="1"/>
              <a:t>it</a:t>
            </a:r>
            <a:r>
              <a:rPr lang="ca-ES" dirty="0"/>
              <a:t> </a:t>
            </a:r>
            <a:r>
              <a:rPr lang="ca-ES" dirty="0" err="1"/>
              <a:t>should</a:t>
            </a:r>
            <a:r>
              <a:rPr lang="ca-ES" dirty="0"/>
              <a:t> </a:t>
            </a:r>
            <a:r>
              <a:rPr lang="ca-ES" dirty="0" err="1"/>
              <a:t>pay</a:t>
            </a:r>
            <a:r>
              <a:rPr lang="ca-ES" dirty="0"/>
              <a:t> </a:t>
            </a:r>
            <a:r>
              <a:rPr lang="ca-ES" dirty="0" err="1"/>
              <a:t>more</a:t>
            </a:r>
            <a:r>
              <a:rPr lang="ca-ES" dirty="0"/>
              <a:t> </a:t>
            </a:r>
            <a:r>
              <a:rPr lang="ca-ES" dirty="0" err="1"/>
              <a:t>attention</a:t>
            </a:r>
            <a:r>
              <a:rPr lang="ca-ES" dirty="0"/>
              <a:t> to, </a:t>
            </a:r>
            <a:r>
              <a:rPr lang="ca-ES" dirty="0" err="1"/>
              <a:t>and</a:t>
            </a:r>
            <a:r>
              <a:rPr lang="ca-ES" dirty="0"/>
              <a:t> </a:t>
            </a:r>
            <a:r>
              <a:rPr lang="ca-ES" dirty="0" err="1"/>
              <a:t>decides</a:t>
            </a:r>
            <a:r>
              <a:rPr lang="ca-ES" dirty="0"/>
              <a:t> on </a:t>
            </a:r>
            <a:r>
              <a:rPr lang="ca-ES" dirty="0" err="1"/>
              <a:t>it’s</a:t>
            </a:r>
            <a:r>
              <a:rPr lang="ca-ES" dirty="0"/>
              <a:t> </a:t>
            </a:r>
            <a:r>
              <a:rPr lang="ca-ES" dirty="0" err="1"/>
              <a:t>own</a:t>
            </a:r>
            <a:r>
              <a:rPr lang="ca-ES" dirty="0"/>
              <a:t> </a:t>
            </a:r>
            <a:r>
              <a:rPr lang="ca-ES" dirty="0" err="1"/>
              <a:t>how</a:t>
            </a:r>
            <a:r>
              <a:rPr lang="ca-ES" dirty="0"/>
              <a:t> </a:t>
            </a:r>
            <a:r>
              <a:rPr lang="ca-ES" dirty="0" err="1"/>
              <a:t>much</a:t>
            </a:r>
            <a:r>
              <a:rPr lang="ca-ES" dirty="0"/>
              <a:t> </a:t>
            </a:r>
            <a:r>
              <a:rPr lang="ca-ES" dirty="0" err="1"/>
              <a:t>weight</a:t>
            </a:r>
            <a:r>
              <a:rPr lang="ca-ES" dirty="0"/>
              <a:t> </a:t>
            </a:r>
            <a:r>
              <a:rPr lang="ca-ES" dirty="0" err="1"/>
              <a:t>it</a:t>
            </a:r>
            <a:r>
              <a:rPr lang="ca-ES" dirty="0"/>
              <a:t> </a:t>
            </a:r>
            <a:r>
              <a:rPr lang="ca-ES" dirty="0" err="1"/>
              <a:t>assigns</a:t>
            </a:r>
            <a:r>
              <a:rPr lang="ca-ES" dirty="0"/>
              <a:t> to </a:t>
            </a:r>
            <a:r>
              <a:rPr lang="ca-ES" dirty="0" err="1"/>
              <a:t>each</a:t>
            </a:r>
            <a:r>
              <a:rPr lang="ca-ES" dirty="0"/>
              <a:t> part of </a:t>
            </a:r>
            <a:r>
              <a:rPr lang="ca-ES" dirty="0" err="1"/>
              <a:t>the</a:t>
            </a:r>
            <a:r>
              <a:rPr lang="ca-ES" dirty="0"/>
              <a:t> </a:t>
            </a:r>
            <a:r>
              <a:rPr lang="ca-ES" dirty="0" err="1"/>
              <a:t>image</a:t>
            </a:r>
            <a:r>
              <a:rPr lang="ca-ES" dirty="0"/>
              <a:t> to </a:t>
            </a:r>
            <a:r>
              <a:rPr lang="ca-ES" dirty="0" err="1"/>
              <a:t>predict</a:t>
            </a:r>
            <a:r>
              <a:rPr lang="ca-ES" dirty="0"/>
              <a:t> </a:t>
            </a:r>
            <a:r>
              <a:rPr lang="ca-ES" dirty="0" err="1"/>
              <a:t>the</a:t>
            </a:r>
            <a:r>
              <a:rPr lang="ca-ES" dirty="0"/>
              <a:t> best </a:t>
            </a:r>
            <a:r>
              <a:rPr lang="ca-ES" dirty="0" err="1"/>
              <a:t>outcome</a:t>
            </a:r>
            <a:r>
              <a:rPr lang="ca-ES" dirty="0"/>
              <a:t>. </a:t>
            </a:r>
            <a:r>
              <a:rPr lang="ca-ES" dirty="0" err="1"/>
              <a:t>If</a:t>
            </a:r>
            <a:r>
              <a:rPr lang="ca-ES" dirty="0"/>
              <a:t> </a:t>
            </a:r>
            <a:r>
              <a:rPr lang="ca-ES" dirty="0" err="1"/>
              <a:t>you</a:t>
            </a:r>
            <a:r>
              <a:rPr lang="ca-ES" dirty="0"/>
              <a:t> </a:t>
            </a:r>
            <a:r>
              <a:rPr lang="ca-ES" dirty="0" err="1"/>
              <a:t>look</a:t>
            </a:r>
            <a:r>
              <a:rPr lang="ca-ES" dirty="0"/>
              <a:t> </a:t>
            </a:r>
            <a:r>
              <a:rPr lang="ca-ES" dirty="0" err="1"/>
              <a:t>at</a:t>
            </a:r>
            <a:r>
              <a:rPr lang="ca-ES" dirty="0"/>
              <a:t> </a:t>
            </a:r>
            <a:r>
              <a:rPr lang="ca-ES" dirty="0" err="1"/>
              <a:t>the</a:t>
            </a:r>
            <a:r>
              <a:rPr lang="ca-ES" dirty="0"/>
              <a:t> imatge, </a:t>
            </a:r>
            <a:r>
              <a:rPr lang="ca-ES" dirty="0" err="1"/>
              <a:t>you</a:t>
            </a:r>
            <a:r>
              <a:rPr lang="ca-ES" dirty="0"/>
              <a:t> can </a:t>
            </a:r>
            <a:r>
              <a:rPr lang="ca-ES" dirty="0" err="1"/>
              <a:t>see</a:t>
            </a:r>
            <a:r>
              <a:rPr lang="ca-ES" dirty="0"/>
              <a:t> </a:t>
            </a:r>
            <a:r>
              <a:rPr lang="ca-ES" dirty="0" err="1"/>
              <a:t>the</a:t>
            </a:r>
            <a:r>
              <a:rPr lang="ca-ES" dirty="0"/>
              <a:t> parts </a:t>
            </a:r>
            <a:r>
              <a:rPr lang="ca-ES" dirty="0" err="1"/>
              <a:t>the</a:t>
            </a:r>
            <a:r>
              <a:rPr lang="ca-ES" dirty="0"/>
              <a:t> model is </a:t>
            </a:r>
            <a:r>
              <a:rPr lang="ca-ES" dirty="0" err="1"/>
              <a:t>looking</a:t>
            </a:r>
            <a:r>
              <a:rPr lang="ca-ES" dirty="0"/>
              <a:t> </a:t>
            </a:r>
            <a:r>
              <a:rPr lang="ca-ES" dirty="0" err="1"/>
              <a:t>at</a:t>
            </a:r>
            <a:r>
              <a:rPr lang="ca-ES" dirty="0"/>
              <a:t> to </a:t>
            </a:r>
            <a:r>
              <a:rPr lang="ca-ES" dirty="0" err="1"/>
              <a:t>predict</a:t>
            </a:r>
            <a:r>
              <a:rPr lang="ca-ES" dirty="0"/>
              <a:t> </a:t>
            </a:r>
            <a:r>
              <a:rPr lang="ca-ES" dirty="0" err="1"/>
              <a:t>the</a:t>
            </a:r>
            <a:r>
              <a:rPr lang="ca-ES" dirty="0"/>
              <a:t> </a:t>
            </a:r>
            <a:r>
              <a:rPr lang="ca-ES" dirty="0" err="1"/>
              <a:t>gender</a:t>
            </a:r>
            <a:r>
              <a:rPr lang="ca-ES" dirty="0"/>
              <a:t> of </a:t>
            </a:r>
            <a:r>
              <a:rPr lang="ca-ES" dirty="0" err="1"/>
              <a:t>the</a:t>
            </a:r>
            <a:r>
              <a:rPr lang="ca-ES" dirty="0"/>
              <a:t> </a:t>
            </a:r>
            <a:r>
              <a:rPr lang="ca-ES" dirty="0" err="1"/>
              <a:t>person</a:t>
            </a:r>
            <a:r>
              <a:rPr lang="ca-ES" dirty="0"/>
              <a:t> </a:t>
            </a:r>
            <a:r>
              <a:rPr lang="ca-ES" dirty="0" err="1"/>
              <a:t>this</a:t>
            </a:r>
            <a:r>
              <a:rPr lang="ca-ES" dirty="0"/>
              <a:t> </a:t>
            </a:r>
            <a:r>
              <a:rPr lang="ca-ES" dirty="0" err="1"/>
              <a:t>scan</a:t>
            </a:r>
            <a:r>
              <a:rPr lang="ca-ES" dirty="0"/>
              <a:t> </a:t>
            </a:r>
            <a:r>
              <a:rPr lang="ca-ES" dirty="0" err="1"/>
              <a:t>belongs</a:t>
            </a:r>
            <a:r>
              <a:rPr lang="ca-ES" dirty="0"/>
              <a:t> to. </a:t>
            </a:r>
          </a:p>
        </p:txBody>
      </p:sp>
      <p:sp>
        <p:nvSpPr>
          <p:cNvPr id="4" name="Slide Number Placeholder 3"/>
          <p:cNvSpPr>
            <a:spLocks noGrp="1"/>
          </p:cNvSpPr>
          <p:nvPr>
            <p:ph type="sldNum" sz="quarter" idx="5"/>
          </p:nvPr>
        </p:nvSpPr>
        <p:spPr/>
        <p:txBody>
          <a:bodyPr/>
          <a:lstStyle/>
          <a:p>
            <a:fld id="{32579E82-08C4-4C36-B369-22D992866384}" type="slidenum">
              <a:rPr lang="ca-ES" smtClean="0"/>
              <a:t>3</a:t>
            </a:fld>
            <a:endParaRPr lang="ca-ES"/>
          </a:p>
        </p:txBody>
      </p:sp>
    </p:spTree>
    <p:extLst>
      <p:ext uri="{BB962C8B-B14F-4D97-AF65-F5344CB8AC3E}">
        <p14:creationId xmlns:p14="http://schemas.microsoft.com/office/powerpoint/2010/main" val="1707306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does soft-attention work?</a:t>
            </a:r>
          </a:p>
          <a:p>
            <a:r>
              <a:rPr lang="en-GB" dirty="0"/>
              <a:t>Well, soft attention is basically the result of years of evolution and bettering this simple Standard neural network, like the ones we have seen in class. </a:t>
            </a:r>
          </a:p>
          <a:p>
            <a:endParaRPr lang="en-GB" dirty="0"/>
          </a:p>
          <a:p>
            <a:r>
              <a:rPr lang="en-GB" dirty="0"/>
              <a:t>In this example, information gets imputed, the model decides internally and gives an output. </a:t>
            </a:r>
          </a:p>
          <a:p>
            <a:endParaRPr lang="en-GB" dirty="0"/>
          </a:p>
          <a:p>
            <a:r>
              <a:rPr lang="en-GB" dirty="0"/>
              <a:t>The problem with this kind of network is that it can’t learn from past inputs, to make the same turns as previous inputs, so then the Recurrent Neural Network came into place. </a:t>
            </a:r>
          </a:p>
        </p:txBody>
      </p:sp>
      <p:sp>
        <p:nvSpPr>
          <p:cNvPr id="4" name="Slide Number Placeholder 3"/>
          <p:cNvSpPr>
            <a:spLocks noGrp="1"/>
          </p:cNvSpPr>
          <p:nvPr>
            <p:ph type="sldNum" sz="quarter" idx="5"/>
          </p:nvPr>
        </p:nvSpPr>
        <p:spPr/>
        <p:txBody>
          <a:bodyPr/>
          <a:lstStyle/>
          <a:p>
            <a:fld id="{32579E82-08C4-4C36-B369-22D992866384}" type="slidenum">
              <a:rPr lang="ca-ES" smtClean="0"/>
              <a:t>4</a:t>
            </a:fld>
            <a:endParaRPr lang="ca-ES"/>
          </a:p>
        </p:txBody>
      </p:sp>
    </p:spTree>
    <p:extLst>
      <p:ext uri="{BB962C8B-B14F-4D97-AF65-F5344CB8AC3E}">
        <p14:creationId xmlns:p14="http://schemas.microsoft.com/office/powerpoint/2010/main" val="377176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network, the whole model is basically inside a loop, so it can learn from the other times the same data has been imputed and give much better results. This is used in language translators and NLP in general. </a:t>
            </a:r>
          </a:p>
        </p:txBody>
      </p:sp>
      <p:sp>
        <p:nvSpPr>
          <p:cNvPr id="4" name="Slide Number Placeholder 3"/>
          <p:cNvSpPr>
            <a:spLocks noGrp="1"/>
          </p:cNvSpPr>
          <p:nvPr>
            <p:ph type="sldNum" sz="quarter" idx="5"/>
          </p:nvPr>
        </p:nvSpPr>
        <p:spPr/>
        <p:txBody>
          <a:bodyPr/>
          <a:lstStyle/>
          <a:p>
            <a:fld id="{32579E82-08C4-4C36-B369-22D992866384}" type="slidenum">
              <a:rPr lang="ca-ES" smtClean="0"/>
              <a:t>5</a:t>
            </a:fld>
            <a:endParaRPr lang="ca-ES"/>
          </a:p>
        </p:txBody>
      </p:sp>
    </p:spTree>
    <p:extLst>
      <p:ext uri="{BB962C8B-B14F-4D97-AF65-F5344CB8AC3E}">
        <p14:creationId xmlns:p14="http://schemas.microsoft.com/office/powerpoint/2010/main" val="23271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that also had a problem, and that is that it didn’t perform quite well with older data, so the “long-memory” performance was not the best. It also had trouble learning when it should stop remembering something and start remembering something new, and that is when the LSTM and GRU Recurrent Neural Networks came into place. They can learn to remember inputs from long before, and then they forget about that to remember something else. So </a:t>
            </a:r>
            <a:r>
              <a:rPr lang="en-GB" dirty="0" err="1"/>
              <a:t>kinda</a:t>
            </a:r>
            <a:r>
              <a:rPr lang="en-GB" dirty="0"/>
              <a:t> like </a:t>
            </a:r>
            <a:r>
              <a:rPr lang="en-GB" dirty="0" err="1"/>
              <a:t>Pokemon</a:t>
            </a:r>
            <a:r>
              <a:rPr lang="en-GB" dirty="0"/>
              <a:t>, but less cute. </a:t>
            </a:r>
          </a:p>
        </p:txBody>
      </p:sp>
      <p:sp>
        <p:nvSpPr>
          <p:cNvPr id="4" name="Slide Number Placeholder 3"/>
          <p:cNvSpPr>
            <a:spLocks noGrp="1"/>
          </p:cNvSpPr>
          <p:nvPr>
            <p:ph type="sldNum" sz="quarter" idx="5"/>
          </p:nvPr>
        </p:nvSpPr>
        <p:spPr/>
        <p:txBody>
          <a:bodyPr/>
          <a:lstStyle/>
          <a:p>
            <a:fld id="{32579E82-08C4-4C36-B369-22D992866384}" type="slidenum">
              <a:rPr lang="ca-ES" smtClean="0"/>
              <a:t>6</a:t>
            </a:fld>
            <a:endParaRPr lang="ca-ES"/>
          </a:p>
        </p:txBody>
      </p:sp>
    </p:spTree>
    <p:extLst>
      <p:ext uri="{BB962C8B-B14F-4D97-AF65-F5344CB8AC3E}">
        <p14:creationId xmlns:p14="http://schemas.microsoft.com/office/powerpoint/2010/main" val="2300500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finally we come to attention. In this newest advancement of Recurring Neural Networks, this kind of deep learning is able to analyse all the inputs in parallel and for each of them focus only on remembering the most relevant features for each. That is why it is called attention. This has show amazing improvements in deep learning and Neural Networks. </a:t>
            </a:r>
          </a:p>
        </p:txBody>
      </p:sp>
      <p:sp>
        <p:nvSpPr>
          <p:cNvPr id="4" name="Slide Number Placeholder 3"/>
          <p:cNvSpPr>
            <a:spLocks noGrp="1"/>
          </p:cNvSpPr>
          <p:nvPr>
            <p:ph type="sldNum" sz="quarter" idx="5"/>
          </p:nvPr>
        </p:nvSpPr>
        <p:spPr/>
        <p:txBody>
          <a:bodyPr/>
          <a:lstStyle/>
          <a:p>
            <a:fld id="{32579E82-08C4-4C36-B369-22D992866384}" type="slidenum">
              <a:rPr lang="ca-ES" smtClean="0"/>
              <a:t>7</a:t>
            </a:fld>
            <a:endParaRPr lang="ca-ES"/>
          </a:p>
        </p:txBody>
      </p:sp>
    </p:spTree>
    <p:extLst>
      <p:ext uri="{BB962C8B-B14F-4D97-AF65-F5344CB8AC3E}">
        <p14:creationId xmlns:p14="http://schemas.microsoft.com/office/powerpoint/2010/main" val="1029808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r>
              <a:rPr lang="en-GB" dirty="0"/>
              <a:t>But of course, this was not created to determine whether an eye scan belongs to a man or a woman, because why would you? Like there’s literally hundreds of better ways to tell. So, this was a “side-effect” discovered from a medical application, in which the AI was actually trained to detect diabetic retinopathy in the human eye, which is a condition that can actually make you go blind with no way to reverse it if you don’t treat it in time. </a:t>
            </a:r>
          </a:p>
          <a:p>
            <a:r>
              <a:rPr lang="en-GB" dirty="0"/>
              <a:t>One of the biggest problems with this pathology is that not even doctors could agree on how advanced it actually was, or how to classify the different levels of it’s advance. </a:t>
            </a:r>
          </a:p>
          <a:p>
            <a:r>
              <a:rPr lang="en-GB" dirty="0"/>
              <a:t>Google’s AI, on the other hand, is able to do that with a 98% accuracy and is even more consistent. </a:t>
            </a:r>
          </a:p>
        </p:txBody>
      </p:sp>
      <p:sp>
        <p:nvSpPr>
          <p:cNvPr id="4" name="Slide Number Placeholder 3"/>
          <p:cNvSpPr>
            <a:spLocks noGrp="1"/>
          </p:cNvSpPr>
          <p:nvPr>
            <p:ph type="sldNum" sz="quarter" idx="5"/>
          </p:nvPr>
        </p:nvSpPr>
        <p:spPr/>
        <p:txBody>
          <a:bodyPr/>
          <a:lstStyle/>
          <a:p>
            <a:fld id="{32579E82-08C4-4C36-B369-22D992866384}" type="slidenum">
              <a:rPr lang="ca-ES" smtClean="0"/>
              <a:t>8</a:t>
            </a:fld>
            <a:endParaRPr lang="ca-ES"/>
          </a:p>
        </p:txBody>
      </p:sp>
    </p:spTree>
    <p:extLst>
      <p:ext uri="{BB962C8B-B14F-4D97-AF65-F5344CB8AC3E}">
        <p14:creationId xmlns:p14="http://schemas.microsoft.com/office/powerpoint/2010/main" val="3926075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of course this sounded too nice to be true, and there had to be issues involved. The Black-box problem is something doctors and analysts have been trying to fight for the longest time. </a:t>
            </a:r>
          </a:p>
          <a:p>
            <a:r>
              <a:rPr lang="en-GB" dirty="0"/>
              <a:t>The thing is, when model makes a diagnosis, it is almost impossible to know what that diagnosis is based on, so the “human check” of doctors becomes very difficult. </a:t>
            </a:r>
          </a:p>
          <a:p>
            <a:r>
              <a:rPr lang="en-GB" dirty="0"/>
              <a:t>Lately, though, there have been great advances in this area, throwing different model at the same input, one for determinising the diagnosis, but the other ones to actually predict the features this diagnosis is based upon. </a:t>
            </a:r>
          </a:p>
          <a:p>
            <a:r>
              <a:rPr lang="en-GB" dirty="0"/>
              <a:t>This has allowed lots of diagnosis to be validated by doctors and has supposed a great advance in the field </a:t>
            </a:r>
            <a:r>
              <a:rPr lang="en-GB"/>
              <a:t>of ophthalmology. </a:t>
            </a:r>
            <a:endParaRPr lang="en-GB" dirty="0"/>
          </a:p>
        </p:txBody>
      </p:sp>
      <p:sp>
        <p:nvSpPr>
          <p:cNvPr id="4" name="Slide Number Placeholder 3"/>
          <p:cNvSpPr>
            <a:spLocks noGrp="1"/>
          </p:cNvSpPr>
          <p:nvPr>
            <p:ph type="sldNum" sz="quarter" idx="5"/>
          </p:nvPr>
        </p:nvSpPr>
        <p:spPr/>
        <p:txBody>
          <a:bodyPr/>
          <a:lstStyle/>
          <a:p>
            <a:fld id="{32579E82-08C4-4C36-B369-22D992866384}" type="slidenum">
              <a:rPr lang="ca-ES" smtClean="0"/>
              <a:t>9</a:t>
            </a:fld>
            <a:endParaRPr lang="ca-ES"/>
          </a:p>
        </p:txBody>
      </p:sp>
    </p:spTree>
    <p:extLst>
      <p:ext uri="{BB962C8B-B14F-4D97-AF65-F5344CB8AC3E}">
        <p14:creationId xmlns:p14="http://schemas.microsoft.com/office/powerpoint/2010/main" val="2292450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5/26/2022</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64966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5/26/2022</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44835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5/26/2022</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925087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5/26/2022</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554453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5/26/2022</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65605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5/26/2022</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6088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5/26/2022</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37856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5/26/2022</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79906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5/26/2022</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30353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5/26/2022</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0319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5/26/2022</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85515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5/26/2022</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282181380"/>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hyperlink" Target="https://doi.org/10.1186/s13638-021-02050-x"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doi.org/10.5715/jnlp.28.694" TargetMode="External"/><Relationship Id="rId5" Type="http://schemas.openxmlformats.org/officeDocument/2006/relationships/hyperlink" Target="https://doi.org/10.23915/distill.00016" TargetMode="External"/><Relationship Id="rId4" Type="http://schemas.openxmlformats.org/officeDocument/2006/relationships/hyperlink" Target="https://doi.org/10.1016/j.neucom.2021.03.091"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D90D76C-184F-4A96-8FE8-1114F8EE1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F9DE355-E8A7-498B-A6A0-54D03B953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3644"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7BD53B-C1FE-7F0C-1D92-BF88776557FD}"/>
              </a:ext>
            </a:extLst>
          </p:cNvPr>
          <p:cNvSpPr>
            <a:spLocks noGrp="1"/>
          </p:cNvSpPr>
          <p:nvPr>
            <p:ph type="ctrTitle"/>
          </p:nvPr>
        </p:nvSpPr>
        <p:spPr>
          <a:xfrm>
            <a:off x="484552" y="1122363"/>
            <a:ext cx="4910841" cy="2387600"/>
          </a:xfrm>
        </p:spPr>
        <p:txBody>
          <a:bodyPr vert="horz" lIns="91440" tIns="45720" rIns="91440" bIns="45720" rtlCol="0">
            <a:normAutofit/>
          </a:bodyPr>
          <a:lstStyle/>
          <a:p>
            <a:r>
              <a:rPr lang="en-US"/>
              <a:t>EYES AND AIs</a:t>
            </a:r>
          </a:p>
        </p:txBody>
      </p:sp>
      <p:sp>
        <p:nvSpPr>
          <p:cNvPr id="3" name="Subtitle 2">
            <a:extLst>
              <a:ext uri="{FF2B5EF4-FFF2-40B4-BE49-F238E27FC236}">
                <a16:creationId xmlns:a16="http://schemas.microsoft.com/office/drawing/2014/main" id="{20E7601B-B960-D021-4346-5F2350D4F6B4}"/>
              </a:ext>
            </a:extLst>
          </p:cNvPr>
          <p:cNvSpPr>
            <a:spLocks noGrp="1"/>
          </p:cNvSpPr>
          <p:nvPr>
            <p:ph type="subTitle" idx="1"/>
          </p:nvPr>
        </p:nvSpPr>
        <p:spPr>
          <a:xfrm>
            <a:off x="484552" y="3602038"/>
            <a:ext cx="4910841" cy="1655762"/>
          </a:xfrm>
        </p:spPr>
        <p:txBody>
          <a:bodyPr vert="horz" lIns="91440" tIns="45720" rIns="91440" bIns="45720" rtlCol="0">
            <a:normAutofit/>
          </a:bodyPr>
          <a:lstStyle/>
          <a:p>
            <a:r>
              <a:rPr lang="en-US">
                <a:solidFill>
                  <a:schemeClr val="bg1"/>
                </a:solidFill>
              </a:rPr>
              <a:t>How can Google’s AI predict your gender through your eyes?</a:t>
            </a:r>
          </a:p>
        </p:txBody>
      </p:sp>
      <p:pic>
        <p:nvPicPr>
          <p:cNvPr id="4" name="Picture 3" descr="Connected lines and dots to form a network">
            <a:extLst>
              <a:ext uri="{FF2B5EF4-FFF2-40B4-BE49-F238E27FC236}">
                <a16:creationId xmlns:a16="http://schemas.microsoft.com/office/drawing/2014/main" id="{7B1990E0-1057-DC4E-B3A7-D9CAE016FC18}"/>
              </a:ext>
            </a:extLst>
          </p:cNvPr>
          <p:cNvPicPr>
            <a:picLocks noChangeAspect="1"/>
          </p:cNvPicPr>
          <p:nvPr/>
        </p:nvPicPr>
        <p:blipFill rotWithShape="1">
          <a:blip r:embed="rId3"/>
          <a:srcRect l="24949" r="24949"/>
          <a:stretch/>
        </p:blipFill>
        <p:spPr>
          <a:xfrm>
            <a:off x="6083645" y="10"/>
            <a:ext cx="6108356" cy="6857990"/>
          </a:xfrm>
          <a:prstGeom prst="rect">
            <a:avLst/>
          </a:prstGeom>
        </p:spPr>
      </p:pic>
    </p:spTree>
    <p:extLst>
      <p:ext uri="{BB962C8B-B14F-4D97-AF65-F5344CB8AC3E}">
        <p14:creationId xmlns:p14="http://schemas.microsoft.com/office/powerpoint/2010/main" val="95318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317ADF9C-7729-43E0-B44E-3392C2BD0A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8">
            <a:extLst>
              <a:ext uri="{FF2B5EF4-FFF2-40B4-BE49-F238E27FC236}">
                <a16:creationId xmlns:a16="http://schemas.microsoft.com/office/drawing/2014/main" id="{C264CE6C-E4DD-47B0-947A-FE4B1135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9274EF-541E-B5F8-C4D6-E6E2A937DEE0}"/>
              </a:ext>
            </a:extLst>
          </p:cNvPr>
          <p:cNvSpPr>
            <a:spLocks noGrp="1"/>
          </p:cNvSpPr>
          <p:nvPr>
            <p:ph type="title"/>
          </p:nvPr>
        </p:nvSpPr>
        <p:spPr>
          <a:xfrm>
            <a:off x="484552" y="365125"/>
            <a:ext cx="5252571" cy="2766449"/>
          </a:xfrm>
        </p:spPr>
        <p:txBody>
          <a:bodyPr vert="horz" lIns="91440" tIns="45720" rIns="91440" bIns="45720" rtlCol="0" anchor="b">
            <a:normAutofit/>
          </a:bodyPr>
          <a:lstStyle/>
          <a:p>
            <a:r>
              <a:rPr lang="en-US"/>
              <a:t>THANK YOU FOR LISTENING</a:t>
            </a:r>
          </a:p>
        </p:txBody>
      </p:sp>
      <p:pic>
        <p:nvPicPr>
          <p:cNvPr id="4" name="Picture 3" descr="Close up image of hands applauding">
            <a:extLst>
              <a:ext uri="{FF2B5EF4-FFF2-40B4-BE49-F238E27FC236}">
                <a16:creationId xmlns:a16="http://schemas.microsoft.com/office/drawing/2014/main" id="{2C4E4871-0F74-4AFB-60A3-132746E2ADA7}"/>
              </a:ext>
            </a:extLst>
          </p:cNvPr>
          <p:cNvPicPr>
            <a:picLocks noChangeAspect="1"/>
          </p:cNvPicPr>
          <p:nvPr/>
        </p:nvPicPr>
        <p:blipFill rotWithShape="1">
          <a:blip r:embed="rId3"/>
          <a:srcRect t="550" b="15181"/>
          <a:stretch/>
        </p:blipFill>
        <p:spPr>
          <a:xfrm>
            <a:off x="20" y="3429000"/>
            <a:ext cx="6095978" cy="3429000"/>
          </a:xfrm>
          <a:prstGeom prst="rect">
            <a:avLst/>
          </a:prstGeom>
        </p:spPr>
      </p:pic>
      <p:sp>
        <p:nvSpPr>
          <p:cNvPr id="5" name="TextBox 4">
            <a:extLst>
              <a:ext uri="{FF2B5EF4-FFF2-40B4-BE49-F238E27FC236}">
                <a16:creationId xmlns:a16="http://schemas.microsoft.com/office/drawing/2014/main" id="{46DA0943-DF2F-5507-9048-5361DD994160}"/>
              </a:ext>
            </a:extLst>
          </p:cNvPr>
          <p:cNvSpPr txBox="1"/>
          <p:nvPr/>
        </p:nvSpPr>
        <p:spPr>
          <a:xfrm>
            <a:off x="6523702" y="365125"/>
            <a:ext cx="4830097" cy="5811838"/>
          </a:xfrm>
          <a:prstGeom prst="rect">
            <a:avLst/>
          </a:prstGeom>
        </p:spPr>
        <p:txBody>
          <a:bodyPr vert="horz" lIns="91440" tIns="45720" rIns="91440" bIns="45720" rtlCol="0">
            <a:normAutofit/>
          </a:bodyPr>
          <a:lstStyle/>
          <a:p>
            <a:pPr>
              <a:lnSpc>
                <a:spcPct val="110000"/>
              </a:lnSpc>
              <a:spcAft>
                <a:spcPts val="600"/>
              </a:spcAft>
            </a:pPr>
            <a:r>
              <a:rPr lang="en-US" sz="2000" dirty="0"/>
              <a:t>Bibliography &amp; Credits:</a:t>
            </a:r>
          </a:p>
          <a:p>
            <a:pPr>
              <a:lnSpc>
                <a:spcPct val="110000"/>
              </a:lnSpc>
              <a:spcAft>
                <a:spcPts val="600"/>
              </a:spcAft>
            </a:pPr>
            <a:endParaRPr lang="en-US" sz="1600" dirty="0"/>
          </a:p>
          <a:p>
            <a:pPr marL="285750">
              <a:lnSpc>
                <a:spcPct val="110000"/>
              </a:lnSpc>
              <a:spcAft>
                <a:spcPts val="600"/>
              </a:spcAft>
            </a:pPr>
            <a:r>
              <a:rPr lang="en-US" sz="1100" dirty="0" err="1"/>
              <a:t>Niu</a:t>
            </a:r>
            <a:r>
              <a:rPr lang="en-US" sz="1100" dirty="0"/>
              <a:t>, Z., Zhong, G., &amp; Yu, H. (2021). A review on the attention mechanism of deep learning. Neurocomputing, 452, 48–62. </a:t>
            </a:r>
            <a:r>
              <a:rPr lang="en-US" sz="1100" dirty="0">
                <a:hlinkClick r:id="rId4"/>
              </a:rPr>
              <a:t>https://doi.org/10.1016/j.neucom.2021.03.091</a:t>
            </a:r>
            <a:endParaRPr lang="en-US" sz="1100" dirty="0"/>
          </a:p>
          <a:p>
            <a:pPr marL="285750">
              <a:lnSpc>
                <a:spcPct val="110000"/>
              </a:lnSpc>
              <a:spcAft>
                <a:spcPts val="600"/>
              </a:spcAft>
            </a:pPr>
            <a:r>
              <a:rPr lang="en-US" sz="1100" dirty="0"/>
              <a:t>YURTSEVER, M. (2021). Gold Price Forecasting Using LSTM, Bi-LSTM and GRU. European Journal of Science and Technology. https://doi.org/10.31590/ejosat.959405</a:t>
            </a:r>
          </a:p>
          <a:p>
            <a:pPr marL="285750">
              <a:lnSpc>
                <a:spcPct val="110000"/>
              </a:lnSpc>
              <a:spcAft>
                <a:spcPts val="600"/>
              </a:spcAft>
            </a:pPr>
            <a:r>
              <a:rPr lang="en-US" sz="1100" dirty="0"/>
              <a:t>Madsen, A. (2019). Visualizing memorization in RNNs. Distill, 4(3). </a:t>
            </a:r>
            <a:r>
              <a:rPr lang="en-US" sz="1100" dirty="0">
                <a:hlinkClick r:id="rId5"/>
              </a:rPr>
              <a:t>https://doi.org/10.23915/distill.00016</a:t>
            </a:r>
            <a:endParaRPr lang="en-US" sz="1100" dirty="0"/>
          </a:p>
          <a:p>
            <a:pPr marL="285750">
              <a:lnSpc>
                <a:spcPct val="110000"/>
              </a:lnSpc>
              <a:spcAft>
                <a:spcPts val="600"/>
              </a:spcAft>
            </a:pPr>
            <a:r>
              <a:rPr lang="en-US" sz="1100" dirty="0"/>
              <a:t>Ma, C. (2021). Encoder-Decoder Attention ≠ Word Alignment: Axiomatic Method of Learning Word Alignments for Neural Machine Translation. Journal of Natural Language Processing, 28(2), 694–699. </a:t>
            </a:r>
            <a:r>
              <a:rPr lang="en-US" sz="1100" dirty="0">
                <a:hlinkClick r:id="rId6"/>
              </a:rPr>
              <a:t>https://doi.org/10.5715/jnlp.28.694</a:t>
            </a:r>
            <a:endParaRPr lang="en-US" sz="1100" dirty="0"/>
          </a:p>
          <a:p>
            <a:pPr marL="285750">
              <a:lnSpc>
                <a:spcPct val="110000"/>
              </a:lnSpc>
              <a:spcAft>
                <a:spcPts val="600"/>
              </a:spcAft>
            </a:pPr>
            <a:r>
              <a:rPr lang="en-US" sz="1100" dirty="0"/>
              <a:t>Li, Z., Zhao, D., Li, X., &amp; Zhang, H. (2021). Network security situation prediction based on feature separation and dual attention mechanism. EURASIP Journal on Wireless Communications and Networking, 2021(1). </a:t>
            </a:r>
            <a:r>
              <a:rPr lang="en-US" sz="1100" dirty="0">
                <a:hlinkClick r:id="rId7"/>
              </a:rPr>
              <a:t>https://doi.org/10.1186/s13638-021-02050-x</a:t>
            </a:r>
            <a:endParaRPr lang="en-US" sz="1100" dirty="0"/>
          </a:p>
          <a:p>
            <a:pPr marL="285750">
              <a:lnSpc>
                <a:spcPct val="110000"/>
              </a:lnSpc>
              <a:spcAft>
                <a:spcPts val="600"/>
              </a:spcAft>
            </a:pPr>
            <a:r>
              <a:rPr lang="en-US" sz="1100" dirty="0"/>
              <a:t>Lee, C. S., Yanagihara, R. T., &amp; Lee, A. Y. (2020). Using Deep Learning Models to Characterize Major Retinal Features on Color Fundus Photographs. Ophthalmology, 127(1), 95–96. https://doi.org/10.1016/j.ophtha.2019.07.014</a:t>
            </a:r>
          </a:p>
          <a:p>
            <a:pPr marL="285750">
              <a:lnSpc>
                <a:spcPct val="110000"/>
              </a:lnSpc>
              <a:spcAft>
                <a:spcPts val="600"/>
              </a:spcAft>
            </a:pPr>
            <a:r>
              <a:rPr lang="en-US" sz="1100" dirty="0" err="1"/>
              <a:t>Ratti</a:t>
            </a:r>
            <a:r>
              <a:rPr lang="en-US" sz="1100" dirty="0"/>
              <a:t>, E., &amp; Graves, M. (2022). Explainable machine learning practices: opening another black box for reliable medical AI. AI and Ethics. https://doi.org/10.1007/s43681-022-00141-z</a:t>
            </a:r>
          </a:p>
          <a:p>
            <a:pPr marL="285750">
              <a:lnSpc>
                <a:spcPct val="110000"/>
              </a:lnSpc>
              <a:spcAft>
                <a:spcPts val="600"/>
              </a:spcAft>
            </a:pPr>
            <a:endParaRPr lang="en-US" sz="1100" dirty="0"/>
          </a:p>
          <a:p>
            <a:pPr marL="285750">
              <a:lnSpc>
                <a:spcPct val="110000"/>
              </a:lnSpc>
              <a:spcAft>
                <a:spcPts val="600"/>
              </a:spcAft>
            </a:pPr>
            <a:endParaRPr lang="en-US" sz="1100" dirty="0"/>
          </a:p>
          <a:p>
            <a:pPr marL="285750">
              <a:lnSpc>
                <a:spcPct val="110000"/>
              </a:lnSpc>
              <a:spcAft>
                <a:spcPts val="600"/>
              </a:spcAft>
            </a:pPr>
            <a:endParaRPr lang="en-US" sz="1100" dirty="0"/>
          </a:p>
          <a:p>
            <a:pPr marL="285750">
              <a:lnSpc>
                <a:spcPct val="110000"/>
              </a:lnSpc>
              <a:spcAft>
                <a:spcPts val="600"/>
              </a:spcAft>
            </a:pPr>
            <a:endParaRPr lang="en-US" sz="1100" dirty="0"/>
          </a:p>
          <a:p>
            <a:pPr>
              <a:lnSpc>
                <a:spcPct val="110000"/>
              </a:lnSpc>
              <a:spcAft>
                <a:spcPts val="600"/>
              </a:spcAft>
            </a:pPr>
            <a:endParaRPr lang="en-US" sz="1100" dirty="0"/>
          </a:p>
        </p:txBody>
      </p:sp>
    </p:spTree>
    <p:extLst>
      <p:ext uri="{BB962C8B-B14F-4D97-AF65-F5344CB8AC3E}">
        <p14:creationId xmlns:p14="http://schemas.microsoft.com/office/powerpoint/2010/main" val="422329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FF8DE50-7A65-4407-ADF1-2CD17A919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F5B6F84-73EF-47ED-850E-4308B2C0D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98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647479-D704-5096-B88D-5599BA2F94F6}"/>
              </a:ext>
            </a:extLst>
          </p:cNvPr>
          <p:cNvSpPr>
            <a:spLocks noGrp="1"/>
          </p:cNvSpPr>
          <p:nvPr>
            <p:ph type="title"/>
          </p:nvPr>
        </p:nvSpPr>
        <p:spPr>
          <a:xfrm>
            <a:off x="484552" y="365125"/>
            <a:ext cx="10869248" cy="1530910"/>
          </a:xfrm>
        </p:spPr>
        <p:txBody>
          <a:bodyPr>
            <a:normAutofit/>
          </a:bodyPr>
          <a:lstStyle/>
          <a:p>
            <a:r>
              <a:rPr lang="en-GB" dirty="0"/>
              <a:t>DEBATE QUSTIONS</a:t>
            </a:r>
          </a:p>
        </p:txBody>
      </p:sp>
      <p:sp>
        <p:nvSpPr>
          <p:cNvPr id="3" name="Content Placeholder 2">
            <a:extLst>
              <a:ext uri="{FF2B5EF4-FFF2-40B4-BE49-F238E27FC236}">
                <a16:creationId xmlns:a16="http://schemas.microsoft.com/office/drawing/2014/main" id="{6DA7D025-DC13-8664-36DF-D5BCB746AA15}"/>
              </a:ext>
            </a:extLst>
          </p:cNvPr>
          <p:cNvSpPr>
            <a:spLocks noGrp="1"/>
          </p:cNvSpPr>
          <p:nvPr>
            <p:ph idx="1"/>
          </p:nvPr>
        </p:nvSpPr>
        <p:spPr>
          <a:xfrm>
            <a:off x="484552" y="2837329"/>
            <a:ext cx="5331229" cy="3339634"/>
          </a:xfrm>
        </p:spPr>
        <p:txBody>
          <a:bodyPr>
            <a:normAutofit/>
          </a:bodyPr>
          <a:lstStyle/>
          <a:p>
            <a:pPr marL="342900" indent="-342900">
              <a:buFont typeface="Arial" panose="020B0604020202020204" pitchFamily="34" charset="0"/>
              <a:buChar char="•"/>
            </a:pPr>
            <a:r>
              <a:rPr lang="en-GB" dirty="0"/>
              <a:t>Would trust an AI over a doctor in predicting an illness?</a:t>
            </a:r>
          </a:p>
          <a:p>
            <a:pPr marL="342900" indent="-342900">
              <a:buFont typeface="Arial" panose="020B0604020202020204" pitchFamily="34" charset="0"/>
              <a:buChar char="•"/>
            </a:pPr>
            <a:r>
              <a:rPr lang="en-GB" dirty="0"/>
              <a:t>Would you trust a diagnosis if there is no way of telling which are the decisive parameters?</a:t>
            </a:r>
          </a:p>
          <a:p>
            <a:pPr marL="342900" indent="-342900">
              <a:buFont typeface="Arial" panose="020B0604020202020204" pitchFamily="34" charset="0"/>
              <a:buChar char="•"/>
            </a:pPr>
            <a:r>
              <a:rPr lang="en-GB" dirty="0"/>
              <a:t>How can you decide if you want to feed your data to an AI if we don’t know how much it will be able to extract from it?</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p:txBody>
      </p:sp>
      <p:pic>
        <p:nvPicPr>
          <p:cNvPr id="9218" name="Picture 2" descr="AI in Medicine Gets Closer to Making Regular Rounds">
            <a:extLst>
              <a:ext uri="{FF2B5EF4-FFF2-40B4-BE49-F238E27FC236}">
                <a16:creationId xmlns:a16="http://schemas.microsoft.com/office/drawing/2014/main" id="{AAEFC8BC-1B36-32BF-3408-10E84024F9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3615" b="-2"/>
          <a:stretch/>
        </p:blipFill>
        <p:spPr bwMode="auto">
          <a:xfrm>
            <a:off x="6095998" y="2279889"/>
            <a:ext cx="6095998" cy="4578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84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6FF8DE50-7A65-4407-ADF1-2CD17A919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4F5B6F84-73EF-47ED-850E-4308B2C0D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98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E007B1-133F-1CA7-A127-6349447205D7}"/>
              </a:ext>
            </a:extLst>
          </p:cNvPr>
          <p:cNvSpPr>
            <a:spLocks noGrp="1"/>
          </p:cNvSpPr>
          <p:nvPr>
            <p:ph type="title"/>
          </p:nvPr>
        </p:nvSpPr>
        <p:spPr>
          <a:xfrm>
            <a:off x="484552" y="365125"/>
            <a:ext cx="10869248" cy="1530910"/>
          </a:xfrm>
        </p:spPr>
        <p:txBody>
          <a:bodyPr vert="horz" lIns="91440" tIns="45720" rIns="91440" bIns="45720" rtlCol="0" anchor="b">
            <a:normAutofit/>
          </a:bodyPr>
          <a:lstStyle/>
          <a:p>
            <a:r>
              <a:rPr lang="en-US"/>
              <a:t>WAIT, GOOGLE CAN DO WHAT?</a:t>
            </a:r>
          </a:p>
        </p:txBody>
      </p:sp>
      <p:sp>
        <p:nvSpPr>
          <p:cNvPr id="4" name="TextBox 3">
            <a:extLst>
              <a:ext uri="{FF2B5EF4-FFF2-40B4-BE49-F238E27FC236}">
                <a16:creationId xmlns:a16="http://schemas.microsoft.com/office/drawing/2014/main" id="{467B7A0A-435A-2BA3-BCAD-779F13658438}"/>
              </a:ext>
            </a:extLst>
          </p:cNvPr>
          <p:cNvSpPr txBox="1"/>
          <p:nvPr/>
        </p:nvSpPr>
        <p:spPr>
          <a:xfrm>
            <a:off x="484552" y="2837329"/>
            <a:ext cx="5331229" cy="3339634"/>
          </a:xfrm>
          <a:prstGeom prst="rect">
            <a:avLst/>
          </a:prstGeom>
        </p:spPr>
        <p:txBody>
          <a:bodyPr vert="horz" lIns="91440" tIns="45720" rIns="91440" bIns="45720" rtlCol="0">
            <a:normAutofit fontScale="92500" lnSpcReduction="20000"/>
          </a:bodyPr>
          <a:lstStyle/>
          <a:p>
            <a:pPr marL="285750">
              <a:lnSpc>
                <a:spcPct val="110000"/>
              </a:lnSpc>
              <a:spcAft>
                <a:spcPts val="600"/>
              </a:spcAft>
            </a:pPr>
            <a:endParaRPr lang="en-US" sz="1600" b="0" i="0" dirty="0">
              <a:effectLst/>
            </a:endParaRPr>
          </a:p>
          <a:p>
            <a:pPr>
              <a:lnSpc>
                <a:spcPct val="110000"/>
              </a:lnSpc>
              <a:spcAft>
                <a:spcPts val="600"/>
              </a:spcAft>
            </a:pPr>
            <a:r>
              <a:rPr lang="en-US" sz="1600" u="sng" dirty="0"/>
              <a:t>KEY POINTS:</a:t>
            </a:r>
          </a:p>
          <a:p>
            <a:pPr marL="285750">
              <a:lnSpc>
                <a:spcPct val="110000"/>
              </a:lnSpc>
              <a:spcAft>
                <a:spcPts val="600"/>
              </a:spcAft>
            </a:pPr>
            <a:endParaRPr lang="en-US" sz="1600" dirty="0"/>
          </a:p>
          <a:p>
            <a:pPr marL="285750">
              <a:lnSpc>
                <a:spcPct val="110000"/>
              </a:lnSpc>
              <a:spcAft>
                <a:spcPts val="600"/>
              </a:spcAft>
            </a:pPr>
            <a:endParaRPr lang="en-US" sz="1600" dirty="0"/>
          </a:p>
          <a:p>
            <a:pPr marL="285750">
              <a:lnSpc>
                <a:spcPct val="110000"/>
              </a:lnSpc>
              <a:spcAft>
                <a:spcPts val="600"/>
              </a:spcAft>
            </a:pPr>
            <a:r>
              <a:rPr lang="en-US" sz="1600" dirty="0"/>
              <a:t>The google AI can predict someone’s gender based on a retinal scan with a </a:t>
            </a:r>
            <a:r>
              <a:rPr lang="en-US" sz="1600" b="1" dirty="0"/>
              <a:t>97% accuracy</a:t>
            </a:r>
            <a:endParaRPr lang="en-US" sz="1600" dirty="0"/>
          </a:p>
          <a:p>
            <a:pPr marL="285750">
              <a:lnSpc>
                <a:spcPct val="110000"/>
              </a:lnSpc>
              <a:spcAft>
                <a:spcPts val="600"/>
              </a:spcAft>
            </a:pPr>
            <a:endParaRPr lang="en-US" sz="1600" b="0" i="0" dirty="0">
              <a:effectLst/>
            </a:endParaRPr>
          </a:p>
          <a:p>
            <a:pPr marL="285750">
              <a:lnSpc>
                <a:spcPct val="110000"/>
              </a:lnSpc>
              <a:spcAft>
                <a:spcPts val="600"/>
              </a:spcAft>
            </a:pPr>
            <a:r>
              <a:rPr lang="en-US" sz="1600" b="0" i="0" dirty="0">
                <a:effectLst/>
              </a:rPr>
              <a:t>Human ophthalmologists can only take a guess, and there is a 50:50 chance of getting it right or wrong</a:t>
            </a:r>
          </a:p>
          <a:p>
            <a:pPr marL="285750">
              <a:lnSpc>
                <a:spcPct val="110000"/>
              </a:lnSpc>
              <a:spcAft>
                <a:spcPts val="600"/>
              </a:spcAft>
            </a:pPr>
            <a:endParaRPr lang="en-US" sz="1600" dirty="0"/>
          </a:p>
          <a:p>
            <a:pPr marL="285750">
              <a:lnSpc>
                <a:spcPct val="110000"/>
              </a:lnSpc>
              <a:spcAft>
                <a:spcPts val="600"/>
              </a:spcAft>
            </a:pPr>
            <a:r>
              <a:rPr lang="en-US" sz="1600" dirty="0"/>
              <a:t>It is done by using a deep learning technique called </a:t>
            </a:r>
            <a:r>
              <a:rPr lang="en-US" sz="1600" b="1" i="1" dirty="0"/>
              <a:t>soft-attention</a:t>
            </a:r>
            <a:endParaRPr lang="en-US" sz="1600" dirty="0"/>
          </a:p>
        </p:txBody>
      </p:sp>
      <p:pic>
        <p:nvPicPr>
          <p:cNvPr id="1030" name="Picture 6" descr="Digital Retinal Imaging Eye Test">
            <a:extLst>
              <a:ext uri="{FF2B5EF4-FFF2-40B4-BE49-F238E27FC236}">
                <a16:creationId xmlns:a16="http://schemas.microsoft.com/office/drawing/2014/main" id="{557416FA-CA39-9DD2-09DB-07ED1E77F1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55" r="1490" b="1"/>
          <a:stretch/>
        </p:blipFill>
        <p:spPr bwMode="auto">
          <a:xfrm>
            <a:off x="6095998" y="2279889"/>
            <a:ext cx="6095998" cy="4578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DDAA74B-8E81-4F15-BC0F-4050965FF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66A2B6FF-98AF-4A0F-AAA9-F291A7D2D5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6083644" cy="3429000"/>
            <a:chOff x="6096002" y="-9073"/>
            <a:chExt cx="6095998" cy="6867073"/>
          </a:xfrm>
        </p:grpSpPr>
        <p:sp>
          <p:nvSpPr>
            <p:cNvPr id="74" name="Rectangle 73">
              <a:extLst>
                <a:ext uri="{FF2B5EF4-FFF2-40B4-BE49-F238E27FC236}">
                  <a16:creationId xmlns:a16="http://schemas.microsoft.com/office/drawing/2014/main" id="{53A2D870-BA00-4DBB-BF6E-782BAFEDC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CFD376E6-424C-4887-B673-6B4126758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7" name="Rectangle 76">
            <a:extLst>
              <a:ext uri="{FF2B5EF4-FFF2-40B4-BE49-F238E27FC236}">
                <a16:creationId xmlns:a16="http://schemas.microsoft.com/office/drawing/2014/main" id="{374CD4C6-F07B-411C-876A-727559731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83644"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4D2B6C-0EF4-8ED7-962C-E5ABF95B3DD4}"/>
              </a:ext>
            </a:extLst>
          </p:cNvPr>
          <p:cNvSpPr>
            <a:spLocks noGrp="1"/>
          </p:cNvSpPr>
          <p:nvPr>
            <p:ph type="title"/>
          </p:nvPr>
        </p:nvSpPr>
        <p:spPr>
          <a:xfrm>
            <a:off x="484552" y="365125"/>
            <a:ext cx="5022630" cy="2430030"/>
          </a:xfrm>
        </p:spPr>
        <p:txBody>
          <a:bodyPr>
            <a:normAutofit/>
          </a:bodyPr>
          <a:lstStyle/>
          <a:p>
            <a:r>
              <a:rPr lang="ca-ES" dirty="0"/>
              <a:t>WHAT IS SOFT-ATTENTION?</a:t>
            </a:r>
          </a:p>
        </p:txBody>
      </p:sp>
      <p:sp>
        <p:nvSpPr>
          <p:cNvPr id="3" name="Content Placeholder 2">
            <a:extLst>
              <a:ext uri="{FF2B5EF4-FFF2-40B4-BE49-F238E27FC236}">
                <a16:creationId xmlns:a16="http://schemas.microsoft.com/office/drawing/2014/main" id="{DF6DEA14-1704-A819-135B-EC595529677C}"/>
              </a:ext>
            </a:extLst>
          </p:cNvPr>
          <p:cNvSpPr>
            <a:spLocks noGrp="1"/>
          </p:cNvSpPr>
          <p:nvPr>
            <p:ph idx="1"/>
          </p:nvPr>
        </p:nvSpPr>
        <p:spPr>
          <a:xfrm>
            <a:off x="484552" y="3870613"/>
            <a:ext cx="5022630" cy="2306349"/>
          </a:xfrm>
        </p:spPr>
        <p:txBody>
          <a:bodyPr>
            <a:normAutofit lnSpcReduction="10000"/>
          </a:bodyPr>
          <a:lstStyle/>
          <a:p>
            <a:pPr marL="342900" indent="-342900">
              <a:buFont typeface="Arial" panose="020B0604020202020204" pitchFamily="34" charset="0"/>
              <a:buChar char="•"/>
            </a:pPr>
            <a:r>
              <a:rPr lang="en-GB" dirty="0"/>
              <a:t> A deep learning technique used to let the model decide which are the most important features to predict an outcome and focus on them</a:t>
            </a:r>
          </a:p>
          <a:p>
            <a:pPr marL="342900" indent="-342900">
              <a:buFont typeface="Arial" panose="020B0604020202020204" pitchFamily="34" charset="0"/>
              <a:buChar char="•"/>
            </a:pPr>
            <a:r>
              <a:rPr lang="en-GB" dirty="0"/>
              <a:t>See in green: areas the model uses to predict gender</a:t>
            </a:r>
          </a:p>
        </p:txBody>
      </p:sp>
      <p:pic>
        <p:nvPicPr>
          <p:cNvPr id="2050" name="Picture 2">
            <a:extLst>
              <a:ext uri="{FF2B5EF4-FFF2-40B4-BE49-F238E27FC236}">
                <a16:creationId xmlns:a16="http://schemas.microsoft.com/office/drawing/2014/main" id="{3E408853-0D6F-1F30-4815-7A90B78503A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34073" y="609599"/>
            <a:ext cx="4595947" cy="5520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642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3" name="Rectangle 192">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26ECA1-D73A-B564-5D35-1D9E77FEC3F4}"/>
              </a:ext>
            </a:extLst>
          </p:cNvPr>
          <p:cNvSpPr>
            <a:spLocks noGrp="1"/>
          </p:cNvSpPr>
          <p:nvPr>
            <p:ph type="title"/>
          </p:nvPr>
        </p:nvSpPr>
        <p:spPr>
          <a:xfrm>
            <a:off x="146221" y="397275"/>
            <a:ext cx="2628785" cy="3761257"/>
          </a:xfrm>
        </p:spPr>
        <p:txBody>
          <a:bodyPr vert="horz" lIns="91440" tIns="45720" rIns="91440" bIns="45720" rtlCol="0" anchor="ctr">
            <a:normAutofit/>
          </a:bodyPr>
          <a:lstStyle/>
          <a:p>
            <a:r>
              <a:rPr lang="en-US" sz="3200"/>
              <a:t>BUT HOW DOES IT WORK?</a:t>
            </a:r>
          </a:p>
        </p:txBody>
      </p:sp>
      <p:grpSp>
        <p:nvGrpSpPr>
          <p:cNvPr id="195" name="Group 194">
            <a:extLst>
              <a:ext uri="{FF2B5EF4-FFF2-40B4-BE49-F238E27FC236}">
                <a16:creationId xmlns:a16="http://schemas.microsoft.com/office/drawing/2014/main" id="{0EB82B4C-9249-4CFC-A372-7B0FF5E36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65226"/>
            <a:ext cx="3048003" cy="2292774"/>
            <a:chOff x="6096002" y="-9073"/>
            <a:chExt cx="6095998" cy="6867073"/>
          </a:xfrm>
        </p:grpSpPr>
        <p:sp>
          <p:nvSpPr>
            <p:cNvPr id="196" name="Rectangle 195">
              <a:extLst>
                <a:ext uri="{FF2B5EF4-FFF2-40B4-BE49-F238E27FC236}">
                  <a16:creationId xmlns:a16="http://schemas.microsoft.com/office/drawing/2014/main" id="{41B9437E-0974-4AB4-8491-D8BDD841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CDCB975E-33D1-4FB0-AA40-C2250AA66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3F136BC9-10F5-8265-53D0-501989CC5610}"/>
              </a:ext>
            </a:extLst>
          </p:cNvPr>
          <p:cNvSpPr>
            <a:spLocks noGrp="1"/>
          </p:cNvSpPr>
          <p:nvPr>
            <p:ph idx="1"/>
          </p:nvPr>
        </p:nvSpPr>
        <p:spPr>
          <a:xfrm>
            <a:off x="146221" y="4846029"/>
            <a:ext cx="2550597" cy="1478402"/>
          </a:xfrm>
        </p:spPr>
        <p:txBody>
          <a:bodyPr vert="horz" lIns="91440" tIns="45720" rIns="91440" bIns="45720" rtlCol="0" anchor="ctr">
            <a:normAutofit/>
          </a:bodyPr>
          <a:lstStyle/>
          <a:p>
            <a:r>
              <a:rPr lang="en-US" sz="1800" dirty="0"/>
              <a:t>Standard Neural Network</a:t>
            </a:r>
          </a:p>
        </p:txBody>
      </p:sp>
      <p:pic>
        <p:nvPicPr>
          <p:cNvPr id="3078" name="Picture 6" descr="Applied Deep Learning - Part 1: Artificial Neural Networks | by Arden  Dertat | Towards Data Science">
            <a:extLst>
              <a:ext uri="{FF2B5EF4-FFF2-40B4-BE49-F238E27FC236}">
                <a16:creationId xmlns:a16="http://schemas.microsoft.com/office/drawing/2014/main" id="{F61F0A59-F449-268D-E118-7445B3512C6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46516" y="800973"/>
            <a:ext cx="7908176" cy="5179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052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00A8B8-78AC-F384-2F02-C6EFFE55E9DE}"/>
              </a:ext>
            </a:extLst>
          </p:cNvPr>
          <p:cNvSpPr>
            <a:spLocks noGrp="1"/>
          </p:cNvSpPr>
          <p:nvPr>
            <p:ph type="title"/>
          </p:nvPr>
        </p:nvSpPr>
        <p:spPr>
          <a:xfrm>
            <a:off x="146221" y="397275"/>
            <a:ext cx="2628785" cy="3761257"/>
          </a:xfrm>
        </p:spPr>
        <p:txBody>
          <a:bodyPr vert="horz" lIns="91440" tIns="45720" rIns="91440" bIns="45720" rtlCol="0" anchor="ctr">
            <a:normAutofit/>
          </a:bodyPr>
          <a:lstStyle/>
          <a:p>
            <a:r>
              <a:rPr lang="en-US" sz="3200"/>
              <a:t>Recurrent Neural Network (RNN)</a:t>
            </a:r>
          </a:p>
        </p:txBody>
      </p:sp>
      <p:grpSp>
        <p:nvGrpSpPr>
          <p:cNvPr id="77" name="Group 76">
            <a:extLst>
              <a:ext uri="{FF2B5EF4-FFF2-40B4-BE49-F238E27FC236}">
                <a16:creationId xmlns:a16="http://schemas.microsoft.com/office/drawing/2014/main" id="{0EB82B4C-9249-4CFC-A372-7B0FF5E36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65226"/>
            <a:ext cx="3048003" cy="2292774"/>
            <a:chOff x="6096002" y="-9073"/>
            <a:chExt cx="6095998" cy="6867073"/>
          </a:xfrm>
        </p:grpSpPr>
        <p:sp>
          <p:nvSpPr>
            <p:cNvPr id="78" name="Rectangle 77">
              <a:extLst>
                <a:ext uri="{FF2B5EF4-FFF2-40B4-BE49-F238E27FC236}">
                  <a16:creationId xmlns:a16="http://schemas.microsoft.com/office/drawing/2014/main" id="{41B9437E-0974-4AB4-8491-D8BDD841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CDCB975E-33D1-4FB0-AA40-C2250AA66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098" name="Picture 2" descr="How Recurrent Neural Network (RNN) Works">
            <a:extLst>
              <a:ext uri="{FF2B5EF4-FFF2-40B4-BE49-F238E27FC236}">
                <a16:creationId xmlns:a16="http://schemas.microsoft.com/office/drawing/2014/main" id="{A49E8190-9CD4-EF62-32AB-0DDB4D7A678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840142" y="609600"/>
            <a:ext cx="7520923" cy="5562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A6D9AA7-6CAE-B97F-BAD1-D85E1A53B625}"/>
              </a:ext>
            </a:extLst>
          </p:cNvPr>
          <p:cNvSpPr txBox="1"/>
          <p:nvPr/>
        </p:nvSpPr>
        <p:spPr>
          <a:xfrm>
            <a:off x="146221" y="4765964"/>
            <a:ext cx="2628785" cy="1477328"/>
          </a:xfrm>
          <a:prstGeom prst="rect">
            <a:avLst/>
          </a:prstGeom>
          <a:noFill/>
        </p:spPr>
        <p:txBody>
          <a:bodyPr wrap="square" rtlCol="0">
            <a:spAutoFit/>
          </a:bodyPr>
          <a:lstStyle/>
          <a:p>
            <a:r>
              <a:rPr lang="en-GB" dirty="0"/>
              <a:t>It loops through the whole network to learn from previous inputs, and is able to relate to them</a:t>
            </a:r>
          </a:p>
        </p:txBody>
      </p:sp>
    </p:spTree>
    <p:extLst>
      <p:ext uri="{BB962C8B-B14F-4D97-AF65-F5344CB8AC3E}">
        <p14:creationId xmlns:p14="http://schemas.microsoft.com/office/powerpoint/2010/main" val="1235769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D279CB98-976B-40EA-81C0-E41C11E7A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a:extLst>
              <a:ext uri="{FF2B5EF4-FFF2-40B4-BE49-F238E27FC236}">
                <a16:creationId xmlns:a16="http://schemas.microsoft.com/office/drawing/2014/main" id="{D10FC428-98F2-41B0-859F-EC3A5A41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7FAD4B-D965-BB18-5520-E6DC04F4FE55}"/>
              </a:ext>
            </a:extLst>
          </p:cNvPr>
          <p:cNvSpPr>
            <a:spLocks noGrp="1"/>
          </p:cNvSpPr>
          <p:nvPr>
            <p:ph type="title"/>
          </p:nvPr>
        </p:nvSpPr>
        <p:spPr>
          <a:xfrm>
            <a:off x="484553" y="365125"/>
            <a:ext cx="5288718" cy="2663825"/>
          </a:xfrm>
        </p:spPr>
        <p:txBody>
          <a:bodyPr>
            <a:normAutofit/>
          </a:bodyPr>
          <a:lstStyle/>
          <a:p>
            <a:pPr>
              <a:lnSpc>
                <a:spcPct val="90000"/>
              </a:lnSpc>
            </a:pPr>
            <a:r>
              <a:rPr lang="ca-ES" sz="3600" dirty="0"/>
              <a:t>Long Short </a:t>
            </a:r>
            <a:r>
              <a:rPr lang="ca-ES" sz="3600" dirty="0" err="1"/>
              <a:t>Term</a:t>
            </a:r>
            <a:r>
              <a:rPr lang="ca-ES" sz="3600" dirty="0"/>
              <a:t> </a:t>
            </a:r>
            <a:r>
              <a:rPr lang="ca-ES" sz="3600" dirty="0" err="1"/>
              <a:t>Memory</a:t>
            </a:r>
            <a:r>
              <a:rPr lang="ca-ES" sz="3600" dirty="0"/>
              <a:t> Neural Networks (LSTM) </a:t>
            </a:r>
            <a:r>
              <a:rPr lang="ca-ES" sz="3600" dirty="0" err="1"/>
              <a:t>and</a:t>
            </a:r>
            <a:r>
              <a:rPr lang="ca-ES" sz="3600" dirty="0"/>
              <a:t> </a:t>
            </a:r>
            <a:r>
              <a:rPr lang="ca-ES" sz="3600" dirty="0" err="1"/>
              <a:t>Gated</a:t>
            </a:r>
            <a:r>
              <a:rPr lang="ca-ES" sz="3600" dirty="0"/>
              <a:t> Recurrent Units (GRU)</a:t>
            </a:r>
          </a:p>
        </p:txBody>
      </p:sp>
      <p:pic>
        <p:nvPicPr>
          <p:cNvPr id="5124" name="Picture 4" descr="LSTM Vs GRU Network: Which Has better Performance? - Deep Learning Tutorial">
            <a:extLst>
              <a:ext uri="{FF2B5EF4-FFF2-40B4-BE49-F238E27FC236}">
                <a16:creationId xmlns:a16="http://schemas.microsoft.com/office/drawing/2014/main" id="{68EE5E1B-A0AA-6265-85C3-FA1E9C5D1F4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0893" y="3865317"/>
            <a:ext cx="5492377" cy="2320529"/>
          </a:xfrm>
          <a:prstGeom prst="rect">
            <a:avLst/>
          </a:prstGeom>
          <a:noFill/>
          <a:extLst>
            <a:ext uri="{909E8E84-426E-40DD-AFC4-6F175D3DCCD1}">
              <a14:hiddenFill xmlns:a14="http://schemas.microsoft.com/office/drawing/2010/main">
                <a:solidFill>
                  <a:srgbClr val="FFFFFF"/>
                </a:solidFill>
              </a14:hiddenFill>
            </a:ext>
          </a:extLst>
        </p:spPr>
      </p:pic>
      <p:grpSp>
        <p:nvGrpSpPr>
          <p:cNvPr id="141" name="Group 140">
            <a:extLst>
              <a:ext uri="{FF2B5EF4-FFF2-40B4-BE49-F238E27FC236}">
                <a16:creationId xmlns:a16="http://schemas.microsoft.com/office/drawing/2014/main" id="{29B66AAD-E2D6-4E63-A491-B5CA241C55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2" y="0"/>
            <a:ext cx="6095998" cy="6858000"/>
            <a:chOff x="6096002" y="-9073"/>
            <a:chExt cx="6095998" cy="6867073"/>
          </a:xfrm>
        </p:grpSpPr>
        <p:sp>
          <p:nvSpPr>
            <p:cNvPr id="142" name="Rectangle 141">
              <a:extLst>
                <a:ext uri="{FF2B5EF4-FFF2-40B4-BE49-F238E27FC236}">
                  <a16:creationId xmlns:a16="http://schemas.microsoft.com/office/drawing/2014/main" id="{EB608A2F-0FE5-4AD3-A12C-CEFA95192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0971BD8E-CD34-4B44-B62F-AE81B7FF32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701912F2-0C19-9CCA-BFE0-4A830949C739}"/>
              </a:ext>
            </a:extLst>
          </p:cNvPr>
          <p:cNvSpPr>
            <a:spLocks noGrp="1"/>
          </p:cNvSpPr>
          <p:nvPr>
            <p:ph idx="1"/>
          </p:nvPr>
        </p:nvSpPr>
        <p:spPr>
          <a:xfrm>
            <a:off x="6510671" y="649432"/>
            <a:ext cx="5301307" cy="5527531"/>
          </a:xfrm>
        </p:spPr>
        <p:txBody>
          <a:bodyPr anchor="ctr">
            <a:normAutofit/>
          </a:bodyPr>
          <a:lstStyle/>
          <a:p>
            <a:pPr marL="342900" indent="-342900">
              <a:buFont typeface="Arial" panose="020B0604020202020204" pitchFamily="34" charset="0"/>
              <a:buChar char="•"/>
            </a:pPr>
            <a:r>
              <a:rPr lang="en-GB" dirty="0"/>
              <a:t>Step forward in RNN</a:t>
            </a:r>
          </a:p>
          <a:p>
            <a:pPr marL="342900" indent="-342900">
              <a:buFont typeface="Arial" panose="020B0604020202020204" pitchFamily="34" charset="0"/>
              <a:buChar char="•"/>
            </a:pPr>
            <a:r>
              <a:rPr lang="en-GB" dirty="0"/>
              <a:t>Can remember longer relations</a:t>
            </a:r>
          </a:p>
          <a:p>
            <a:pPr marL="342900" indent="-342900">
              <a:buFont typeface="Arial" panose="020B0604020202020204" pitchFamily="34" charset="0"/>
              <a:buChar char="•"/>
            </a:pPr>
            <a:r>
              <a:rPr lang="en-GB" dirty="0"/>
              <a:t>Are able to decide when to forget about an input to focus on another</a:t>
            </a:r>
          </a:p>
          <a:p>
            <a:pPr marL="342900" indent="-342900">
              <a:buFont typeface="Arial" panose="020B0604020202020204" pitchFamily="34" charset="0"/>
              <a:buChar char="•"/>
            </a:pPr>
            <a:r>
              <a:rPr lang="en-GB" dirty="0"/>
              <a:t>GRU is simple and trains faster, since it “resets” relations directly</a:t>
            </a:r>
          </a:p>
          <a:p>
            <a:pPr marL="342900" indent="-342900">
              <a:buFont typeface="Arial" panose="020B0604020202020204" pitchFamily="34" charset="0"/>
              <a:buChar char="•"/>
            </a:pPr>
            <a:r>
              <a:rPr lang="en-GB" dirty="0"/>
              <a:t>LSTM has to forget first, and then create a new one</a:t>
            </a:r>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3387954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2" name="Rectangle 70">
            <a:extLst>
              <a:ext uri="{FF2B5EF4-FFF2-40B4-BE49-F238E27FC236}">
                <a16:creationId xmlns:a16="http://schemas.microsoft.com/office/drawing/2014/main" id="{8DDAA74B-8E81-4F15-BC0F-4050965FF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53" name="Group 72">
            <a:extLst>
              <a:ext uri="{FF2B5EF4-FFF2-40B4-BE49-F238E27FC236}">
                <a16:creationId xmlns:a16="http://schemas.microsoft.com/office/drawing/2014/main" id="{66A2B6FF-98AF-4A0F-AAA9-F291A7D2D5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6083644" cy="3429000"/>
            <a:chOff x="6096002" y="-9073"/>
            <a:chExt cx="6095998" cy="6867073"/>
          </a:xfrm>
        </p:grpSpPr>
        <p:sp>
          <p:nvSpPr>
            <p:cNvPr id="74" name="Rectangle 73">
              <a:extLst>
                <a:ext uri="{FF2B5EF4-FFF2-40B4-BE49-F238E27FC236}">
                  <a16:creationId xmlns:a16="http://schemas.microsoft.com/office/drawing/2014/main" id="{53A2D870-BA00-4DBB-BF6E-782BAFEDC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4" name="Rectangle 74">
              <a:extLst>
                <a:ext uri="{FF2B5EF4-FFF2-40B4-BE49-F238E27FC236}">
                  <a16:creationId xmlns:a16="http://schemas.microsoft.com/office/drawing/2014/main" id="{CFD376E6-424C-4887-B673-6B4126758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155" name="Rectangle 76">
            <a:extLst>
              <a:ext uri="{FF2B5EF4-FFF2-40B4-BE49-F238E27FC236}">
                <a16:creationId xmlns:a16="http://schemas.microsoft.com/office/drawing/2014/main" id="{374CD4C6-F07B-411C-876A-727559731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83644"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8F5CC9-7949-C0C3-E26D-7F0AEE0B63AC}"/>
              </a:ext>
            </a:extLst>
          </p:cNvPr>
          <p:cNvSpPr>
            <a:spLocks noGrp="1"/>
          </p:cNvSpPr>
          <p:nvPr>
            <p:ph type="title"/>
          </p:nvPr>
        </p:nvSpPr>
        <p:spPr>
          <a:xfrm>
            <a:off x="484552" y="365125"/>
            <a:ext cx="5022630" cy="2430030"/>
          </a:xfrm>
        </p:spPr>
        <p:txBody>
          <a:bodyPr>
            <a:normAutofit/>
          </a:bodyPr>
          <a:lstStyle/>
          <a:p>
            <a:r>
              <a:rPr lang="ca-ES"/>
              <a:t>ATTENTION</a:t>
            </a:r>
            <a:endParaRPr lang="ca-ES" dirty="0"/>
          </a:p>
        </p:txBody>
      </p:sp>
      <p:sp>
        <p:nvSpPr>
          <p:cNvPr id="6156" name="Content Placeholder 2">
            <a:extLst>
              <a:ext uri="{FF2B5EF4-FFF2-40B4-BE49-F238E27FC236}">
                <a16:creationId xmlns:a16="http://schemas.microsoft.com/office/drawing/2014/main" id="{DC385014-0E28-788D-4EE0-D149A4F15186}"/>
              </a:ext>
            </a:extLst>
          </p:cNvPr>
          <p:cNvSpPr>
            <a:spLocks noGrp="1"/>
          </p:cNvSpPr>
          <p:nvPr>
            <p:ph idx="1"/>
          </p:nvPr>
        </p:nvSpPr>
        <p:spPr>
          <a:xfrm>
            <a:off x="484552" y="3870613"/>
            <a:ext cx="5022630" cy="2306349"/>
          </a:xfrm>
        </p:spPr>
        <p:txBody>
          <a:bodyPr>
            <a:normAutofit fontScale="85000" lnSpcReduction="20000"/>
          </a:bodyPr>
          <a:lstStyle/>
          <a:p>
            <a:pPr marL="342900" indent="-342900">
              <a:buFont typeface="Arial" panose="020B0604020202020204" pitchFamily="34" charset="0"/>
              <a:buChar char="•"/>
            </a:pPr>
            <a:r>
              <a:rPr lang="en-US" dirty="0">
                <a:solidFill>
                  <a:srgbClr val="111111"/>
                </a:solidFill>
                <a:latin typeface="open sans" panose="020B0606030504020204" pitchFamily="34" charset="0"/>
              </a:rPr>
              <a:t>P</a:t>
            </a:r>
            <a:r>
              <a:rPr lang="en-US" b="0" i="0" dirty="0">
                <a:solidFill>
                  <a:srgbClr val="111111"/>
                </a:solidFill>
                <a:effectLst/>
                <a:latin typeface="open sans" panose="020B0606030504020204" pitchFamily="34" charset="0"/>
              </a:rPr>
              <a:t>arallel processing of inputs instead of processing them sequentially</a:t>
            </a:r>
          </a:p>
          <a:p>
            <a:pPr marL="342900" indent="-342900">
              <a:buFont typeface="Arial" panose="020B0604020202020204" pitchFamily="34" charset="0"/>
              <a:buChar char="•"/>
            </a:pPr>
            <a:r>
              <a:rPr lang="en-US" b="0" i="0" dirty="0">
                <a:solidFill>
                  <a:srgbClr val="111111"/>
                </a:solidFill>
                <a:effectLst/>
                <a:latin typeface="open sans" panose="020B0606030504020204" pitchFamily="34" charset="0"/>
              </a:rPr>
              <a:t>Only uses parts of the input where the most relevant information is concentrated</a:t>
            </a:r>
          </a:p>
          <a:p>
            <a:pPr marL="342900" indent="-342900">
              <a:buFont typeface="Arial" panose="020B0604020202020204" pitchFamily="34" charset="0"/>
              <a:buChar char="•"/>
            </a:pPr>
            <a:r>
              <a:rPr lang="en-US" dirty="0">
                <a:solidFill>
                  <a:srgbClr val="111111"/>
                </a:solidFill>
                <a:latin typeface="open sans" panose="020B0606030504020204" pitchFamily="34" charset="0"/>
              </a:rPr>
              <a:t>T</a:t>
            </a:r>
            <a:r>
              <a:rPr lang="en-US" b="0" i="0" dirty="0">
                <a:solidFill>
                  <a:srgbClr val="111111"/>
                </a:solidFill>
                <a:effectLst/>
                <a:latin typeface="open sans" panose="020B0606030504020204" pitchFamily="34" charset="0"/>
              </a:rPr>
              <a:t>he model is able to selectively focus on valuable parts of the input sequence and hence, learn the association </a:t>
            </a:r>
            <a:r>
              <a:rPr lang="en-US" b="0" i="0">
                <a:solidFill>
                  <a:srgbClr val="111111"/>
                </a:solidFill>
                <a:effectLst/>
                <a:latin typeface="open sans" panose="020B0606030504020204" pitchFamily="34" charset="0"/>
              </a:rPr>
              <a:t>between them</a:t>
            </a:r>
            <a:endParaRPr lang="en-US" b="0" i="0" dirty="0">
              <a:solidFill>
                <a:srgbClr val="111111"/>
              </a:solidFill>
              <a:effectLst/>
              <a:latin typeface="open sans" panose="020B0606030504020204" pitchFamily="34" charset="0"/>
            </a:endParaRPr>
          </a:p>
        </p:txBody>
      </p:sp>
      <p:pic>
        <p:nvPicPr>
          <p:cNvPr id="6146" name="Picture 2" descr="A screenshot of a computer&#10;&#10;Description automatically generated with low confidence">
            <a:extLst>
              <a:ext uri="{FF2B5EF4-FFF2-40B4-BE49-F238E27FC236}">
                <a16:creationId xmlns:a16="http://schemas.microsoft.com/office/drawing/2014/main" id="{B5878E48-AE7A-0EDD-424D-7BF8A9C872D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41459" y="1702492"/>
            <a:ext cx="4781176" cy="3334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173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02" name="Rectangle 191">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03" name="Rectangle 192">
            <a:extLst>
              <a:ext uri="{FF2B5EF4-FFF2-40B4-BE49-F238E27FC236}">
                <a16:creationId xmlns:a16="http://schemas.microsoft.com/office/drawing/2014/main" id="{8A2FCF07-6918-45A6-B28F-1025FEBA7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83644"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778818-49B5-96D7-C825-B82491ED8DB3}"/>
              </a:ext>
            </a:extLst>
          </p:cNvPr>
          <p:cNvSpPr>
            <a:spLocks noGrp="1"/>
          </p:cNvSpPr>
          <p:nvPr>
            <p:ph type="title"/>
          </p:nvPr>
        </p:nvSpPr>
        <p:spPr>
          <a:xfrm>
            <a:off x="484187" y="477982"/>
            <a:ext cx="5184053" cy="2732809"/>
          </a:xfrm>
        </p:spPr>
        <p:txBody>
          <a:bodyPr vert="horz" lIns="91440" tIns="45720" rIns="91440" bIns="45720" rtlCol="0" anchor="ctr">
            <a:normAutofit/>
          </a:bodyPr>
          <a:lstStyle/>
          <a:p>
            <a:r>
              <a:rPr lang="en-US"/>
              <a:t>REAL APPLICATIONS: Medicine</a:t>
            </a:r>
          </a:p>
        </p:txBody>
      </p:sp>
      <p:grpSp>
        <p:nvGrpSpPr>
          <p:cNvPr id="195" name="Group 194">
            <a:extLst>
              <a:ext uri="{FF2B5EF4-FFF2-40B4-BE49-F238E27FC236}">
                <a16:creationId xmlns:a16="http://schemas.microsoft.com/office/drawing/2014/main" id="{AFB7DB5B-426F-4EA9-BE51-7E14D257DE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8998"/>
            <a:ext cx="6095998" cy="3429001"/>
            <a:chOff x="6096002" y="-9073"/>
            <a:chExt cx="6095998" cy="6867073"/>
          </a:xfrm>
        </p:grpSpPr>
        <p:sp>
          <p:nvSpPr>
            <p:cNvPr id="196" name="Rectangle 195">
              <a:extLst>
                <a:ext uri="{FF2B5EF4-FFF2-40B4-BE49-F238E27FC236}">
                  <a16:creationId xmlns:a16="http://schemas.microsoft.com/office/drawing/2014/main" id="{78EF7B3B-2DCA-4B00-898E-9C2C3AB1B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7" name="Rectangle 196">
              <a:extLst>
                <a:ext uri="{FF2B5EF4-FFF2-40B4-BE49-F238E27FC236}">
                  <a16:creationId xmlns:a16="http://schemas.microsoft.com/office/drawing/2014/main" id="{7113B66E-A461-43A2-8FC0-85D09C2972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pic>
        <p:nvPicPr>
          <p:cNvPr id="8194" name="Picture 2">
            <a:extLst>
              <a:ext uri="{FF2B5EF4-FFF2-40B4-BE49-F238E27FC236}">
                <a16:creationId xmlns:a16="http://schemas.microsoft.com/office/drawing/2014/main" id="{3FDAAFBF-5B0A-8AFF-2881-A6815B0530A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21380" y="517492"/>
            <a:ext cx="5186433" cy="237279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2D0A15DE-B444-5971-0005-23EFB32FC2C4}"/>
              </a:ext>
            </a:extLst>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t="1365"/>
          <a:stretch/>
        </p:blipFill>
        <p:spPr bwMode="auto">
          <a:xfrm>
            <a:off x="6534066" y="3428997"/>
            <a:ext cx="5161061" cy="26853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DF68706-5452-4652-95BF-F9899C3809C8}"/>
              </a:ext>
            </a:extLst>
          </p:cNvPr>
          <p:cNvSpPr txBox="1"/>
          <p:nvPr/>
        </p:nvSpPr>
        <p:spPr>
          <a:xfrm>
            <a:off x="323273" y="3749964"/>
            <a:ext cx="5440218" cy="1754326"/>
          </a:xfrm>
          <a:prstGeom prst="rect">
            <a:avLst/>
          </a:prstGeom>
          <a:noFill/>
        </p:spPr>
        <p:txBody>
          <a:bodyPr wrap="square" rtlCol="0">
            <a:spAutoFit/>
          </a:bodyPr>
          <a:lstStyle/>
          <a:p>
            <a:r>
              <a:rPr lang="en-GB" dirty="0"/>
              <a:t>Even trained ophthalmologists have inconsistent opinions about the degree and severity of Diabetic Retina</a:t>
            </a:r>
          </a:p>
          <a:p>
            <a:endParaRPr lang="en-GB" dirty="0"/>
          </a:p>
          <a:p>
            <a:r>
              <a:rPr lang="en-GB" dirty="0"/>
              <a:t>AI has been able to classify and diagnose correctly with an accuracy above 98%</a:t>
            </a:r>
          </a:p>
        </p:txBody>
      </p:sp>
    </p:spTree>
    <p:extLst>
      <p:ext uri="{BB962C8B-B14F-4D97-AF65-F5344CB8AC3E}">
        <p14:creationId xmlns:p14="http://schemas.microsoft.com/office/powerpoint/2010/main" val="3964294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2" name="Rectangle 72">
            <a:extLst>
              <a:ext uri="{FF2B5EF4-FFF2-40B4-BE49-F238E27FC236}">
                <a16:creationId xmlns:a16="http://schemas.microsoft.com/office/drawing/2014/main" id="{F06B261F-632C-43DC-8DC7-7723B3682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3" name="Rectangle 74">
            <a:extLst>
              <a:ext uri="{FF2B5EF4-FFF2-40B4-BE49-F238E27FC236}">
                <a16:creationId xmlns:a16="http://schemas.microsoft.com/office/drawing/2014/main" id="{4E524C7F-EE50-42C5-9434-7C78CE044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89A80-4DBE-3412-E4E0-B410FF6F32CA}"/>
              </a:ext>
            </a:extLst>
          </p:cNvPr>
          <p:cNvSpPr>
            <a:spLocks noGrp="1"/>
          </p:cNvSpPr>
          <p:nvPr>
            <p:ph type="title"/>
          </p:nvPr>
        </p:nvSpPr>
        <p:spPr>
          <a:xfrm>
            <a:off x="484552" y="365125"/>
            <a:ext cx="5022630" cy="2430030"/>
          </a:xfrm>
        </p:spPr>
        <p:txBody>
          <a:bodyPr vert="horz" lIns="91440" tIns="45720" rIns="91440" bIns="45720" rtlCol="0" anchor="b">
            <a:normAutofit/>
          </a:bodyPr>
          <a:lstStyle/>
          <a:p>
            <a:pPr>
              <a:lnSpc>
                <a:spcPct val="90000"/>
              </a:lnSpc>
            </a:pPr>
            <a:r>
              <a:rPr lang="en-US"/>
              <a:t>BLACKBOX: MAIN ISSUE IN MEDICINE</a:t>
            </a:r>
          </a:p>
        </p:txBody>
      </p:sp>
      <p:sp>
        <p:nvSpPr>
          <p:cNvPr id="4" name="TextBox 3">
            <a:extLst>
              <a:ext uri="{FF2B5EF4-FFF2-40B4-BE49-F238E27FC236}">
                <a16:creationId xmlns:a16="http://schemas.microsoft.com/office/drawing/2014/main" id="{02D26BD9-62E5-5C53-81D3-4FB52CCD8751}"/>
              </a:ext>
            </a:extLst>
          </p:cNvPr>
          <p:cNvSpPr txBox="1"/>
          <p:nvPr/>
        </p:nvSpPr>
        <p:spPr>
          <a:xfrm>
            <a:off x="484552" y="3054927"/>
            <a:ext cx="5022630" cy="3122036"/>
          </a:xfrm>
          <a:prstGeom prst="rect">
            <a:avLst/>
          </a:prstGeom>
        </p:spPr>
        <p:txBody>
          <a:bodyPr vert="horz" lIns="91440" tIns="45720" rIns="91440" bIns="45720" rtlCol="0">
            <a:normAutofit/>
          </a:bodyPr>
          <a:lstStyle/>
          <a:p>
            <a:pPr>
              <a:lnSpc>
                <a:spcPct val="110000"/>
              </a:lnSpc>
              <a:spcAft>
                <a:spcPts val="600"/>
              </a:spcAft>
            </a:pPr>
            <a:r>
              <a:rPr lang="en-US" dirty="0">
                <a:solidFill>
                  <a:schemeClr val="bg1"/>
                </a:solidFill>
              </a:rPr>
              <a:t>The </a:t>
            </a:r>
            <a:r>
              <a:rPr lang="en-US" i="1" dirty="0">
                <a:solidFill>
                  <a:schemeClr val="bg1"/>
                </a:solidFill>
              </a:rPr>
              <a:t>Black Box problem:</a:t>
            </a:r>
            <a:endParaRPr lang="en-US" i="1">
              <a:solidFill>
                <a:schemeClr val="bg1"/>
              </a:solidFill>
            </a:endParaRPr>
          </a:p>
          <a:p>
            <a:pPr>
              <a:lnSpc>
                <a:spcPct val="110000"/>
              </a:lnSpc>
              <a:spcAft>
                <a:spcPts val="600"/>
              </a:spcAft>
            </a:pPr>
            <a:r>
              <a:rPr lang="en-US" dirty="0">
                <a:solidFill>
                  <a:schemeClr val="bg1"/>
                </a:solidFill>
              </a:rPr>
              <a:t>Not being able to see deciding criteria that lead to diagnosis</a:t>
            </a:r>
            <a:endParaRPr lang="en-US">
              <a:solidFill>
                <a:schemeClr val="bg1"/>
              </a:solidFill>
            </a:endParaRPr>
          </a:p>
          <a:p>
            <a:pPr>
              <a:lnSpc>
                <a:spcPct val="110000"/>
              </a:lnSpc>
              <a:spcAft>
                <a:spcPts val="600"/>
              </a:spcAft>
            </a:pPr>
            <a:endParaRPr lang="en-US">
              <a:solidFill>
                <a:schemeClr val="bg1"/>
              </a:solidFill>
            </a:endParaRPr>
          </a:p>
          <a:p>
            <a:pPr>
              <a:lnSpc>
                <a:spcPct val="110000"/>
              </a:lnSpc>
              <a:spcAft>
                <a:spcPts val="600"/>
              </a:spcAft>
            </a:pPr>
            <a:r>
              <a:rPr lang="en-US" dirty="0">
                <a:solidFill>
                  <a:schemeClr val="bg1"/>
                </a:solidFill>
              </a:rPr>
              <a:t>It is highly important to know the reason of a diagnosis in medicine.</a:t>
            </a:r>
            <a:endParaRPr lang="en-US">
              <a:solidFill>
                <a:schemeClr val="bg1"/>
              </a:solidFill>
            </a:endParaRPr>
          </a:p>
          <a:p>
            <a:pPr>
              <a:lnSpc>
                <a:spcPct val="110000"/>
              </a:lnSpc>
              <a:spcAft>
                <a:spcPts val="600"/>
              </a:spcAft>
            </a:pPr>
            <a:endParaRPr lang="en-US">
              <a:solidFill>
                <a:schemeClr val="bg1"/>
              </a:solidFill>
            </a:endParaRPr>
          </a:p>
          <a:p>
            <a:pPr>
              <a:lnSpc>
                <a:spcPct val="110000"/>
              </a:lnSpc>
              <a:spcAft>
                <a:spcPts val="600"/>
              </a:spcAft>
            </a:pPr>
            <a:r>
              <a:rPr lang="en-US" dirty="0">
                <a:solidFill>
                  <a:schemeClr val="bg1"/>
                </a:solidFill>
              </a:rPr>
              <a:t>Great advances have been made in this area</a:t>
            </a:r>
            <a:endParaRPr lang="en-US">
              <a:solidFill>
                <a:schemeClr val="bg1"/>
              </a:solidFill>
            </a:endParaRPr>
          </a:p>
          <a:p>
            <a:pPr>
              <a:lnSpc>
                <a:spcPct val="110000"/>
              </a:lnSpc>
              <a:spcAft>
                <a:spcPts val="600"/>
              </a:spcAft>
            </a:pPr>
            <a:endParaRPr lang="en-US">
              <a:solidFill>
                <a:schemeClr val="bg1"/>
              </a:solidFill>
            </a:endParaRPr>
          </a:p>
          <a:p>
            <a:pPr>
              <a:lnSpc>
                <a:spcPct val="110000"/>
              </a:lnSpc>
              <a:spcAft>
                <a:spcPts val="600"/>
              </a:spcAft>
            </a:pPr>
            <a:endParaRPr lang="en-US">
              <a:solidFill>
                <a:schemeClr val="bg1"/>
              </a:solidFill>
            </a:endParaRPr>
          </a:p>
        </p:txBody>
      </p:sp>
      <p:pic>
        <p:nvPicPr>
          <p:cNvPr id="7170" name="Picture 2">
            <a:extLst>
              <a:ext uri="{FF2B5EF4-FFF2-40B4-BE49-F238E27FC236}">
                <a16:creationId xmlns:a16="http://schemas.microsoft.com/office/drawing/2014/main" id="{F89A6E01-DC2C-EF4C-3C96-7D25308110A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580550" y="1998011"/>
            <a:ext cx="5126898" cy="2755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94128"/>
      </p:ext>
    </p:extLst>
  </p:cSld>
  <p:clrMapOvr>
    <a:masterClrMapping/>
  </p:clrMapOvr>
</p:sld>
</file>

<file path=ppt/theme/theme1.xml><?xml version="1.0" encoding="utf-8"?>
<a:theme xmlns:a="http://schemas.openxmlformats.org/drawingml/2006/main" name="MatrixVTI">
  <a:themeElements>
    <a:clrScheme name="AnalogousFromDarkSeedLeftStep">
      <a:dk1>
        <a:srgbClr val="000000"/>
      </a:dk1>
      <a:lt1>
        <a:srgbClr val="FFFFFF"/>
      </a:lt1>
      <a:dk2>
        <a:srgbClr val="181A32"/>
      </a:dk2>
      <a:lt2>
        <a:srgbClr val="F0F3F3"/>
      </a:lt2>
      <a:accent1>
        <a:srgbClr val="C54F4B"/>
      </a:accent1>
      <a:accent2>
        <a:srgbClr val="B33967"/>
      </a:accent2>
      <a:accent3>
        <a:srgbClr val="C54BAC"/>
      </a:accent3>
      <a:accent4>
        <a:srgbClr val="9939B3"/>
      </a:accent4>
      <a:accent5>
        <a:srgbClr val="784BC5"/>
      </a:accent5>
      <a:accent6>
        <a:srgbClr val="3D42B5"/>
      </a:accent6>
      <a:hlink>
        <a:srgbClr val="843FBF"/>
      </a:hlink>
      <a:folHlink>
        <a:srgbClr val="7F7F7F"/>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1441</Words>
  <Application>Microsoft Office PowerPoint</Application>
  <PresentationFormat>Widescreen</PresentationFormat>
  <Paragraphs>86</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Avenir Next LT Pro</vt:lpstr>
      <vt:lpstr>Bahnschrift</vt:lpstr>
      <vt:lpstr>Calibri</vt:lpstr>
      <vt:lpstr>open sans</vt:lpstr>
      <vt:lpstr>MatrixVTI</vt:lpstr>
      <vt:lpstr>EYES AND AIs</vt:lpstr>
      <vt:lpstr>WAIT, GOOGLE CAN DO WHAT?</vt:lpstr>
      <vt:lpstr>WHAT IS SOFT-ATTENTION?</vt:lpstr>
      <vt:lpstr>BUT HOW DOES IT WORK?</vt:lpstr>
      <vt:lpstr>Recurrent Neural Network (RNN)</vt:lpstr>
      <vt:lpstr>Long Short Term Memory Neural Networks (LSTM) and Gated Recurrent Units (GRU)</vt:lpstr>
      <vt:lpstr>ATTENTION</vt:lpstr>
      <vt:lpstr>REAL APPLICATIONS: Medicine</vt:lpstr>
      <vt:lpstr>BLACKBOX: MAIN ISSUE IN MEDICINE</vt:lpstr>
      <vt:lpstr>THANK YOU FOR LISTENING</vt:lpstr>
      <vt:lpstr>DEBATE QUSTIONS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EYES AND AIs</dc:title>
  <dc:creator>Clara Pérez Quer</dc:creator>
  <cp:lastModifiedBy>Clara Pérez Quer</cp:lastModifiedBy>
  <cp:revision>1</cp:revision>
  <dcterms:created xsi:type="dcterms:W3CDTF">2022-05-22T17:44:30Z</dcterms:created>
  <dcterms:modified xsi:type="dcterms:W3CDTF">2022-05-26T11:22:43Z</dcterms:modified>
</cp:coreProperties>
</file>