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67" r:id="rId17"/>
    <p:sldId id="2568" r:id="rId18"/>
    <p:sldId id="2586" r:id="rId19"/>
    <p:sldId id="25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17004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1673</Words>
  <Application>Microsoft Office PowerPoint</Application>
  <PresentationFormat>Widescreen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10</cp:revision>
  <dcterms:created xsi:type="dcterms:W3CDTF">2025-01-20T01:59:29Z</dcterms:created>
  <dcterms:modified xsi:type="dcterms:W3CDTF">2025-01-24T20:07:43Z</dcterms:modified>
</cp:coreProperties>
</file>