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1" r:id="rId2"/>
    <p:sldId id="2563" r:id="rId3"/>
    <p:sldId id="2565" r:id="rId4"/>
    <p:sldId id="2576" r:id="rId5"/>
    <p:sldId id="2577" r:id="rId6"/>
    <p:sldId id="2578" r:id="rId7"/>
    <p:sldId id="2579" r:id="rId8"/>
    <p:sldId id="2580" r:id="rId9"/>
    <p:sldId id="2581" r:id="rId10"/>
    <p:sldId id="2582" r:id="rId11"/>
    <p:sldId id="2587" r:id="rId12"/>
    <p:sldId id="2566" r:id="rId13"/>
    <p:sldId id="2583" r:id="rId14"/>
    <p:sldId id="2590" r:id="rId15"/>
    <p:sldId id="2584" r:id="rId16"/>
    <p:sldId id="2585" r:id="rId17"/>
    <p:sldId id="2567" r:id="rId18"/>
    <p:sldId id="2568" r:id="rId19"/>
    <p:sldId id="2586" r:id="rId20"/>
    <p:sldId id="2589" r:id="rId21"/>
    <p:sldId id="2588" r:id="rId22"/>
    <p:sldId id="25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A81E-B6DD-4CA0-9C2D-B0C27B95DC2C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CE72-845C-4C82-9104-9C4FDA2BC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pela IA podem estar incorretos.
---
Esta apresentação oferece um resumo da documentação do projeto, abordando elementos essenciais como o Diagrama Entidade-Relacionamento, requisitos funcionais e não funcionais, wireframe e estrutura do banco de dados.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4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9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92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E785-9F3D-B4F3-DBD7-AEC584B4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904966-9964-4E7A-C7AB-D8B56D449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2052A5-CA2E-CCA8-E8E9-A4FCDD46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FAEDC-01E6-0757-0B11-CDA2E99B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6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79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64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5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76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48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42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50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8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2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D02F-07C1-89D0-1040-9B5A8EAA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CCAE29-7A9D-A41F-1BA4-0F00CF8FB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A03109-27B6-D74E-EC2E-48A1149E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189CE-6B5C-CD09-70E8-EAE065D08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7731-0869-6845-FD7A-73659198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A5D747-5642-84A6-F201-0D388F8CB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F42F-BBE0-0DFB-C2FC-E62AD84E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1CD14-C5AA-11A5-AEB6-92886D4D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1719-33C1-3000-EDA3-339AAFA8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60B08B-EE9C-C471-472D-9A8916C0D9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E20BD8-500C-FF2B-4DEA-7F223F39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89025-0CC5-9EB9-CC2E-91BCA0728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8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46CD-A4FE-9B2F-502F-19140DDE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31A0B6-0493-7094-CE50-7BA97BC94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B7518D-3EDA-94D1-1AB8-3F1C8DC8A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A71158-AD40-B942-47EC-D2589247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06F1-6BFD-5C4B-2FB6-EFF39D5D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14C6CE-B405-0089-9F5C-9EFEBEAC3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9C3F6C-95A1-C768-2473-B5A1975ED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BE3511-AEC6-08C1-F907-854F34C8C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4A25C-1BF9-8B1B-A3B7-34830E35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591DD7-DC2D-E118-F256-51DCC756D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9F2C59-7C07-4102-BA30-B4EC4A358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4F9DED-E24D-DC60-076F-8606CE288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5028B-BC6E-A4CE-25D1-0D609D1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</p:spPr>
        <p:txBody>
          <a:bodyPr anchor="t">
            <a:normAutofit/>
          </a:bodyPr>
          <a:lstStyle/>
          <a:p>
            <a:pPr algn="l"/>
            <a:r>
              <a:rPr lang="pt-BR" sz="5600" dirty="0"/>
              <a:t>PROJETO </a:t>
            </a:r>
            <a:br>
              <a:rPr lang="pt-BR" sz="5600" dirty="0"/>
            </a:br>
            <a:r>
              <a:rPr lang="pt-BR" sz="5600" dirty="0"/>
              <a:t>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B2DD6-BA01-E45F-79B9-D3303D6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pt-BR" sz="2200" dirty="0"/>
              <a:t>Nome do Aluno</a:t>
            </a:r>
          </a:p>
        </p:txBody>
      </p:sp>
    </p:spTree>
    <p:extLst>
      <p:ext uri="{BB962C8B-B14F-4D97-AF65-F5344CB8AC3E}">
        <p14:creationId xmlns:p14="http://schemas.microsoft.com/office/powerpoint/2010/main" val="307268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F25F5-F22F-2CF9-C788-AA2BDEC6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do Fluxo do Sistema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F39B7-8DF3-EF44-7DC3-3046CC72137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cadastra novos materiais no sistema.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secretaria solicita materiais necessários para suas atividades.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avalia o pedido e realiza a separação do material solicitado.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entrega, o sistema atualiza o estoque e emite o comprovante da movimentação.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são gerados periodicamente para prestação de contas e auditoria interna.</a:t>
            </a:r>
          </a:p>
        </p:txBody>
      </p:sp>
    </p:spTree>
    <p:extLst>
      <p:ext uri="{BB962C8B-B14F-4D97-AF65-F5344CB8AC3E}">
        <p14:creationId xmlns:p14="http://schemas.microsoft.com/office/powerpoint/2010/main" val="161211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817511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BackEnd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631289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Front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939849" y="4855649"/>
            <a:ext cx="396424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818298" y="2393244"/>
            <a:ext cx="1512711" cy="138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6536267" y="3150530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513689" y="3533422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3872089" y="2912533"/>
            <a:ext cx="632178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10571" y="3251200"/>
            <a:ext cx="725047" cy="4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392018" y="3984978"/>
            <a:ext cx="0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630311" y="4018844"/>
            <a:ext cx="11289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676938" y="818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C# . ASP.NET Core</a:t>
            </a:r>
          </a:p>
          <a:p>
            <a:r>
              <a:rPr lang="en-US" sz="2200" dirty="0" smtClean="0"/>
              <a:t>.NET 7</a:t>
            </a:r>
            <a:endParaRPr lang="en-US" sz="22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1783644" y="5340801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SQL Server</a:t>
            </a:r>
            <a:endParaRPr lang="en-US" sz="22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7660015" y="595489"/>
            <a:ext cx="2291032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HTML, CSS, JS, React </a:t>
            </a:r>
            <a:r>
              <a:rPr lang="en-US" sz="2200" dirty="0" err="1" smtClean="0"/>
              <a:t>ou</a:t>
            </a:r>
            <a:r>
              <a:rPr lang="en-US" sz="2200" dirty="0" smtClean="0"/>
              <a:t> Angular</a:t>
            </a:r>
            <a:endParaRPr lang="en-US" sz="2200" dirty="0"/>
          </a:p>
        </p:txBody>
      </p:sp>
      <p:sp>
        <p:nvSpPr>
          <p:cNvPr id="22" name="Retângulo 21"/>
          <p:cNvSpPr/>
          <p:nvPr/>
        </p:nvSpPr>
        <p:spPr>
          <a:xfrm>
            <a:off x="2092249" y="5008049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Categoria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3688119" y="5036542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957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DB411-7458-14D3-524B-E30B904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8" y="-55559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Funcionais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94D168E9-8A27-E555-24A7-0E0A781DEB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4156496"/>
              </p:ext>
            </p:extLst>
          </p:nvPr>
        </p:nvGraphicFramePr>
        <p:xfrm>
          <a:off x="416988" y="1527048"/>
          <a:ext cx="1138006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06">
                  <a:extLst>
                    <a:ext uri="{9D8B030D-6E8A-4147-A177-3AD203B41FA5}">
                      <a16:colId xmlns:a16="http://schemas.microsoft.com/office/drawing/2014/main" val="2067662009"/>
                    </a:ext>
                  </a:extLst>
                </a:gridCol>
                <a:gridCol w="2337926">
                  <a:extLst>
                    <a:ext uri="{9D8B030D-6E8A-4147-A177-3AD203B41FA5}">
                      <a16:colId xmlns:a16="http://schemas.microsoft.com/office/drawing/2014/main" val="3375634270"/>
                    </a:ext>
                  </a:extLst>
                </a:gridCol>
                <a:gridCol w="8300328">
                  <a:extLst>
                    <a:ext uri="{9D8B030D-6E8A-4147-A177-3AD203B41FA5}">
                      <a16:colId xmlns:a16="http://schemas.microsoft.com/office/drawing/2014/main" val="408890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1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fazer o registro dos materiais que serão controlados no sistema almoxarifado. Pode ser material de consumo ou permanentes. Para cada item deve ter (Código, descrição, categoria, quantidade mínima, unidades medida, nome fornecedor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4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Estoque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que tenha uma tela para poder cadastrar as entradas dos produtos por meio de notas fiscais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Continue...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0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8209A-6CBD-3F3A-0245-B1270A58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ADE68D-5E75-5D63-4B8C-6BEFCE9D06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BBD5-D789-5683-1A46-F9DE2DD7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10" y="164470"/>
            <a:ext cx="10517176" cy="463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DER [R01]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18773" y="4037373"/>
            <a:ext cx="2424448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DFE2EF-772F-35BA-4CA6-6616D0425D5D}"/>
              </a:ext>
            </a:extLst>
          </p:cNvPr>
          <p:cNvSpPr/>
          <p:nvPr/>
        </p:nvSpPr>
        <p:spPr>
          <a:xfrm>
            <a:off x="1083215" y="1738499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533978" y="415774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9F8BAD-9514-0635-F42A-11BDC57F2DF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319589" y="4481694"/>
            <a:ext cx="99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926782" y="2641631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143316" y="26863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2682878" y="462098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201613" y="2260036"/>
            <a:ext cx="219074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382484" y="5712359"/>
            <a:ext cx="222665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SAIDA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85175" y="2242018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ITENSENTRADA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082185" y="164470"/>
            <a:ext cx="219074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76152" y="5869286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ITENSSAIDA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457034" y="3962159"/>
            <a:ext cx="222665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SECRETARIA</a:t>
            </a:r>
            <a:endParaRPr lang="pt-BR" dirty="0"/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5095001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6130680" y="5953097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177556" y="557620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Losango 24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036397" y="231767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Losango 25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5936629" y="2380405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722523" y="2713235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599689" y="6277049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93381" y="6028360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0549809" y="4327854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>
            <a:stCxn id="25" idx="2"/>
          </p:cNvCxnSpPr>
          <p:nvPr/>
        </p:nvCxnSpPr>
        <p:spPr>
          <a:xfrm flipV="1">
            <a:off x="10429203" y="1091159"/>
            <a:ext cx="0" cy="18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34131" y="2656488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osango 3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3260064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4513389" y="2686339"/>
            <a:ext cx="6853" cy="309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77458" y="5460143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39057" y="49157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60683" y="374086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744104" y="317349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995600" y="5895066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5943158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2371595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865603" y="24116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101298" y="1026641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353767" y="225391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800354" y="492503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583893" y="60672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2912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 descr="data:image/jpeg;base64,/9j/4AAQSkZJRgABAQAAAQABAAD/2wCEAAkGBxAHDw8TBxEPEhAQEBUQERUOEhAPEBIQFxEWFxURFRUYHSggGB0lGxcVITEhJSkrLi4uGB8zODMsNygzLisBCgoKDQ0ODg0NDisZFRkrLS03KysrKysrKysrKzcrKysrKzcrLSsrKysrKysrKysrKysrKysrKysrKysrKysrK//AABEIAOEA4QMBIgACEQEDEQH/xAAbAAEAAwEBAQEAAAAAAAAAAAAABAUGAwECB//EADoQAQACAQEEBQoFAwQDAAAAAAABAgMEBRExURIhMkFxBhMUImGBkaGxwUJSYqLRM3LhgpLw8TRDU//EABYBAQEBAAAAAAAAAAAAAAAAAAABAv/EABYRAQEBAAAAAAAAAAAAAAAAAAABEf/aAAwDAQACEQMRAD8A/cQAAAAAAAAAAAAAAAAAAAAAAAAAAAAAAAAAAAAAAAAAAAAAAAAAAAAAAAAAAAAAAAAAAAAABB1u1cOj6stt9vy09a3+PeptT5S3t/41K1jnf1p+EA04xGXa+oy9rJaP7d1foj21eS3ayZJ8b2/kTW/GAjVZK9nJkjwvb+XfFtXUYuzlv/q3W+oa3Ay2n8pMlP69a2j2erP8LjR7aw6rdEW6NuV+r4TwkVYgAAAAAAAAAAAAAAAAAAh7T2hXZ9N9+u09mvfM/wAA66vV00delqJ3R3c5nlEd7L7R25k1W+MO+lPZ2p8Z+0IGs1V9ZabZ53z3cojlEOAgAqAAAAAALHZ+2Mui3Rv6VPy27vCe5qtBtDHr678M9ccaz2oYR0wZrae0WwzMWjhMCv0EVux9q12hG626MkR1x3TH5oWSKAAAAAAAAAAAAAA4a3VV0dLXy8I7u+Z7ohiNZqray83zcZ4R3RHdEJ/lDr/S8nRpPqY53Rym3fP2/wC1SIAKgAADpjw3yf062n+2sz9Acx1vp74+3S8eNbQ5AAAAA6YctsFotindas74ltdl6+Nfji0dVo6rRyn+GGTtka6dBliZ7E+reP08/dxFbceRO/g9RQAAAAAAAAABB2zq/Q8NrV7U+rX+6e/3Rvn3JzMeVmfpXx0jhWOlPjPVH0+YKEBWQAB102ntqbRXFG+flEc5c2p2Zo40lIie3brtPt5e5FfGj2Vj026bx07c7R1e6E8EUQ9Xs7Hqu1HRt+avVPv5pgDI63R20dt2ThPCY4TCO1+s00auk1v7p5T3SyV6TjmYvxid0+MKj5AVAAGv8m9X6Rh6Nu1jno/6fw/ePctmQ8ms/ms8RPDJWa++OuPpPxa9GgAAAAAAAAABiNt5PO6jLPK3R+Ebm3YDWT0suSeeS0/ukSuICoAAlbLx+dzY4nh0t/wjf9msZfYtujnpv798ftlqEqwARQABmtu4+hmmY/FWLe/h9mlZ7yhtvy19lI+srCqoBWQAHbSZPM5Mdvy3rPzb9+dS/Q8U9KtZ5xE/JFj6AFAAAAAAAAGA1cdHJkjlktH7pb9h9s4/NajLH6ul8ev7iVCAVAAH3hyThtW1eNZifg2GLJGasWpwtG+GMWeyNo+i+pm7Ez1T+Wf4RY0Y8rMWjfXrieG7rh6igAPJndxZLXZ/Scl7RwmerwjqhY7Y2nF4nHp53x+K0d/6YUyxKAKgABL9CxR0a1jlER8mC02Pzt6Vj8Vor8ZfoCLAAUAAAAAAAAZbyrwdDLS8cL13T41/xMfBqVdt7S+lYLdHtU9evu4x8N4MWArIAA9rE2ndWJmZ7o65WGz9lW1W62X1afut4R91/ptLTSxuw1iPbxmfGUXGZ0+sy6Kd1JmOdbR1fDuWOPb3/wBMf+232mFtn01NR/WrE+PH4oN9iYrdmbx4TE/WAcL7fj/14/jb/Cv1W0cur6rTuifw06on7ytq7DxR2pvPjMR9ITdPo8em/o1iJ58Z+MgyV6TjndeJieUxMS+Wyz4K6iN2asTHt7vCe5R6/Y84t9tNvtXvj8UeHM0xUgKgACz8ncHntRWe6kTefpHzlslL5L6XzOKb245J6v7Y4fPf8l0jQAAAAAAAAAAADF7b0PoWWejHqX9avs51938K5u9paKuvxzW/VPGs8rc2Iz4bae01zRutWd0wqVzXOyNmec3X1MdXGtZ7/wBU+xG2RovS778nYrx9s91WmQAEUAAAAABUbX2Z53ffTx63G0R+L2x7fqoG2Z/bmi81PnMUerafWjlbn71RUpWztJOuyVpXhPXaeVY4z/zmj1rN5iKRMzM7oiOMzybLYuzvQKev27ddp5cqx4KJ9KRjiIpG6IjdEcoh9AigAAAAAAAAAAACt2xsuNoV303RkrHqz3T+mfYsgFTo9N6HStO+O17bd8u6ZkxxfijXxzTjwQfAAAAAAAAD4zYoz1mt+Fo3OtKTfspOPFFPEFZsXY0aL18+62Tu5Vj2e1bgoAAAAAAAAAAAAAAAAAA5XwRbh1ONsExw60sBBmsxxiXie83AgvYiZ4Qm7noIlcNp9ni6008R2ut2AeRG7g9AAAAAAAAAAAAAAAAAAAAAAAAAAAAAAAAAAAAAAAAAAAAAAAAAAAAAAAAAAAAAAAAAAAAAAAAAAAAAAAAAAAAAAAAAAAAAAAAAAAA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3" y="1774358"/>
            <a:ext cx="1328107" cy="104786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783943" y="1202108"/>
            <a:ext cx="2427111" cy="2607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1083734" y="2201334"/>
            <a:ext cx="970844" cy="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938804" y="2363158"/>
            <a:ext cx="190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FRONT END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4907705" y="1074447"/>
            <a:ext cx="6505361" cy="3812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3535290" y="1745499"/>
            <a:ext cx="1661250" cy="1510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Endpoint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023237" y="1628161"/>
            <a:ext cx="122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Categoria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3900695" y="1956544"/>
            <a:ext cx="1007089" cy="279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POST</a:t>
            </a:r>
            <a:endParaRPr lang="pt-BR" dirty="0"/>
          </a:p>
        </p:txBody>
      </p:sp>
      <p:sp>
        <p:nvSpPr>
          <p:cNvPr id="20" name="Retângulo Arredondado 19"/>
          <p:cNvSpPr/>
          <p:nvPr/>
        </p:nvSpPr>
        <p:spPr>
          <a:xfrm>
            <a:off x="3095234" y="5136726"/>
            <a:ext cx="756356" cy="1580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DB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0272891" y="6347839"/>
            <a:ext cx="15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SQL Server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915378" y="714659"/>
            <a:ext cx="422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BackEnd</a:t>
            </a:r>
            <a:r>
              <a:rPr lang="pt-BR" dirty="0" smtClean="0"/>
              <a:t> [Asp.NET Core]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5426415" y="1486530"/>
            <a:ext cx="2257777" cy="1826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432653" y="1622957"/>
            <a:ext cx="225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CategoriaController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5893191" y="1967127"/>
            <a:ext cx="1608667" cy="1249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6127811" y="2044300"/>
            <a:ext cx="1367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CriarCategoria</a:t>
            </a:r>
            <a:endParaRPr lang="pt-BR" sz="1400" dirty="0"/>
          </a:p>
        </p:txBody>
      </p:sp>
      <p:sp>
        <p:nvSpPr>
          <p:cNvPr id="36" name="Fluxograma: Dados 35"/>
          <p:cNvSpPr/>
          <p:nvPr/>
        </p:nvSpPr>
        <p:spPr>
          <a:xfrm>
            <a:off x="3535290" y="5246556"/>
            <a:ext cx="2015065" cy="11222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 SQL | EF 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724083" y="6368800"/>
            <a:ext cx="2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8600054" y="1447278"/>
            <a:ext cx="2094387" cy="750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appsettings.json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8518358" y="2492291"/>
            <a:ext cx="2996309" cy="1826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8578370" y="2437765"/>
            <a:ext cx="1367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Repositorio</a:t>
            </a:r>
            <a:endParaRPr lang="pt-BR" sz="1400" dirty="0"/>
          </a:p>
        </p:txBody>
      </p:sp>
      <p:cxnSp>
        <p:nvCxnSpPr>
          <p:cNvPr id="47" name="Conector de Seta Reta 46"/>
          <p:cNvCxnSpPr/>
          <p:nvPr/>
        </p:nvCxnSpPr>
        <p:spPr>
          <a:xfrm>
            <a:off x="7399033" y="2389287"/>
            <a:ext cx="1301527" cy="12389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H="1">
            <a:off x="5550355" y="4099316"/>
            <a:ext cx="3350550" cy="1432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8824034" y="2909437"/>
            <a:ext cx="1728101" cy="544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Context.cs</a:t>
            </a:r>
            <a:endParaRPr lang="pt-BR" dirty="0"/>
          </a:p>
        </p:txBody>
      </p:sp>
      <p:cxnSp>
        <p:nvCxnSpPr>
          <p:cNvPr id="52" name="Conector de Seta Reta 51"/>
          <p:cNvCxnSpPr/>
          <p:nvPr/>
        </p:nvCxnSpPr>
        <p:spPr>
          <a:xfrm flipH="1" flipV="1">
            <a:off x="9798756" y="2110294"/>
            <a:ext cx="36577" cy="6966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/>
          <p:cNvSpPr/>
          <p:nvPr/>
        </p:nvSpPr>
        <p:spPr>
          <a:xfrm>
            <a:off x="8824034" y="3619444"/>
            <a:ext cx="2369521" cy="544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CategoriaRepositorio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649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7165206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8478168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UnidadeMedida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Estoque</a:t>
                      </a:r>
                      <a:r>
                        <a:rPr lang="pt-BR" baseline="0" dirty="0" err="1" smtClean="0"/>
                        <a:t>Atual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Epermanente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Boolean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Produto</a:t>
            </a:r>
          </a:p>
        </p:txBody>
      </p:sp>
    </p:spTree>
    <p:extLst>
      <p:ext uri="{BB962C8B-B14F-4D97-AF65-F5344CB8AC3E}">
        <p14:creationId xmlns:p14="http://schemas.microsoft.com/office/powerpoint/2010/main" val="700592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DB794-FD66-B57C-5DB2-D14CF730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Wireframe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37096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rmulário web de login">
            <a:extLst>
              <a:ext uri="{FF2B5EF4-FFF2-40B4-BE49-F238E27FC236}">
                <a16:creationId xmlns:a16="http://schemas.microsoft.com/office/drawing/2014/main" id="{9574661C-9C71-44C7-9C38-D5812FB73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263" r="22617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Login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03755768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999067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20399" y="1319049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363860" y="2550550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562520"/>
            <a:ext cx="5916168" cy="36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1363860" y="1911172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Novo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5140384" y="4822916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099159" y="2554776"/>
            <a:ext cx="4803064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Descrição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7902223" y="2553295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Opções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1363860" y="2949412"/>
            <a:ext cx="1735298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961382"/>
            <a:ext cx="5916168" cy="365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01</a:t>
            </a:r>
            <a:endParaRPr lang="en-US" sz="2000" b="0" dirty="0"/>
          </a:p>
        </p:txBody>
      </p:sp>
      <p:sp>
        <p:nvSpPr>
          <p:cNvPr id="25" name="Retângulo 24"/>
          <p:cNvSpPr/>
          <p:nvPr/>
        </p:nvSpPr>
        <p:spPr>
          <a:xfrm>
            <a:off x="3099159" y="2953638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7902223" y="2941017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3374388"/>
            <a:ext cx="5916168" cy="405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02</a:t>
            </a:r>
            <a:endParaRPr lang="en-US" sz="2000" b="0" dirty="0"/>
          </a:p>
        </p:txBody>
      </p:sp>
      <p:sp>
        <p:nvSpPr>
          <p:cNvPr id="28" name="Retângulo 27"/>
          <p:cNvSpPr/>
          <p:nvPr/>
        </p:nvSpPr>
        <p:spPr>
          <a:xfrm>
            <a:off x="3099159" y="3366644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7902223" y="3354023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6965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lustração 3D.">
            <a:extLst>
              <a:ext uri="{FF2B5EF4-FFF2-40B4-BE49-F238E27FC236}">
                <a16:creationId xmlns:a16="http://schemas.microsoft.com/office/drawing/2014/main" id="{5AE52070-2197-4C47-AD66-664AE4BAB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04F46E-89A6-0254-3C0B-A8EFB025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24719-90E6-28A0-6F62-77C265C4C37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Objetivo do Projeto</a:t>
            </a:r>
          </a:p>
          <a:p>
            <a:pPr marL="0" lvl="1" indent="0">
              <a:buNone/>
            </a:pPr>
            <a:r>
              <a:rPr lang="pt-BR" sz="1400" dirty="0"/>
              <a:t>O objetivo principal do projeto é desenvolver um sistema que atenda de forma eficaz às necessidades dos usuários de um sistema de Almoxarifado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Escopo do Projeto</a:t>
            </a:r>
          </a:p>
          <a:p>
            <a:pPr marL="0" lvl="1" indent="0">
              <a:buNone/>
            </a:pPr>
            <a:r>
              <a:rPr lang="pt-BR" sz="1400" dirty="0"/>
              <a:t>O escopo do projeto abrange todas as funcionalidades e requisitos que o sistema deve atender, garantindo uma entrega completa e eficiente.</a:t>
            </a:r>
          </a:p>
        </p:txBody>
      </p:sp>
    </p:spTree>
    <p:extLst>
      <p:ext uri="{BB962C8B-B14F-4D97-AF65-F5344CB8AC3E}">
        <p14:creationId xmlns:p14="http://schemas.microsoft.com/office/powerpoint/2010/main" val="1739451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5459121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467160" y="3119853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Unidade</a:t>
            </a:r>
            <a:endParaRPr lang="en-US" sz="2000" b="0" dirty="0"/>
          </a:p>
        </p:txBody>
      </p:sp>
      <p:sp>
        <p:nvSpPr>
          <p:cNvPr id="16" name="Retângulo 15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5879660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9284D-EDF1-4C67-C63F-C7E773F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0043-6B1C-57FC-4F15-0FAD899F9E7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19262" y="1905189"/>
            <a:ext cx="11032331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Usar um diagrama UML: pode ser de atividade,</a:t>
            </a:r>
            <a:r>
              <a:rPr lang="pt-BR" sz="1400" dirty="0"/>
              <a:t> estado</a:t>
            </a:r>
          </a:p>
        </p:txBody>
      </p:sp>
    </p:spTree>
    <p:extLst>
      <p:ext uri="{BB962C8B-B14F-4D97-AF65-F5344CB8AC3E}">
        <p14:creationId xmlns:p14="http://schemas.microsoft.com/office/powerpoint/2010/main" val="3395640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CD66-A97F-A354-45EA-76C3AAA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CENÁRIO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CC6BD-7C78-94FA-A6A4-ECBB06F839F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68502" y="1381461"/>
            <a:ext cx="11444455" cy="4095078"/>
          </a:xfrm>
        </p:spPr>
        <p:txBody>
          <a:bodyPr>
            <a:no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Atualmente, o gerenciamento desses materiais é feito de forma manual, o que tem gerado problemas recorrentes, como: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Falta de controle sobre o estoque mínimo, resultando na ausência de itens essenciais.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Excesso de produtos desnecessários, que ocupam espaço e geram custos adicionais.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para rastrear as solicitações e entregas realizadas por cada secretaria.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Falhas na prestação de contas e na auditoria devido à ausência de dados consolidados e relatórios precisos.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</a:p>
        </p:txBody>
      </p:sp>
    </p:spTree>
    <p:extLst>
      <p:ext uri="{BB962C8B-B14F-4D97-AF65-F5344CB8AC3E}">
        <p14:creationId xmlns:p14="http://schemas.microsoft.com/office/powerpoint/2010/main" val="20564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CA66C-0EF7-1894-76F3-C62E3310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D40FB4-97DC-F5FF-9E7A-C10E078A15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14CED-5FC4-BEB3-CF56-B1C47F9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Cadastro de Produtos: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8BFA4-590B-EFEF-D71B-13273B10F10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</a:p>
        </p:txBody>
      </p:sp>
    </p:spTree>
    <p:extLst>
      <p:ext uri="{BB962C8B-B14F-4D97-AF65-F5344CB8AC3E}">
        <p14:creationId xmlns:p14="http://schemas.microsoft.com/office/powerpoint/2010/main" val="242242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450C-3284-7D6A-26B9-CF093C02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1D6A68-C3BD-3399-CCA8-A7290FC8E0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B2EBA-4C50-A422-4631-38FA3BA7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Controle de Estoque: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41E46-82B9-28A3-FAB8-E3D4419CA42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entradas de produtos adquiridos por meio de notas fiscais ou transferências de outro almoxarifado.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Controlar as saídas de materiais para as secretarias solicitantes, com emissão de requisições e comprovantes de entrega. Atualizar automaticamente o saldo em estoque após cada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347938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0BD00-BB96-A5C0-6B53-CF70A892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9A533-5E9C-439F-5CF1-06FFAB778C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85AD78-A390-44F7-B831-592FA309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Gestão de Requisições: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32666-4528-952F-DDF1-C3A07C21AD5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Permitir que as secretarias realizem solicitações de materiais diretamente pelo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Acompanhar o status da solicitação (pendente, atendida, parcialmente atendida, ou rejeitada).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o motivo de rejeição, se aplicável.</a:t>
            </a:r>
          </a:p>
        </p:txBody>
      </p:sp>
    </p:spTree>
    <p:extLst>
      <p:ext uri="{BB962C8B-B14F-4D97-AF65-F5344CB8AC3E}">
        <p14:creationId xmlns:p14="http://schemas.microsoft.com/office/powerpoint/2010/main" val="213223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6446-DB0C-5144-9447-C351313E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2A2D76-411A-C189-4AD9-6426869968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774DB-4AEA-7BA1-049A-B141365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Relatórios e Transparência: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205D8-863A-879F-7A1C-4F86078F860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relatórios detalhados de entradas e saídas por período, secretaria, ou tipo de material.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Emitir relatórios financeiros com o custo total de materiais comprados e utilizados.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Criar gráficos com a projeção do consumo para melhor planejamento</a:t>
            </a:r>
          </a:p>
        </p:txBody>
      </p:sp>
    </p:spTree>
    <p:extLst>
      <p:ext uri="{BB962C8B-B14F-4D97-AF65-F5344CB8AC3E}">
        <p14:creationId xmlns:p14="http://schemas.microsoft.com/office/powerpoint/2010/main" val="1911555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C585D-EC44-C267-B574-5096BCA8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82AA53-DA69-E258-8B64-8F8CE86FCD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EF611-59DF-343D-DBC5-5163969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ED402-5C98-8C06-91A2-7F6C2FCC6DE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260883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7B05E-3C40-604A-1697-55218517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27E16A-554C-D4AC-900E-AA69DDAEDE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FD698-770F-206D-5FFE-5D262482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0D680-D32A-9F14-6156-D8028BE7C5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99138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1831</Words>
  <Application>Microsoft Office PowerPoint</Application>
  <PresentationFormat>Widescreen</PresentationFormat>
  <Paragraphs>215</Paragraphs>
  <Slides>22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Aptos</vt:lpstr>
      <vt:lpstr>Arial</vt:lpstr>
      <vt:lpstr>Neue Haas Grotesk Text Pro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Controle de Usuários e Permissões:</vt:lpstr>
      <vt:lpstr>Resumo do Fluxo do Sistema</vt:lpstr>
      <vt:lpstr>Apresentação do PowerPoint</vt:lpstr>
      <vt:lpstr>Requisitos Funcionais</vt:lpstr>
      <vt:lpstr>DER [R01]</vt:lpstr>
      <vt:lpstr>Apresentação do PowerPoint</vt:lpstr>
      <vt:lpstr>DICIONÁRIO DE DADOS [R01]</vt:lpstr>
      <vt:lpstr>DICIONÁRIO DE DADOS [R01]</vt:lpstr>
      <vt:lpstr>Wireframe</vt:lpstr>
      <vt:lpstr>Tela de Login</vt:lpstr>
      <vt:lpstr>Tela Categoria (lista)</vt:lpstr>
      <vt:lpstr>Tela Categoria</vt:lpstr>
      <vt:lpstr>Tela Produto</vt:lpstr>
      <vt:lpstr>Diagrama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Professor.Cetafest</cp:lastModifiedBy>
  <cp:revision>18</cp:revision>
  <dcterms:created xsi:type="dcterms:W3CDTF">2025-01-20T01:59:29Z</dcterms:created>
  <dcterms:modified xsi:type="dcterms:W3CDTF">2025-02-03T14:24:08Z</dcterms:modified>
</cp:coreProperties>
</file>