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5" r:id="rId15"/>
    <p:sldId id="2584" r:id="rId16"/>
    <p:sldId id="2567" r:id="rId17"/>
    <p:sldId id="2568" r:id="rId18"/>
    <p:sldId id="2586" r:id="rId19"/>
    <p:sldId id="256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27947" y="4893733"/>
            <a:ext cx="928142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DB</a:t>
            </a:r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3094381" y="4432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42951" y="4073931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229932" y="1804037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658156" y="4194300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443767" y="4518252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2050960" y="2678189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267494" y="2722897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807056" y="465753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1654</Words>
  <Application>Microsoft Office PowerPoint</Application>
  <PresentationFormat>Widescreen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6</cp:revision>
  <dcterms:created xsi:type="dcterms:W3CDTF">2025-01-20T01:59:29Z</dcterms:created>
  <dcterms:modified xsi:type="dcterms:W3CDTF">2025-01-22T18:39:41Z</dcterms:modified>
</cp:coreProperties>
</file>