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5" r:id="rId15"/>
    <p:sldId id="2584" r:id="rId16"/>
    <p:sldId id="2567" r:id="rId17"/>
    <p:sldId id="2568" r:id="rId18"/>
    <p:sldId id="2586" r:id="rId19"/>
    <p:sldId id="25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Aluno</a:t>
            </a:r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42951" y="4073931"/>
            <a:ext cx="242444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207393" y="177505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658156" y="4194300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443767" y="4518252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2050960" y="2678189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267494" y="2722897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807056" y="465753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25791" y="2296594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506662" y="5748917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509353" y="227857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206363" y="201028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581212" y="3953562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262369" y="513155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254858" y="598965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301734" y="5612760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60575" y="235423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060807" y="2416963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846701" y="2749793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3867" y="6313607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9017559" y="6064918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673987" y="4364412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553381" y="1127717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958309" y="2693046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262369" y="329662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637567" y="2722897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001636" y="549670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963235" y="495231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984861" y="3777427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8282" y="32100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7119778" y="593162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846701" y="597971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846701" y="240815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89781" y="2448197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225476" y="106319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477945" y="229047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708071" y="610381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1673</Words>
  <Application>Microsoft Office PowerPoint</Application>
  <PresentationFormat>Widescreen</PresentationFormat>
  <Paragraphs>174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Wireframe</vt:lpstr>
      <vt:lpstr>Tela de Login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Professor.Cetafest</cp:lastModifiedBy>
  <cp:revision>8</cp:revision>
  <dcterms:created xsi:type="dcterms:W3CDTF">2025-01-20T01:59:29Z</dcterms:created>
  <dcterms:modified xsi:type="dcterms:W3CDTF">2025-01-24T18:26:22Z</dcterms:modified>
</cp:coreProperties>
</file>